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70" r:id="rId2"/>
    <p:sldId id="259" r:id="rId3"/>
    <p:sldId id="271" r:id="rId4"/>
    <p:sldId id="273" r:id="rId5"/>
    <p:sldId id="288" r:id="rId6"/>
    <p:sldId id="280" r:id="rId7"/>
    <p:sldId id="281" r:id="rId8"/>
    <p:sldId id="276" r:id="rId9"/>
    <p:sldId id="285" r:id="rId10"/>
    <p:sldId id="277" r:id="rId11"/>
    <p:sldId id="293" r:id="rId12"/>
    <p:sldId id="292" r:id="rId13"/>
    <p:sldId id="291" r:id="rId14"/>
    <p:sldId id="290" r:id="rId15"/>
    <p:sldId id="298" r:id="rId16"/>
    <p:sldId id="296" r:id="rId17"/>
    <p:sldId id="295" r:id="rId18"/>
    <p:sldId id="297" r:id="rId19"/>
    <p:sldId id="294" r:id="rId20"/>
    <p:sldId id="263" r:id="rId21"/>
  </p:sldIdLst>
  <p:sldSz cx="12192000" cy="6858000"/>
  <p:notesSz cx="6858000" cy="9144000"/>
  <p:embeddedFontLst>
    <p:embeddedFont>
      <p:font typeface="210 멋진어느날 R" panose="02020603020101020101" pitchFamily="18" charset="-127"/>
      <p:regular r:id="rId23"/>
    </p:embeddedFont>
    <p:embeddedFont>
      <p:font typeface="a파도소리" panose="02020600000000000000" pitchFamily="18" charset="-127"/>
      <p:regular r:id="rId24"/>
    </p:embeddedFont>
    <p:embeddedFont>
      <p:font typeface="KoPub돋움체 Bold" panose="02020603020101020101" pitchFamily="18" charset="-127"/>
      <p:regular r:id="rId25"/>
    </p:embeddedFont>
    <p:embeddedFont>
      <p:font typeface="KoPub돋움체 Light" panose="02020603020101020101" pitchFamily="18" charset="-127"/>
      <p:regular r:id="rId26"/>
    </p:embeddedFont>
    <p:embeddedFont>
      <p:font typeface="KoPub돋움체 Medium" panose="020206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pos="731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yeon Lee" initials="JL" lastIdx="1" clrIdx="0">
    <p:extLst>
      <p:ext uri="{19B8F6BF-5375-455C-9EA6-DF929625EA0E}">
        <p15:presenceInfo xmlns:p15="http://schemas.microsoft.com/office/powerpoint/2012/main" userId="4afeada697a879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26348C"/>
    <a:srgbClr val="F79646"/>
    <a:srgbClr val="9BBB59"/>
    <a:srgbClr val="C7E393"/>
    <a:srgbClr val="000000"/>
    <a:srgbClr val="DB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1929" autoAdjust="0"/>
  </p:normalViewPr>
  <p:slideViewPr>
    <p:cSldViewPr snapToGrid="0" showGuides="1">
      <p:cViewPr varScale="1">
        <p:scale>
          <a:sx n="78" d="100"/>
          <a:sy n="78" d="100"/>
        </p:scale>
        <p:origin x="898" y="77"/>
      </p:cViewPr>
      <p:guideLst>
        <p:guide orient="horz" pos="2160"/>
        <p:guide pos="3840"/>
        <p:guide pos="370"/>
        <p:guide pos="73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452;&#50672;\Desktop\&#44536;&#47000;&#54532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%20hui\Desktop\R&#54016;&#54540;\cheon_ag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%20hui\Desktop\R&#54016;&#54540;\cheon_ag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defRPr>
            </a:pPr>
            <a:r>
              <a:rPr lang="ko-KR" dirty="0"/>
              <a:t>퍼스널 </a:t>
            </a:r>
            <a:r>
              <a:rPr lang="ko-KR" dirty="0" err="1"/>
              <a:t>모빌리티</a:t>
            </a:r>
            <a:r>
              <a:rPr lang="ko-KR" dirty="0"/>
              <a:t> 시장 전망</a:t>
            </a:r>
            <a:endParaRPr lang="en-US" dirty="0"/>
          </a:p>
          <a:p>
            <a:pPr>
              <a:defRPr/>
            </a:pPr>
            <a:r>
              <a:rPr lang="en-US" dirty="0"/>
              <a:t>-</a:t>
            </a:r>
            <a:r>
              <a:rPr lang="ko-KR" dirty="0"/>
              <a:t>출처</a:t>
            </a:r>
            <a:r>
              <a:rPr lang="en-US" dirty="0"/>
              <a:t>: </a:t>
            </a:r>
            <a:r>
              <a:rPr lang="ko-KR" dirty="0"/>
              <a:t>한국 교통 연구원</a:t>
            </a:r>
            <a:r>
              <a:rPr lang="en-US" dirty="0"/>
              <a:t>, </a:t>
            </a:r>
            <a:r>
              <a:rPr lang="ko-KR" dirty="0"/>
              <a:t>스마트 </a:t>
            </a:r>
            <a:r>
              <a:rPr lang="ko-KR" dirty="0" err="1"/>
              <a:t>모빌리티</a:t>
            </a:r>
            <a:r>
              <a:rPr lang="ko-KR" dirty="0"/>
              <a:t> </a:t>
            </a:r>
            <a:r>
              <a:rPr lang="ko-KR" dirty="0" err="1"/>
              <a:t>브리프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Sheet1!$F$3:$F$5</c:f>
              <c:numCache>
                <c:formatCode>General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2022</c:v>
                </c:pt>
              </c:numCache>
            </c:numRef>
          </c:cat>
          <c:val>
            <c:numRef>
              <c:f>Sheet1!$G$3:$G$5</c:f>
              <c:numCache>
                <c:formatCode>General</c:formatCode>
                <c:ptCount val="3"/>
                <c:pt idx="0">
                  <c:v>60000</c:v>
                </c:pt>
                <c:pt idx="1">
                  <c:v>75000</c:v>
                </c:pt>
                <c:pt idx="2">
                  <c:v>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9C-4949-B312-44BA551DE4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963395871"/>
        <c:axId val="867650783"/>
      </c:barChart>
      <c:catAx>
        <c:axId val="963395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  <c:crossAx val="867650783"/>
        <c:crosses val="autoZero"/>
        <c:auto val="1"/>
        <c:lblAlgn val="ctr"/>
        <c:lblOffset val="100"/>
        <c:noMultiLvlLbl val="0"/>
      </c:catAx>
      <c:valAx>
        <c:axId val="867650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  <c:crossAx val="963395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KoPub돋움체 Medium" panose="02020603020101020101" pitchFamily="18" charset="-127"/>
          <a:ea typeface="KoPub돋움체 Medium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r>
              <a:rPr lang="ko-KR" sz="2000" dirty="0"/>
              <a:t>춘천시 인구</a:t>
            </a:r>
            <a:endParaRPr lang="en-US" sz="2000" dirty="0"/>
          </a:p>
        </c:rich>
      </c:tx>
      <c:layout>
        <c:manualLayout>
          <c:xMode val="edge"/>
          <c:yMode val="edge"/>
          <c:x val="0.39032078300160988"/>
          <c:y val="1.8862165837053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175745976288038E-2"/>
          <c:y val="0.21522856023087611"/>
          <c:w val="0.89106033198552881"/>
          <c:h val="0.620469601135923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'강원도 춘천시   2020.07(10세 단위)'!$A$4</c:f>
              <c:strCache>
                <c:ptCount val="1"/>
                <c:pt idx="0">
                  <c:v>20대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'강원도 춘천시   2020.07(10세 단위)'!$B$1:$V$1</c:f>
              <c:strCache>
                <c:ptCount val="12"/>
                <c:pt idx="0">
                  <c:v>신북읍</c:v>
                </c:pt>
                <c:pt idx="1">
                  <c:v>동면</c:v>
                </c:pt>
                <c:pt idx="2">
                  <c:v>동내면</c:v>
                </c:pt>
                <c:pt idx="3">
                  <c:v>서면</c:v>
                </c:pt>
                <c:pt idx="4">
                  <c:v>소양동</c:v>
                </c:pt>
                <c:pt idx="5">
                  <c:v>근화동</c:v>
                </c:pt>
                <c:pt idx="6">
                  <c:v>후평동</c:v>
                </c:pt>
                <c:pt idx="7">
                  <c:v>효자동</c:v>
                </c:pt>
                <c:pt idx="8">
                  <c:v>석사동</c:v>
                </c:pt>
                <c:pt idx="9">
                  <c:v>퇴계동</c:v>
                </c:pt>
                <c:pt idx="10">
                  <c:v>강남동</c:v>
                </c:pt>
                <c:pt idx="11">
                  <c:v>신사우동</c:v>
                </c:pt>
              </c:strCache>
              <c:extLst/>
            </c:strRef>
          </c:cat>
          <c:val>
            <c:numRef>
              <c:f>'강원도 춘천시   2020.07(10세 단위)'!$B$4:$V$4</c:f>
              <c:numCache>
                <c:formatCode>#,##0\ </c:formatCode>
                <c:ptCount val="12"/>
                <c:pt idx="0">
                  <c:v>823</c:v>
                </c:pt>
                <c:pt idx="1">
                  <c:v>1906</c:v>
                </c:pt>
                <c:pt idx="2">
                  <c:v>2175</c:v>
                </c:pt>
                <c:pt idx="3">
                  <c:v>240</c:v>
                </c:pt>
                <c:pt idx="4">
                  <c:v>1237</c:v>
                </c:pt>
                <c:pt idx="5">
                  <c:v>1060</c:v>
                </c:pt>
                <c:pt idx="6">
                  <c:v>6765</c:v>
                </c:pt>
                <c:pt idx="7">
                  <c:v>4243</c:v>
                </c:pt>
                <c:pt idx="8">
                  <c:v>5119</c:v>
                </c:pt>
                <c:pt idx="9">
                  <c:v>6288</c:v>
                </c:pt>
                <c:pt idx="10">
                  <c:v>2219</c:v>
                </c:pt>
                <c:pt idx="11">
                  <c:v>2497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75CB-4C91-A08F-1BF66ED5DB2C}"/>
            </c:ext>
          </c:extLst>
        </c:ser>
        <c:ser>
          <c:idx val="1"/>
          <c:order val="1"/>
          <c:tx>
            <c:strRef>
              <c:f>'강원도 춘천시   2020.07(10세 단위)'!$A$5</c:f>
              <c:strCache>
                <c:ptCount val="1"/>
                <c:pt idx="0">
                  <c:v>30대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'강원도 춘천시   2020.07(10세 단위)'!$B$1:$V$1</c:f>
              <c:strCache>
                <c:ptCount val="12"/>
                <c:pt idx="0">
                  <c:v>신북읍</c:v>
                </c:pt>
                <c:pt idx="1">
                  <c:v>동면</c:v>
                </c:pt>
                <c:pt idx="2">
                  <c:v>동내면</c:v>
                </c:pt>
                <c:pt idx="3">
                  <c:v>서면</c:v>
                </c:pt>
                <c:pt idx="4">
                  <c:v>소양동</c:v>
                </c:pt>
                <c:pt idx="5">
                  <c:v>근화동</c:v>
                </c:pt>
                <c:pt idx="6">
                  <c:v>후평동</c:v>
                </c:pt>
                <c:pt idx="7">
                  <c:v>효자동</c:v>
                </c:pt>
                <c:pt idx="8">
                  <c:v>석사동</c:v>
                </c:pt>
                <c:pt idx="9">
                  <c:v>퇴계동</c:v>
                </c:pt>
                <c:pt idx="10">
                  <c:v>강남동</c:v>
                </c:pt>
                <c:pt idx="11">
                  <c:v>신사우동</c:v>
                </c:pt>
              </c:strCache>
              <c:extLst/>
            </c:strRef>
          </c:cat>
          <c:val>
            <c:numRef>
              <c:f>'강원도 춘천시   2020.07(10세 단위)'!$B$5:$V$5</c:f>
              <c:numCache>
                <c:formatCode>#,##0\ </c:formatCode>
                <c:ptCount val="12"/>
                <c:pt idx="0">
                  <c:v>688</c:v>
                </c:pt>
                <c:pt idx="1">
                  <c:v>2525</c:v>
                </c:pt>
                <c:pt idx="2">
                  <c:v>2443</c:v>
                </c:pt>
                <c:pt idx="3">
                  <c:v>237</c:v>
                </c:pt>
                <c:pt idx="4">
                  <c:v>1311</c:v>
                </c:pt>
                <c:pt idx="5">
                  <c:v>1475</c:v>
                </c:pt>
                <c:pt idx="6">
                  <c:v>6443</c:v>
                </c:pt>
                <c:pt idx="7">
                  <c:v>2422</c:v>
                </c:pt>
                <c:pt idx="8">
                  <c:v>3909</c:v>
                </c:pt>
                <c:pt idx="9">
                  <c:v>6420</c:v>
                </c:pt>
                <c:pt idx="10">
                  <c:v>2182</c:v>
                </c:pt>
                <c:pt idx="11">
                  <c:v>2601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75CB-4C91-A08F-1BF66ED5DB2C}"/>
            </c:ext>
          </c:extLst>
        </c:ser>
        <c:ser>
          <c:idx val="2"/>
          <c:order val="2"/>
          <c:tx>
            <c:strRef>
              <c:f>'강원도 춘천시   2020.07(10세 단위)'!$A$6</c:f>
              <c:strCache>
                <c:ptCount val="1"/>
                <c:pt idx="0">
                  <c:v>40대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'강원도 춘천시   2020.07(10세 단위)'!$B$1:$V$1</c:f>
              <c:strCache>
                <c:ptCount val="12"/>
                <c:pt idx="0">
                  <c:v>신북읍</c:v>
                </c:pt>
                <c:pt idx="1">
                  <c:v>동면</c:v>
                </c:pt>
                <c:pt idx="2">
                  <c:v>동내면</c:v>
                </c:pt>
                <c:pt idx="3">
                  <c:v>서면</c:v>
                </c:pt>
                <c:pt idx="4">
                  <c:v>소양동</c:v>
                </c:pt>
                <c:pt idx="5">
                  <c:v>근화동</c:v>
                </c:pt>
                <c:pt idx="6">
                  <c:v>후평동</c:v>
                </c:pt>
                <c:pt idx="7">
                  <c:v>효자동</c:v>
                </c:pt>
                <c:pt idx="8">
                  <c:v>석사동</c:v>
                </c:pt>
                <c:pt idx="9">
                  <c:v>퇴계동</c:v>
                </c:pt>
                <c:pt idx="10">
                  <c:v>강남동</c:v>
                </c:pt>
                <c:pt idx="11">
                  <c:v>신사우동</c:v>
                </c:pt>
              </c:strCache>
              <c:extLst/>
            </c:strRef>
          </c:cat>
          <c:val>
            <c:numRef>
              <c:f>'강원도 춘천시   2020.07(10세 단위)'!$B$6:$V$6</c:f>
              <c:numCache>
                <c:formatCode>#,##0\ </c:formatCode>
                <c:ptCount val="12"/>
                <c:pt idx="0">
                  <c:v>925</c:v>
                </c:pt>
                <c:pt idx="1">
                  <c:v>3569</c:v>
                </c:pt>
                <c:pt idx="2">
                  <c:v>2893</c:v>
                </c:pt>
                <c:pt idx="3">
                  <c:v>353</c:v>
                </c:pt>
                <c:pt idx="4">
                  <c:v>1397</c:v>
                </c:pt>
                <c:pt idx="5">
                  <c:v>1200</c:v>
                </c:pt>
                <c:pt idx="6">
                  <c:v>6973</c:v>
                </c:pt>
                <c:pt idx="7">
                  <c:v>2663</c:v>
                </c:pt>
                <c:pt idx="8">
                  <c:v>6122</c:v>
                </c:pt>
                <c:pt idx="9">
                  <c:v>8584</c:v>
                </c:pt>
                <c:pt idx="10">
                  <c:v>2403</c:v>
                </c:pt>
                <c:pt idx="11">
                  <c:v>3281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75CB-4C91-A08F-1BF66ED5DB2C}"/>
            </c:ext>
          </c:extLst>
        </c:ser>
        <c:ser>
          <c:idx val="3"/>
          <c:order val="3"/>
          <c:tx>
            <c:strRef>
              <c:f>'강원도 춘천시   2020.07(10세 단위)'!$A$7</c:f>
              <c:strCache>
                <c:ptCount val="1"/>
                <c:pt idx="0">
                  <c:v>50대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'강원도 춘천시   2020.07(10세 단위)'!$B$1:$V$1</c:f>
              <c:strCache>
                <c:ptCount val="12"/>
                <c:pt idx="0">
                  <c:v>신북읍</c:v>
                </c:pt>
                <c:pt idx="1">
                  <c:v>동면</c:v>
                </c:pt>
                <c:pt idx="2">
                  <c:v>동내면</c:v>
                </c:pt>
                <c:pt idx="3">
                  <c:v>서면</c:v>
                </c:pt>
                <c:pt idx="4">
                  <c:v>소양동</c:v>
                </c:pt>
                <c:pt idx="5">
                  <c:v>근화동</c:v>
                </c:pt>
                <c:pt idx="6">
                  <c:v>후평동</c:v>
                </c:pt>
                <c:pt idx="7">
                  <c:v>효자동</c:v>
                </c:pt>
                <c:pt idx="8">
                  <c:v>석사동</c:v>
                </c:pt>
                <c:pt idx="9">
                  <c:v>퇴계동</c:v>
                </c:pt>
                <c:pt idx="10">
                  <c:v>강남동</c:v>
                </c:pt>
                <c:pt idx="11">
                  <c:v>신사우동</c:v>
                </c:pt>
              </c:strCache>
              <c:extLst/>
            </c:strRef>
          </c:cat>
          <c:val>
            <c:numRef>
              <c:f>'강원도 춘천시   2020.07(10세 단위)'!$B$7:$V$7</c:f>
              <c:numCache>
                <c:formatCode>#,##0\ </c:formatCode>
                <c:ptCount val="12"/>
                <c:pt idx="0">
                  <c:v>1475</c:v>
                </c:pt>
                <c:pt idx="1">
                  <c:v>3114</c:v>
                </c:pt>
                <c:pt idx="2">
                  <c:v>2813</c:v>
                </c:pt>
                <c:pt idx="3">
                  <c:v>742</c:v>
                </c:pt>
                <c:pt idx="4">
                  <c:v>1751</c:v>
                </c:pt>
                <c:pt idx="5">
                  <c:v>1275</c:v>
                </c:pt>
                <c:pt idx="6">
                  <c:v>8025</c:v>
                </c:pt>
                <c:pt idx="7">
                  <c:v>3319</c:v>
                </c:pt>
                <c:pt idx="8">
                  <c:v>6256</c:v>
                </c:pt>
                <c:pt idx="9">
                  <c:v>8313</c:v>
                </c:pt>
                <c:pt idx="10">
                  <c:v>2941</c:v>
                </c:pt>
                <c:pt idx="11">
                  <c:v>3150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75CB-4C91-A08F-1BF66ED5DB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82556271"/>
        <c:axId val="981672543"/>
      </c:barChart>
      <c:catAx>
        <c:axId val="1182556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  <c:crossAx val="981672543"/>
        <c:crosses val="autoZero"/>
        <c:auto val="1"/>
        <c:lblAlgn val="ctr"/>
        <c:lblOffset val="100"/>
        <c:noMultiLvlLbl val="0"/>
      </c:catAx>
      <c:valAx>
        <c:axId val="981672543"/>
        <c:scaling>
          <c:orientation val="minMax"/>
          <c:max val="9000"/>
        </c:scaling>
        <c:delete val="0"/>
        <c:axPos val="l"/>
        <c:numFmt formatCode="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  <c:crossAx val="1182556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KoPub돋움체 Medium" panose="02020603020101020101" pitchFamily="18" charset="-127"/>
          <a:ea typeface="KoPub돋움체 Medium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r>
              <a:rPr lang="ko-KR" sz="2000" dirty="0"/>
              <a:t>춘천시 유동인구</a:t>
            </a:r>
          </a:p>
          <a:p>
            <a:pPr algn="ctr" rtl="0">
              <a:defRPr sz="1800"/>
            </a:pPr>
            <a:endParaRPr lang="ko-KR" sz="1800" dirty="0"/>
          </a:p>
        </c:rich>
      </c:tx>
      <c:layout>
        <c:manualLayout>
          <c:xMode val="edge"/>
          <c:yMode val="edge"/>
          <c:x val="0.3708120499504057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유동인구!$A$11</c:f>
              <c:strCache>
                <c:ptCount val="1"/>
                <c:pt idx="0">
                  <c:v>20대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유동인구!$B$9:$M$9</c:f>
              <c:strCache>
                <c:ptCount val="12"/>
                <c:pt idx="0">
                  <c:v>신북읍</c:v>
                </c:pt>
                <c:pt idx="1">
                  <c:v>동면</c:v>
                </c:pt>
                <c:pt idx="2">
                  <c:v>동내면</c:v>
                </c:pt>
                <c:pt idx="3">
                  <c:v>서면</c:v>
                </c:pt>
                <c:pt idx="4">
                  <c:v>소양동</c:v>
                </c:pt>
                <c:pt idx="5">
                  <c:v>근화동</c:v>
                </c:pt>
                <c:pt idx="6">
                  <c:v>후평동</c:v>
                </c:pt>
                <c:pt idx="7">
                  <c:v>효자동</c:v>
                </c:pt>
                <c:pt idx="8">
                  <c:v>석사동</c:v>
                </c:pt>
                <c:pt idx="9">
                  <c:v>퇴계동</c:v>
                </c:pt>
                <c:pt idx="10">
                  <c:v>강남동</c:v>
                </c:pt>
                <c:pt idx="11">
                  <c:v>신사우동</c:v>
                </c:pt>
              </c:strCache>
            </c:strRef>
          </c:cat>
          <c:val>
            <c:numRef>
              <c:f>유동인구!$B$11:$M$11</c:f>
              <c:numCache>
                <c:formatCode>General</c:formatCode>
                <c:ptCount val="12"/>
                <c:pt idx="0">
                  <c:v>8684</c:v>
                </c:pt>
                <c:pt idx="1">
                  <c:v>8783</c:v>
                </c:pt>
                <c:pt idx="2">
                  <c:v>11060</c:v>
                </c:pt>
                <c:pt idx="3">
                  <c:v>5493</c:v>
                </c:pt>
                <c:pt idx="4">
                  <c:v>6588</c:v>
                </c:pt>
                <c:pt idx="5">
                  <c:v>6966</c:v>
                </c:pt>
                <c:pt idx="6">
                  <c:v>14557</c:v>
                </c:pt>
                <c:pt idx="7">
                  <c:v>25950</c:v>
                </c:pt>
                <c:pt idx="8">
                  <c:v>20948</c:v>
                </c:pt>
                <c:pt idx="9">
                  <c:v>16820</c:v>
                </c:pt>
                <c:pt idx="10">
                  <c:v>16018</c:v>
                </c:pt>
                <c:pt idx="11">
                  <c:v>13926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40-437B-9E33-950E8552C5E6}"/>
            </c:ext>
          </c:extLst>
        </c:ser>
        <c:ser>
          <c:idx val="1"/>
          <c:order val="1"/>
          <c:tx>
            <c:strRef>
              <c:f>유동인구!$A$12</c:f>
              <c:strCache>
                <c:ptCount val="1"/>
                <c:pt idx="0">
                  <c:v>30대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유동인구!$B$9:$M$9</c:f>
              <c:strCache>
                <c:ptCount val="12"/>
                <c:pt idx="0">
                  <c:v>신북읍</c:v>
                </c:pt>
                <c:pt idx="1">
                  <c:v>동면</c:v>
                </c:pt>
                <c:pt idx="2">
                  <c:v>동내면</c:v>
                </c:pt>
                <c:pt idx="3">
                  <c:v>서면</c:v>
                </c:pt>
                <c:pt idx="4">
                  <c:v>소양동</c:v>
                </c:pt>
                <c:pt idx="5">
                  <c:v>근화동</c:v>
                </c:pt>
                <c:pt idx="6">
                  <c:v>후평동</c:v>
                </c:pt>
                <c:pt idx="7">
                  <c:v>효자동</c:v>
                </c:pt>
                <c:pt idx="8">
                  <c:v>석사동</c:v>
                </c:pt>
                <c:pt idx="9">
                  <c:v>퇴계동</c:v>
                </c:pt>
                <c:pt idx="10">
                  <c:v>강남동</c:v>
                </c:pt>
                <c:pt idx="11">
                  <c:v>신사우동</c:v>
                </c:pt>
              </c:strCache>
            </c:strRef>
          </c:cat>
          <c:val>
            <c:numRef>
              <c:f>유동인구!$B$12:$M$12</c:f>
              <c:numCache>
                <c:formatCode>General</c:formatCode>
                <c:ptCount val="12"/>
                <c:pt idx="0">
                  <c:v>13397</c:v>
                </c:pt>
                <c:pt idx="1">
                  <c:v>15414</c:v>
                </c:pt>
                <c:pt idx="2">
                  <c:v>20773</c:v>
                </c:pt>
                <c:pt idx="3">
                  <c:v>8681</c:v>
                </c:pt>
                <c:pt idx="4">
                  <c:v>8665</c:v>
                </c:pt>
                <c:pt idx="5">
                  <c:v>10137</c:v>
                </c:pt>
                <c:pt idx="6">
                  <c:v>22342</c:v>
                </c:pt>
                <c:pt idx="7">
                  <c:v>23235</c:v>
                </c:pt>
                <c:pt idx="8">
                  <c:v>28724</c:v>
                </c:pt>
                <c:pt idx="9">
                  <c:v>24555</c:v>
                </c:pt>
                <c:pt idx="10">
                  <c:v>22983</c:v>
                </c:pt>
                <c:pt idx="11">
                  <c:v>20773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40-437B-9E33-950E8552C5E6}"/>
            </c:ext>
          </c:extLst>
        </c:ser>
        <c:ser>
          <c:idx val="2"/>
          <c:order val="2"/>
          <c:tx>
            <c:strRef>
              <c:f>유동인구!$A$13</c:f>
              <c:strCache>
                <c:ptCount val="1"/>
                <c:pt idx="0">
                  <c:v>40대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유동인구!$B$9:$M$9</c:f>
              <c:strCache>
                <c:ptCount val="12"/>
                <c:pt idx="0">
                  <c:v>신북읍</c:v>
                </c:pt>
                <c:pt idx="1">
                  <c:v>동면</c:v>
                </c:pt>
                <c:pt idx="2">
                  <c:v>동내면</c:v>
                </c:pt>
                <c:pt idx="3">
                  <c:v>서면</c:v>
                </c:pt>
                <c:pt idx="4">
                  <c:v>소양동</c:v>
                </c:pt>
                <c:pt idx="5">
                  <c:v>근화동</c:v>
                </c:pt>
                <c:pt idx="6">
                  <c:v>후평동</c:v>
                </c:pt>
                <c:pt idx="7">
                  <c:v>효자동</c:v>
                </c:pt>
                <c:pt idx="8">
                  <c:v>석사동</c:v>
                </c:pt>
                <c:pt idx="9">
                  <c:v>퇴계동</c:v>
                </c:pt>
                <c:pt idx="10">
                  <c:v>강남동</c:v>
                </c:pt>
                <c:pt idx="11">
                  <c:v>신사우동</c:v>
                </c:pt>
              </c:strCache>
            </c:strRef>
          </c:cat>
          <c:val>
            <c:numRef>
              <c:f>유동인구!$B$13:$M$13</c:f>
              <c:numCache>
                <c:formatCode>General</c:formatCode>
                <c:ptCount val="12"/>
                <c:pt idx="0">
                  <c:v>18040</c:v>
                </c:pt>
                <c:pt idx="1">
                  <c:v>20238</c:v>
                </c:pt>
                <c:pt idx="2">
                  <c:v>26729</c:v>
                </c:pt>
                <c:pt idx="3">
                  <c:v>11053</c:v>
                </c:pt>
                <c:pt idx="4">
                  <c:v>9862</c:v>
                </c:pt>
                <c:pt idx="5">
                  <c:v>11857</c:v>
                </c:pt>
                <c:pt idx="6">
                  <c:v>27807</c:v>
                </c:pt>
                <c:pt idx="7">
                  <c:v>26280</c:v>
                </c:pt>
                <c:pt idx="8">
                  <c:v>36785</c:v>
                </c:pt>
                <c:pt idx="9">
                  <c:v>32528</c:v>
                </c:pt>
                <c:pt idx="10">
                  <c:v>27675</c:v>
                </c:pt>
                <c:pt idx="11">
                  <c:v>25486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40-437B-9E33-950E8552C5E6}"/>
            </c:ext>
          </c:extLst>
        </c:ser>
        <c:ser>
          <c:idx val="3"/>
          <c:order val="3"/>
          <c:tx>
            <c:strRef>
              <c:f>유동인구!$A$14</c:f>
              <c:strCache>
                <c:ptCount val="1"/>
                <c:pt idx="0">
                  <c:v>50대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유동인구!$B$9:$M$9</c:f>
              <c:strCache>
                <c:ptCount val="12"/>
                <c:pt idx="0">
                  <c:v>신북읍</c:v>
                </c:pt>
                <c:pt idx="1">
                  <c:v>동면</c:v>
                </c:pt>
                <c:pt idx="2">
                  <c:v>동내면</c:v>
                </c:pt>
                <c:pt idx="3">
                  <c:v>서면</c:v>
                </c:pt>
                <c:pt idx="4">
                  <c:v>소양동</c:v>
                </c:pt>
                <c:pt idx="5">
                  <c:v>근화동</c:v>
                </c:pt>
                <c:pt idx="6">
                  <c:v>후평동</c:v>
                </c:pt>
                <c:pt idx="7">
                  <c:v>효자동</c:v>
                </c:pt>
                <c:pt idx="8">
                  <c:v>석사동</c:v>
                </c:pt>
                <c:pt idx="9">
                  <c:v>퇴계동</c:v>
                </c:pt>
                <c:pt idx="10">
                  <c:v>강남동</c:v>
                </c:pt>
                <c:pt idx="11">
                  <c:v>신사우동</c:v>
                </c:pt>
              </c:strCache>
            </c:strRef>
          </c:cat>
          <c:val>
            <c:numRef>
              <c:f>유동인구!$B$14:$M$14</c:f>
              <c:numCache>
                <c:formatCode>General</c:formatCode>
                <c:ptCount val="12"/>
                <c:pt idx="0">
                  <c:v>20120</c:v>
                </c:pt>
                <c:pt idx="1">
                  <c:v>19661</c:v>
                </c:pt>
                <c:pt idx="2">
                  <c:v>24322</c:v>
                </c:pt>
                <c:pt idx="3">
                  <c:v>12417</c:v>
                </c:pt>
                <c:pt idx="4">
                  <c:v>9377</c:v>
                </c:pt>
                <c:pt idx="5">
                  <c:v>11399</c:v>
                </c:pt>
                <c:pt idx="6">
                  <c:v>26041</c:v>
                </c:pt>
                <c:pt idx="7">
                  <c:v>25584</c:v>
                </c:pt>
                <c:pt idx="8">
                  <c:v>30166</c:v>
                </c:pt>
                <c:pt idx="9">
                  <c:v>28285</c:v>
                </c:pt>
                <c:pt idx="10">
                  <c:v>26229</c:v>
                </c:pt>
                <c:pt idx="11">
                  <c:v>24450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40-437B-9E33-950E8552C5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0562591"/>
        <c:axId val="1708765919"/>
      </c:barChart>
      <c:catAx>
        <c:axId val="1810562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  <c:crossAx val="1708765919"/>
        <c:crosses val="autoZero"/>
        <c:auto val="1"/>
        <c:lblAlgn val="ctr"/>
        <c:lblOffset val="100"/>
        <c:noMultiLvlLbl val="0"/>
      </c:catAx>
      <c:valAx>
        <c:axId val="1708765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  <c:crossAx val="1810562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KoPub돋움체 Medium" panose="02020603020101020101" pitchFamily="18" charset="-127"/>
          <a:ea typeface="KoPub돋움체 Medium" panose="02020603020101020101" pitchFamily="18" charset="-127"/>
        </a:defRPr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0.79858</cdr:x>
      <cdr:y>0.93341</cdr:y>
    </cdr:from>
    <cdr:to>
      <cdr:x>0.97765</cdr:x>
      <cdr:y>1</cdr:y>
    </cdr:to>
    <cdr:sp macro="" textlink="">
      <cdr:nvSpPr>
        <cdr:cNvPr id="2" name="직사각형 1">
          <a:extLst xmlns:a="http://schemas.openxmlformats.org/drawingml/2006/main">
            <a:ext uri="{FF2B5EF4-FFF2-40B4-BE49-F238E27FC236}">
              <a16:creationId xmlns:a16="http://schemas.microsoft.com/office/drawing/2014/main" id="{6768CEBA-2098-4E47-96B1-04A19762A6A4}"/>
            </a:ext>
          </a:extLst>
        </cdr:cNvPr>
        <cdr:cNvSpPr/>
      </cdr:nvSpPr>
      <cdr:spPr>
        <a:xfrm xmlns:a="http://schemas.openxmlformats.org/drawingml/2006/main">
          <a:off x="4600399" y="5863178"/>
          <a:ext cx="1031628" cy="2616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100" dirty="0">
              <a:latin typeface="KoPub돋움체 Light" panose="02020603020101020101" pitchFamily="18" charset="-127"/>
              <a:ea typeface="KoPub돋움체 Light" panose="02020603020101020101" pitchFamily="18" charset="-127"/>
            </a:rPr>
            <a:t>출처</a:t>
          </a:r>
          <a:r>
            <a:rPr lang="en-US" altLang="ko-KR" sz="1100" dirty="0">
              <a:latin typeface="KoPub돋움체 Light" panose="02020603020101020101" pitchFamily="18" charset="-127"/>
              <a:ea typeface="KoPub돋움체 Light" panose="02020603020101020101" pitchFamily="18" charset="-127"/>
            </a:rPr>
            <a:t>: </a:t>
          </a:r>
          <a:r>
            <a:rPr lang="ko-KR" altLang="en-US" sz="1100" dirty="0">
              <a:latin typeface="KoPub돋움체 Light" panose="02020603020101020101" pitchFamily="18" charset="-127"/>
              <a:ea typeface="KoPub돋움체 Light" panose="02020603020101020101" pitchFamily="18" charset="-127"/>
            </a:rPr>
            <a:t>춘천시청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71FF9-9146-4BD5-9C9D-BDFADD5383BB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3DD8E-4ECD-4513-8AEC-047873C4E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1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이미지 넣기</a:t>
            </a:r>
            <a:endParaRPr lang="en-US" altLang="ko-KR" dirty="0"/>
          </a:p>
          <a:p>
            <a:r>
              <a:rPr lang="ko-KR" altLang="en-US" dirty="0"/>
              <a:t>엔터치면 겹치게 나오게 </a:t>
            </a:r>
            <a:r>
              <a:rPr lang="en-US" altLang="ko-KR" dirty="0" err="1"/>
              <a:t>rrr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97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자전거에 휴대폰 거치대 부착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네비게이션 기능 탑재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근처에 있는 모범음식점</a:t>
            </a:r>
            <a:r>
              <a:rPr lang="en-US" altLang="ko-KR" dirty="0"/>
              <a:t>, </a:t>
            </a:r>
            <a:r>
              <a:rPr lang="ko-KR" altLang="en-US" dirty="0"/>
              <a:t>숙박 업체 표시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정류장 주변 자전거길 추천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여행과정을 어플로 촬영하여 유투브로 연동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클린강원</a:t>
            </a:r>
            <a:r>
              <a:rPr lang="ko-KR" altLang="en-US" dirty="0"/>
              <a:t> 패스포트 시스템 연동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867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달려청춘의</a:t>
            </a:r>
            <a:r>
              <a:rPr lang="ko-KR" altLang="en-US" dirty="0"/>
              <a:t> 사회적 책임 실현 방안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춘천시내 요양원과 고아원에 수익금 일부 기부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이동거리 </a:t>
            </a:r>
            <a:r>
              <a:rPr lang="en-US" altLang="ko-KR" dirty="0"/>
              <a:t>10km </a:t>
            </a:r>
            <a:r>
              <a:rPr lang="ko-KR" altLang="en-US" dirty="0"/>
              <a:t>당 기부금 </a:t>
            </a:r>
            <a:r>
              <a:rPr lang="en-US" altLang="ko-KR" dirty="0"/>
              <a:t>10</a:t>
            </a:r>
            <a:r>
              <a:rPr lang="ko-KR" altLang="en-US" dirty="0"/>
              <a:t>원씩 누적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매달 누적된 기부금을 정산하여 기부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달려청춘</a:t>
            </a:r>
            <a:r>
              <a:rPr lang="ko-KR" altLang="en-US" dirty="0"/>
              <a:t> </a:t>
            </a:r>
            <a:r>
              <a:rPr lang="ko-KR" altLang="en-US" dirty="0" err="1"/>
              <a:t>어플상</a:t>
            </a:r>
            <a:r>
              <a:rPr lang="ko-KR" altLang="en-US" dirty="0"/>
              <a:t> 누적기부금액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711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 웃는 얼굴로 </a:t>
            </a:r>
            <a:r>
              <a:rPr lang="ko-KR" altLang="en-US" dirty="0" err="1"/>
              <a:t>바뀌는거랑</a:t>
            </a:r>
            <a:r>
              <a:rPr lang="ko-KR" altLang="en-US" dirty="0"/>
              <a:t> 자전거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3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이미지 넣기</a:t>
            </a:r>
            <a:endParaRPr lang="en-US" altLang="ko-KR" dirty="0"/>
          </a:p>
          <a:p>
            <a:r>
              <a:rPr lang="ko-KR" altLang="en-US" dirty="0"/>
              <a:t>엔터치면 겹치게 나오게 </a:t>
            </a:r>
            <a:r>
              <a:rPr lang="en-US" altLang="ko-KR" dirty="0" err="1"/>
              <a:t>rrr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399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9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72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읍면동</a:t>
            </a:r>
            <a:r>
              <a:rPr lang="ko-KR" altLang="en-US" dirty="0"/>
              <a:t> 인구 그래프</a:t>
            </a:r>
            <a:r>
              <a:rPr lang="en-US" altLang="ko-KR" dirty="0"/>
              <a:t>, </a:t>
            </a:r>
            <a:r>
              <a:rPr lang="ko-KR" altLang="en-US" dirty="0" err="1"/>
              <a:t>읍면동</a:t>
            </a:r>
            <a:r>
              <a:rPr lang="ko-KR" altLang="en-US" dirty="0"/>
              <a:t> 유동인구 그래프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27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읍면동</a:t>
            </a:r>
            <a:r>
              <a:rPr lang="ko-KR" altLang="en-US" dirty="0"/>
              <a:t> 인구 그래프</a:t>
            </a:r>
            <a:r>
              <a:rPr lang="en-US" altLang="ko-KR" dirty="0"/>
              <a:t>, </a:t>
            </a:r>
            <a:r>
              <a:rPr lang="ko-KR" altLang="en-US" dirty="0" err="1"/>
              <a:t>읍면동</a:t>
            </a:r>
            <a:r>
              <a:rPr lang="ko-KR" altLang="en-US" dirty="0"/>
              <a:t> 유동인구 그래프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이렇게 추렸는지 이유 설명하기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87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읍면동</a:t>
            </a:r>
            <a:r>
              <a:rPr lang="ko-KR" altLang="en-US" dirty="0"/>
              <a:t> 인구 그래프</a:t>
            </a:r>
            <a:r>
              <a:rPr lang="en-US" altLang="ko-KR" dirty="0"/>
              <a:t>, </a:t>
            </a:r>
            <a:r>
              <a:rPr lang="ko-KR" altLang="en-US" dirty="0" err="1"/>
              <a:t>읍면동</a:t>
            </a:r>
            <a:r>
              <a:rPr lang="ko-KR" altLang="en-US" dirty="0"/>
              <a:t> 유동인구 그래프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515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여기에다 총 정리하고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D8E-4ECD-4513-8AEC-047873C4E2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26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13590-62B9-4603-B3E7-D55FF8E41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890273-3DA2-4A3D-8426-3868B899D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B444B-ECB1-4F91-A724-12002559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3B89-9424-43CA-9D85-3D349A0328B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CDA07-0271-4877-8D22-03B0EEB1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8E90D-F438-4512-9A8A-16DFA4F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CF5B-BD6B-4AE6-96ED-BC929CC05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6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A63C7-DF3F-4DE8-92BF-55EE1D0E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49BA2-E544-4233-A28B-B07F875ED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8FF388-3A96-4C5F-BEAB-4B0A2C29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3B89-9424-43CA-9D85-3D349A0328B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50901D-A9A2-408E-B583-EC1218C7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088F64-0F81-4BC9-8416-AE0F8BEA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CF5B-BD6B-4AE6-96ED-BC929CC05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58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498D95-93F0-4804-B1C0-BC778E1F0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AC3876-EAEC-456B-B38A-ED8886E3A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D6C0D-86A8-42BA-BAB5-94A22224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3B89-9424-43CA-9D85-3D349A0328B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FA2B7A-5A20-4644-AE46-BE01B425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C65F8F-6DF2-42D7-879B-273081CA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CF5B-BD6B-4AE6-96ED-BC929CC05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53F580-7CE7-4424-AB4C-19E9131A587A}"/>
              </a:ext>
            </a:extLst>
          </p:cNvPr>
          <p:cNvSpPr/>
          <p:nvPr userDrawn="1"/>
        </p:nvSpPr>
        <p:spPr>
          <a:xfrm>
            <a:off x="0" y="-1"/>
            <a:ext cx="12192000" cy="66980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7C815E-A190-407E-9DCE-5E290C2944AD}"/>
              </a:ext>
            </a:extLst>
          </p:cNvPr>
          <p:cNvGrpSpPr/>
          <p:nvPr userDrawn="1"/>
        </p:nvGrpSpPr>
        <p:grpSpPr>
          <a:xfrm>
            <a:off x="422775" y="5741264"/>
            <a:ext cx="824165" cy="1027103"/>
            <a:chOff x="426340" y="2461040"/>
            <a:chExt cx="2956940" cy="3685041"/>
          </a:xfrm>
        </p:grpSpPr>
        <p:sp>
          <p:nvSpPr>
            <p:cNvPr id="9" name="자유형 33">
              <a:extLst>
                <a:ext uri="{FF2B5EF4-FFF2-40B4-BE49-F238E27FC236}">
                  <a16:creationId xmlns:a16="http://schemas.microsoft.com/office/drawing/2014/main" id="{F70E915E-4CD9-4C16-9AB2-5D27A1F4309B}"/>
                </a:ext>
              </a:extLst>
            </p:cNvPr>
            <p:cNvSpPr/>
            <p:nvPr/>
          </p:nvSpPr>
          <p:spPr>
            <a:xfrm>
              <a:off x="426340" y="3082823"/>
              <a:ext cx="1072784" cy="574777"/>
            </a:xfrm>
            <a:custGeom>
              <a:avLst/>
              <a:gdLst>
                <a:gd name="connsiteX0" fmla="*/ 885217 w 2033081"/>
                <a:gd name="connsiteY0" fmla="*/ 0 h 1410511"/>
                <a:gd name="connsiteX1" fmla="*/ 1291048 w 2033081"/>
                <a:gd name="connsiteY1" fmla="*/ 168101 h 1410511"/>
                <a:gd name="connsiteX2" fmla="*/ 1320384 w 2033081"/>
                <a:gd name="connsiteY2" fmla="*/ 203656 h 1410511"/>
                <a:gd name="connsiteX3" fmla="*/ 1343482 w 2033081"/>
                <a:gd name="connsiteY3" fmla="*/ 196486 h 1410511"/>
                <a:gd name="connsiteX4" fmla="*/ 1459149 w 2033081"/>
                <a:gd name="connsiteY4" fmla="*/ 184826 h 1410511"/>
                <a:gd name="connsiteX5" fmla="*/ 2033081 w 2033081"/>
                <a:gd name="connsiteY5" fmla="*/ 758758 h 1410511"/>
                <a:gd name="connsiteX6" fmla="*/ 1459149 w 2033081"/>
                <a:gd name="connsiteY6" fmla="*/ 1332690 h 1410511"/>
                <a:gd name="connsiteX7" fmla="*/ 1235749 w 2033081"/>
                <a:gd name="connsiteY7" fmla="*/ 1287588 h 1410511"/>
                <a:gd name="connsiteX8" fmla="*/ 1227276 w 2033081"/>
                <a:gd name="connsiteY8" fmla="*/ 1282989 h 1410511"/>
                <a:gd name="connsiteX9" fmla="*/ 1191517 w 2033081"/>
                <a:gd name="connsiteY9" fmla="*/ 1312493 h 1410511"/>
                <a:gd name="connsiteX10" fmla="*/ 870626 w 2033081"/>
                <a:gd name="connsiteY10" fmla="*/ 1410511 h 1410511"/>
                <a:gd name="connsiteX11" fmla="*/ 549735 w 2033081"/>
                <a:gd name="connsiteY11" fmla="*/ 1312493 h 1410511"/>
                <a:gd name="connsiteX12" fmla="*/ 533704 w 2033081"/>
                <a:gd name="connsiteY12" fmla="*/ 1299265 h 1410511"/>
                <a:gd name="connsiteX13" fmla="*/ 527050 w 2033081"/>
                <a:gd name="connsiteY13" fmla="*/ 1302877 h 1410511"/>
                <a:gd name="connsiteX14" fmla="*/ 379379 w 2033081"/>
                <a:gd name="connsiteY14" fmla="*/ 1332690 h 1410511"/>
                <a:gd name="connsiteX15" fmla="*/ 0 w 2033081"/>
                <a:gd name="connsiteY15" fmla="*/ 953311 h 1410511"/>
                <a:gd name="connsiteX16" fmla="*/ 302921 w 2033081"/>
                <a:gd name="connsiteY16" fmla="*/ 581640 h 1410511"/>
                <a:gd name="connsiteX17" fmla="*/ 311970 w 2033081"/>
                <a:gd name="connsiteY17" fmla="*/ 580727 h 1410511"/>
                <a:gd name="connsiteX18" fmla="*/ 311285 w 2033081"/>
                <a:gd name="connsiteY18" fmla="*/ 573932 h 1410511"/>
                <a:gd name="connsiteX19" fmla="*/ 885217 w 2033081"/>
                <a:gd name="connsiteY19" fmla="*/ 0 h 141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33081" h="1410511">
                  <a:moveTo>
                    <a:pt x="885217" y="0"/>
                  </a:moveTo>
                  <a:cubicBezTo>
                    <a:pt x="1043704" y="0"/>
                    <a:pt x="1187187" y="64239"/>
                    <a:pt x="1291048" y="168101"/>
                  </a:cubicBezTo>
                  <a:lnTo>
                    <a:pt x="1320384" y="203656"/>
                  </a:lnTo>
                  <a:lnTo>
                    <a:pt x="1343482" y="196486"/>
                  </a:lnTo>
                  <a:cubicBezTo>
                    <a:pt x="1380843" y="188841"/>
                    <a:pt x="1419527" y="184826"/>
                    <a:pt x="1459149" y="184826"/>
                  </a:cubicBezTo>
                  <a:cubicBezTo>
                    <a:pt x="1776123" y="184826"/>
                    <a:pt x="2033081" y="441784"/>
                    <a:pt x="2033081" y="758758"/>
                  </a:cubicBezTo>
                  <a:cubicBezTo>
                    <a:pt x="2033081" y="1075732"/>
                    <a:pt x="1776123" y="1332690"/>
                    <a:pt x="1459149" y="1332690"/>
                  </a:cubicBezTo>
                  <a:cubicBezTo>
                    <a:pt x="1379906" y="1332690"/>
                    <a:pt x="1304413" y="1316630"/>
                    <a:pt x="1235749" y="1287588"/>
                  </a:cubicBezTo>
                  <a:lnTo>
                    <a:pt x="1227276" y="1282989"/>
                  </a:lnTo>
                  <a:lnTo>
                    <a:pt x="1191517" y="1312493"/>
                  </a:lnTo>
                  <a:cubicBezTo>
                    <a:pt x="1099917" y="1374376"/>
                    <a:pt x="989491" y="1410511"/>
                    <a:pt x="870626" y="1410511"/>
                  </a:cubicBezTo>
                  <a:cubicBezTo>
                    <a:pt x="751761" y="1410511"/>
                    <a:pt x="641335" y="1374376"/>
                    <a:pt x="549735" y="1312493"/>
                  </a:cubicBezTo>
                  <a:lnTo>
                    <a:pt x="533704" y="1299265"/>
                  </a:lnTo>
                  <a:lnTo>
                    <a:pt x="527050" y="1302877"/>
                  </a:lnTo>
                  <a:cubicBezTo>
                    <a:pt x="481662" y="1322074"/>
                    <a:pt x="431760" y="1332690"/>
                    <a:pt x="379379" y="1332690"/>
                  </a:cubicBezTo>
                  <a:cubicBezTo>
                    <a:pt x="169854" y="1332690"/>
                    <a:pt x="0" y="1162836"/>
                    <a:pt x="0" y="953311"/>
                  </a:cubicBezTo>
                  <a:cubicBezTo>
                    <a:pt x="0" y="769977"/>
                    <a:pt x="130044" y="617015"/>
                    <a:pt x="302921" y="581640"/>
                  </a:cubicBezTo>
                  <a:lnTo>
                    <a:pt x="311970" y="580727"/>
                  </a:lnTo>
                  <a:lnTo>
                    <a:pt x="311285" y="573932"/>
                  </a:lnTo>
                  <a:cubicBezTo>
                    <a:pt x="311285" y="256958"/>
                    <a:pt x="568243" y="0"/>
                    <a:pt x="8852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3061A4D-637B-4DB6-AC36-615C23A85E8B}"/>
                </a:ext>
              </a:extLst>
            </p:cNvPr>
            <p:cNvGrpSpPr/>
            <p:nvPr/>
          </p:nvGrpSpPr>
          <p:grpSpPr>
            <a:xfrm>
              <a:off x="2517101" y="4781929"/>
              <a:ext cx="451844" cy="1315307"/>
              <a:chOff x="2587549" y="4815436"/>
              <a:chExt cx="444122" cy="1292828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733AD1A-5027-45D6-9D69-9181EB2D1A8C}"/>
                  </a:ext>
                </a:extLst>
              </p:cNvPr>
              <p:cNvGrpSpPr/>
              <p:nvPr/>
            </p:nvGrpSpPr>
            <p:grpSpPr>
              <a:xfrm rot="10800000">
                <a:off x="2587549" y="4815436"/>
                <a:ext cx="444122" cy="778016"/>
                <a:chOff x="3529668" y="3889054"/>
                <a:chExt cx="916262" cy="1605114"/>
              </a:xfrm>
            </p:grpSpPr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2CDA758E-4C37-49F6-9411-26B11834E41D}"/>
                    </a:ext>
                  </a:extLst>
                </p:cNvPr>
                <p:cNvSpPr/>
                <p:nvPr/>
              </p:nvSpPr>
              <p:spPr>
                <a:xfrm flipH="1">
                  <a:off x="3529668" y="3889054"/>
                  <a:ext cx="458131" cy="1605114"/>
                </a:xfrm>
                <a:custGeom>
                  <a:avLst/>
                  <a:gdLst>
                    <a:gd name="connsiteX0" fmla="*/ 0 w 458130"/>
                    <a:gd name="connsiteY0" fmla="*/ 0 h 1433807"/>
                    <a:gd name="connsiteX1" fmla="*/ 249911 w 458130"/>
                    <a:gd name="connsiteY1" fmla="*/ 0 h 1433807"/>
                    <a:gd name="connsiteX2" fmla="*/ 458130 w 458130"/>
                    <a:gd name="connsiteY2" fmla="*/ 128209 h 1433807"/>
                    <a:gd name="connsiteX3" fmla="*/ 249911 w 458130"/>
                    <a:gd name="connsiteY3" fmla="*/ 1433807 h 1433807"/>
                    <a:gd name="connsiteX4" fmla="*/ 0 w 458130"/>
                    <a:gd name="connsiteY4" fmla="*/ 1433807 h 1433807"/>
                    <a:gd name="connsiteX0" fmla="*/ 0 w 458130"/>
                    <a:gd name="connsiteY0" fmla="*/ 0 h 1605113"/>
                    <a:gd name="connsiteX1" fmla="*/ 249911 w 458130"/>
                    <a:gd name="connsiteY1" fmla="*/ 0 h 1605113"/>
                    <a:gd name="connsiteX2" fmla="*/ 458130 w 458130"/>
                    <a:gd name="connsiteY2" fmla="*/ 128209 h 1605113"/>
                    <a:gd name="connsiteX3" fmla="*/ 249911 w 458130"/>
                    <a:gd name="connsiteY3" fmla="*/ 1433807 h 1605113"/>
                    <a:gd name="connsiteX4" fmla="*/ 0 w 458130"/>
                    <a:gd name="connsiteY4" fmla="*/ 1433807 h 1605113"/>
                    <a:gd name="connsiteX5" fmla="*/ 0 w 458130"/>
                    <a:gd name="connsiteY5" fmla="*/ 0 h 160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130" h="1605113">
                      <a:moveTo>
                        <a:pt x="0" y="0"/>
                      </a:moveTo>
                      <a:lnTo>
                        <a:pt x="249911" y="0"/>
                      </a:lnTo>
                      <a:cubicBezTo>
                        <a:pt x="322823" y="0"/>
                        <a:pt x="458130" y="55297"/>
                        <a:pt x="458130" y="128209"/>
                      </a:cubicBezTo>
                      <a:cubicBezTo>
                        <a:pt x="458130" y="367177"/>
                        <a:pt x="359925" y="1216842"/>
                        <a:pt x="249911" y="1433807"/>
                      </a:cubicBezTo>
                      <a:cubicBezTo>
                        <a:pt x="173556" y="1651407"/>
                        <a:pt x="41652" y="1672775"/>
                        <a:pt x="0" y="14338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614D3CC-3D3C-4F96-9A5B-5A19439223BC}"/>
                    </a:ext>
                  </a:extLst>
                </p:cNvPr>
                <p:cNvSpPr/>
                <p:nvPr/>
              </p:nvSpPr>
              <p:spPr>
                <a:xfrm>
                  <a:off x="3987799" y="3889054"/>
                  <a:ext cx="458131" cy="1605114"/>
                </a:xfrm>
                <a:custGeom>
                  <a:avLst/>
                  <a:gdLst>
                    <a:gd name="connsiteX0" fmla="*/ 0 w 458130"/>
                    <a:gd name="connsiteY0" fmla="*/ 0 h 1433807"/>
                    <a:gd name="connsiteX1" fmla="*/ 249911 w 458130"/>
                    <a:gd name="connsiteY1" fmla="*/ 0 h 1433807"/>
                    <a:gd name="connsiteX2" fmla="*/ 458130 w 458130"/>
                    <a:gd name="connsiteY2" fmla="*/ 128209 h 1433807"/>
                    <a:gd name="connsiteX3" fmla="*/ 249911 w 458130"/>
                    <a:gd name="connsiteY3" fmla="*/ 1433807 h 1433807"/>
                    <a:gd name="connsiteX4" fmla="*/ 0 w 458130"/>
                    <a:gd name="connsiteY4" fmla="*/ 1433807 h 1433807"/>
                    <a:gd name="connsiteX0" fmla="*/ 0 w 458130"/>
                    <a:gd name="connsiteY0" fmla="*/ 0 h 1605113"/>
                    <a:gd name="connsiteX1" fmla="*/ 249911 w 458130"/>
                    <a:gd name="connsiteY1" fmla="*/ 0 h 1605113"/>
                    <a:gd name="connsiteX2" fmla="*/ 458130 w 458130"/>
                    <a:gd name="connsiteY2" fmla="*/ 128209 h 1605113"/>
                    <a:gd name="connsiteX3" fmla="*/ 249911 w 458130"/>
                    <a:gd name="connsiteY3" fmla="*/ 1433807 h 1605113"/>
                    <a:gd name="connsiteX4" fmla="*/ 0 w 458130"/>
                    <a:gd name="connsiteY4" fmla="*/ 1433807 h 1605113"/>
                    <a:gd name="connsiteX5" fmla="*/ 0 w 458130"/>
                    <a:gd name="connsiteY5" fmla="*/ 0 h 160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130" h="1605113">
                      <a:moveTo>
                        <a:pt x="0" y="0"/>
                      </a:moveTo>
                      <a:lnTo>
                        <a:pt x="249911" y="0"/>
                      </a:lnTo>
                      <a:cubicBezTo>
                        <a:pt x="322823" y="0"/>
                        <a:pt x="458130" y="55297"/>
                        <a:pt x="458130" y="128209"/>
                      </a:cubicBezTo>
                      <a:cubicBezTo>
                        <a:pt x="458130" y="367177"/>
                        <a:pt x="359925" y="1216842"/>
                        <a:pt x="249911" y="1433807"/>
                      </a:cubicBezTo>
                      <a:cubicBezTo>
                        <a:pt x="173556" y="1651407"/>
                        <a:pt x="41652" y="1672775"/>
                        <a:pt x="0" y="14338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103ABF-2915-4E5C-802D-66C890A8BA0E}"/>
                  </a:ext>
                </a:extLst>
              </p:cNvPr>
              <p:cNvGrpSpPr/>
              <p:nvPr/>
            </p:nvGrpSpPr>
            <p:grpSpPr>
              <a:xfrm>
                <a:off x="2741349" y="5298663"/>
                <a:ext cx="229662" cy="809601"/>
                <a:chOff x="1190448" y="4908314"/>
                <a:chExt cx="340393" cy="119995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8DB842A4-A673-44FB-A9F0-9BE5F2A56AB9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00206CB4-9A00-4356-BE6F-9D8665258703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9306FD41-B8FE-4CE0-87B0-D66BC9DD9641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C29733E-EB0C-496F-8E9B-A03C6E5C649B}"/>
                </a:ext>
              </a:extLst>
            </p:cNvPr>
            <p:cNvGrpSpPr/>
            <p:nvPr/>
          </p:nvGrpSpPr>
          <p:grpSpPr>
            <a:xfrm>
              <a:off x="962732" y="3294154"/>
              <a:ext cx="912309" cy="2814111"/>
              <a:chOff x="962733" y="3963169"/>
              <a:chExt cx="695420" cy="2145095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2871BA0-652A-4E12-B837-A7127FC4DE39}"/>
                  </a:ext>
                </a:extLst>
              </p:cNvPr>
              <p:cNvGrpSpPr/>
              <p:nvPr/>
            </p:nvGrpSpPr>
            <p:grpSpPr>
              <a:xfrm>
                <a:off x="962733" y="3963169"/>
                <a:ext cx="695420" cy="1298926"/>
                <a:chOff x="1178010" y="3202143"/>
                <a:chExt cx="695420" cy="1298926"/>
              </a:xfrm>
            </p:grpSpPr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D0EE5B86-0C3C-4FD2-BD19-0DA9401D9CB7}"/>
                    </a:ext>
                  </a:extLst>
                </p:cNvPr>
                <p:cNvSpPr/>
                <p:nvPr/>
              </p:nvSpPr>
              <p:spPr>
                <a:xfrm>
                  <a:off x="1178010" y="3202143"/>
                  <a:ext cx="347710" cy="1298926"/>
                </a:xfrm>
                <a:custGeom>
                  <a:avLst/>
                  <a:gdLst>
                    <a:gd name="connsiteX0" fmla="*/ 347084 w 347710"/>
                    <a:gd name="connsiteY0" fmla="*/ 0 h 1298926"/>
                    <a:gd name="connsiteX1" fmla="*/ 347710 w 347710"/>
                    <a:gd name="connsiteY1" fmla="*/ 340 h 1298926"/>
                    <a:gd name="connsiteX2" fmla="*/ 347710 w 347710"/>
                    <a:gd name="connsiteY2" fmla="*/ 1295267 h 1298926"/>
                    <a:gd name="connsiteX3" fmla="*/ 339464 w 347710"/>
                    <a:gd name="connsiteY3" fmla="*/ 1298926 h 1298926"/>
                    <a:gd name="connsiteX4" fmla="*/ 231187 w 347710"/>
                    <a:gd name="connsiteY4" fmla="*/ 1245809 h 1298926"/>
                    <a:gd name="connsiteX5" fmla="*/ 2778 w 347710"/>
                    <a:gd name="connsiteY5" fmla="*/ 619935 h 1298926"/>
                    <a:gd name="connsiteX6" fmla="*/ 326437 w 347710"/>
                    <a:gd name="connsiteY6" fmla="*/ 11206 h 1298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710" h="1298926">
                      <a:moveTo>
                        <a:pt x="347084" y="0"/>
                      </a:moveTo>
                      <a:lnTo>
                        <a:pt x="347710" y="340"/>
                      </a:lnTo>
                      <a:lnTo>
                        <a:pt x="347710" y="1295267"/>
                      </a:lnTo>
                      <a:lnTo>
                        <a:pt x="339464" y="1298926"/>
                      </a:lnTo>
                      <a:cubicBezTo>
                        <a:pt x="303372" y="1281220"/>
                        <a:pt x="280614" y="1278755"/>
                        <a:pt x="231187" y="1245809"/>
                      </a:cubicBezTo>
                      <a:cubicBezTo>
                        <a:pt x="35915" y="1113885"/>
                        <a:pt x="-13097" y="825702"/>
                        <a:pt x="2778" y="619935"/>
                      </a:cubicBezTo>
                      <a:cubicBezTo>
                        <a:pt x="18653" y="414168"/>
                        <a:pt x="131165" y="143130"/>
                        <a:pt x="326437" y="112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3FA16568-CBBC-42DC-B30C-9C2CCB064513}"/>
                    </a:ext>
                  </a:extLst>
                </p:cNvPr>
                <p:cNvSpPr/>
                <p:nvPr/>
              </p:nvSpPr>
              <p:spPr>
                <a:xfrm flipH="1">
                  <a:off x="1525720" y="3202143"/>
                  <a:ext cx="347710" cy="1298926"/>
                </a:xfrm>
                <a:custGeom>
                  <a:avLst/>
                  <a:gdLst>
                    <a:gd name="connsiteX0" fmla="*/ 347084 w 347710"/>
                    <a:gd name="connsiteY0" fmla="*/ 0 h 1298926"/>
                    <a:gd name="connsiteX1" fmla="*/ 347710 w 347710"/>
                    <a:gd name="connsiteY1" fmla="*/ 340 h 1298926"/>
                    <a:gd name="connsiteX2" fmla="*/ 347710 w 347710"/>
                    <a:gd name="connsiteY2" fmla="*/ 1295267 h 1298926"/>
                    <a:gd name="connsiteX3" fmla="*/ 339464 w 347710"/>
                    <a:gd name="connsiteY3" fmla="*/ 1298926 h 1298926"/>
                    <a:gd name="connsiteX4" fmla="*/ 231187 w 347710"/>
                    <a:gd name="connsiteY4" fmla="*/ 1245809 h 1298926"/>
                    <a:gd name="connsiteX5" fmla="*/ 2778 w 347710"/>
                    <a:gd name="connsiteY5" fmla="*/ 619935 h 1298926"/>
                    <a:gd name="connsiteX6" fmla="*/ 326437 w 347710"/>
                    <a:gd name="connsiteY6" fmla="*/ 11206 h 1298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710" h="1298926">
                      <a:moveTo>
                        <a:pt x="347084" y="0"/>
                      </a:moveTo>
                      <a:lnTo>
                        <a:pt x="347710" y="340"/>
                      </a:lnTo>
                      <a:lnTo>
                        <a:pt x="347710" y="1295267"/>
                      </a:lnTo>
                      <a:lnTo>
                        <a:pt x="339464" y="1298926"/>
                      </a:lnTo>
                      <a:cubicBezTo>
                        <a:pt x="303372" y="1281220"/>
                        <a:pt x="280614" y="1278755"/>
                        <a:pt x="231187" y="1245809"/>
                      </a:cubicBezTo>
                      <a:cubicBezTo>
                        <a:pt x="35915" y="1113885"/>
                        <a:pt x="-13097" y="825702"/>
                        <a:pt x="2778" y="619935"/>
                      </a:cubicBezTo>
                      <a:cubicBezTo>
                        <a:pt x="18653" y="414168"/>
                        <a:pt x="131165" y="143130"/>
                        <a:pt x="326437" y="1120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FA399C7-847D-418F-BE00-9A35117EEC8F}"/>
                  </a:ext>
                </a:extLst>
              </p:cNvPr>
              <p:cNvGrpSpPr/>
              <p:nvPr/>
            </p:nvGrpSpPr>
            <p:grpSpPr>
              <a:xfrm>
                <a:off x="1190448" y="4908314"/>
                <a:ext cx="340393" cy="1199950"/>
                <a:chOff x="1190448" y="4908314"/>
                <a:chExt cx="340393" cy="1199950"/>
              </a:xfrm>
            </p:grpSpPr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A9488DB3-81B6-4916-904A-7B38FFB95D6D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0E5A75C9-E3CC-43FD-998A-8ECB3610551A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8B4007C5-C237-4AEB-A316-39DDA35B0189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5AF8EFF-CEC0-4EDE-8AAE-B1C4E28A9C69}"/>
                </a:ext>
              </a:extLst>
            </p:cNvPr>
            <p:cNvGrpSpPr/>
            <p:nvPr/>
          </p:nvGrpSpPr>
          <p:grpSpPr>
            <a:xfrm>
              <a:off x="1627363" y="3294154"/>
              <a:ext cx="1755917" cy="2814111"/>
              <a:chOff x="1469357" y="3963169"/>
              <a:chExt cx="1338472" cy="214509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2F8A7F7-DD8F-464A-9E12-22FA94C57EB9}"/>
                  </a:ext>
                </a:extLst>
              </p:cNvPr>
              <p:cNvGrpSpPr/>
              <p:nvPr/>
            </p:nvGrpSpPr>
            <p:grpSpPr>
              <a:xfrm>
                <a:off x="1469357" y="3963169"/>
                <a:ext cx="1338472" cy="1298926"/>
                <a:chOff x="2795510" y="2362400"/>
                <a:chExt cx="1975865" cy="1917485"/>
              </a:xfrm>
            </p:grpSpPr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CDF065B6-AAD7-4B9D-B7F7-076B594FAD84}"/>
                    </a:ext>
                  </a:extLst>
                </p:cNvPr>
                <p:cNvSpPr/>
                <p:nvPr/>
              </p:nvSpPr>
              <p:spPr>
                <a:xfrm rot="8100000">
                  <a:off x="2795510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3748DC67-A6DF-47FC-B3EA-7CF45B57BAF4}"/>
                    </a:ext>
                  </a:extLst>
                </p:cNvPr>
                <p:cNvSpPr/>
                <p:nvPr/>
              </p:nvSpPr>
              <p:spPr>
                <a:xfrm rot="13500000" flipH="1">
                  <a:off x="2998489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7AB3022-167F-4824-8FF1-BB0EC4D40016}"/>
                  </a:ext>
                </a:extLst>
              </p:cNvPr>
              <p:cNvGrpSpPr/>
              <p:nvPr/>
            </p:nvGrpSpPr>
            <p:grpSpPr>
              <a:xfrm>
                <a:off x="1944467" y="4732011"/>
                <a:ext cx="390405" cy="1376253"/>
                <a:chOff x="1190448" y="4908314"/>
                <a:chExt cx="340393" cy="1199950"/>
              </a:xfrm>
              <a:solidFill>
                <a:schemeClr val="accent6"/>
              </a:solidFill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5F8B4589-BB59-475E-AB48-C3CD83958C73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8476D4B5-7598-4175-9985-4F0F2997BDA6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404FC656-47D1-4946-A693-D964B48F64C3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6A89D28-7B74-4912-ABF0-B3166FBC656A}"/>
                </a:ext>
              </a:extLst>
            </p:cNvPr>
            <p:cNvGrpSpPr/>
            <p:nvPr/>
          </p:nvGrpSpPr>
          <p:grpSpPr>
            <a:xfrm>
              <a:off x="1731507" y="4781929"/>
              <a:ext cx="451844" cy="1315307"/>
              <a:chOff x="2587549" y="4815436"/>
              <a:chExt cx="444122" cy="129282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3EA858F-DB49-4B84-8CCF-FD74D3390FC0}"/>
                  </a:ext>
                </a:extLst>
              </p:cNvPr>
              <p:cNvGrpSpPr/>
              <p:nvPr/>
            </p:nvGrpSpPr>
            <p:grpSpPr>
              <a:xfrm rot="10800000">
                <a:off x="2587549" y="4815436"/>
                <a:ext cx="444122" cy="778016"/>
                <a:chOff x="3529668" y="3889054"/>
                <a:chExt cx="916262" cy="1605114"/>
              </a:xfrm>
            </p:grpSpPr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2B6A23ED-6325-4C58-BC01-ACF918A054C5}"/>
                    </a:ext>
                  </a:extLst>
                </p:cNvPr>
                <p:cNvSpPr/>
                <p:nvPr/>
              </p:nvSpPr>
              <p:spPr>
                <a:xfrm flipH="1">
                  <a:off x="3529668" y="3889054"/>
                  <a:ext cx="458131" cy="1605114"/>
                </a:xfrm>
                <a:custGeom>
                  <a:avLst/>
                  <a:gdLst>
                    <a:gd name="connsiteX0" fmla="*/ 0 w 458130"/>
                    <a:gd name="connsiteY0" fmla="*/ 0 h 1433807"/>
                    <a:gd name="connsiteX1" fmla="*/ 249911 w 458130"/>
                    <a:gd name="connsiteY1" fmla="*/ 0 h 1433807"/>
                    <a:gd name="connsiteX2" fmla="*/ 458130 w 458130"/>
                    <a:gd name="connsiteY2" fmla="*/ 128209 h 1433807"/>
                    <a:gd name="connsiteX3" fmla="*/ 249911 w 458130"/>
                    <a:gd name="connsiteY3" fmla="*/ 1433807 h 1433807"/>
                    <a:gd name="connsiteX4" fmla="*/ 0 w 458130"/>
                    <a:gd name="connsiteY4" fmla="*/ 1433807 h 1433807"/>
                    <a:gd name="connsiteX0" fmla="*/ 0 w 458130"/>
                    <a:gd name="connsiteY0" fmla="*/ 0 h 1605113"/>
                    <a:gd name="connsiteX1" fmla="*/ 249911 w 458130"/>
                    <a:gd name="connsiteY1" fmla="*/ 0 h 1605113"/>
                    <a:gd name="connsiteX2" fmla="*/ 458130 w 458130"/>
                    <a:gd name="connsiteY2" fmla="*/ 128209 h 1605113"/>
                    <a:gd name="connsiteX3" fmla="*/ 249911 w 458130"/>
                    <a:gd name="connsiteY3" fmla="*/ 1433807 h 1605113"/>
                    <a:gd name="connsiteX4" fmla="*/ 0 w 458130"/>
                    <a:gd name="connsiteY4" fmla="*/ 1433807 h 1605113"/>
                    <a:gd name="connsiteX5" fmla="*/ 0 w 458130"/>
                    <a:gd name="connsiteY5" fmla="*/ 0 h 160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130" h="1605113">
                      <a:moveTo>
                        <a:pt x="0" y="0"/>
                      </a:moveTo>
                      <a:lnTo>
                        <a:pt x="249911" y="0"/>
                      </a:lnTo>
                      <a:cubicBezTo>
                        <a:pt x="322823" y="0"/>
                        <a:pt x="458130" y="55297"/>
                        <a:pt x="458130" y="128209"/>
                      </a:cubicBezTo>
                      <a:cubicBezTo>
                        <a:pt x="458130" y="367177"/>
                        <a:pt x="359925" y="1216842"/>
                        <a:pt x="249911" y="1433807"/>
                      </a:cubicBezTo>
                      <a:cubicBezTo>
                        <a:pt x="173556" y="1651407"/>
                        <a:pt x="41652" y="1672775"/>
                        <a:pt x="0" y="14338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A96FF231-FAB1-42BA-AA32-CB556D410734}"/>
                    </a:ext>
                  </a:extLst>
                </p:cNvPr>
                <p:cNvSpPr/>
                <p:nvPr/>
              </p:nvSpPr>
              <p:spPr>
                <a:xfrm>
                  <a:off x="3987799" y="3889054"/>
                  <a:ext cx="458131" cy="1605114"/>
                </a:xfrm>
                <a:custGeom>
                  <a:avLst/>
                  <a:gdLst>
                    <a:gd name="connsiteX0" fmla="*/ 0 w 458130"/>
                    <a:gd name="connsiteY0" fmla="*/ 0 h 1433807"/>
                    <a:gd name="connsiteX1" fmla="*/ 249911 w 458130"/>
                    <a:gd name="connsiteY1" fmla="*/ 0 h 1433807"/>
                    <a:gd name="connsiteX2" fmla="*/ 458130 w 458130"/>
                    <a:gd name="connsiteY2" fmla="*/ 128209 h 1433807"/>
                    <a:gd name="connsiteX3" fmla="*/ 249911 w 458130"/>
                    <a:gd name="connsiteY3" fmla="*/ 1433807 h 1433807"/>
                    <a:gd name="connsiteX4" fmla="*/ 0 w 458130"/>
                    <a:gd name="connsiteY4" fmla="*/ 1433807 h 1433807"/>
                    <a:gd name="connsiteX0" fmla="*/ 0 w 458130"/>
                    <a:gd name="connsiteY0" fmla="*/ 0 h 1605113"/>
                    <a:gd name="connsiteX1" fmla="*/ 249911 w 458130"/>
                    <a:gd name="connsiteY1" fmla="*/ 0 h 1605113"/>
                    <a:gd name="connsiteX2" fmla="*/ 458130 w 458130"/>
                    <a:gd name="connsiteY2" fmla="*/ 128209 h 1605113"/>
                    <a:gd name="connsiteX3" fmla="*/ 249911 w 458130"/>
                    <a:gd name="connsiteY3" fmla="*/ 1433807 h 1605113"/>
                    <a:gd name="connsiteX4" fmla="*/ 0 w 458130"/>
                    <a:gd name="connsiteY4" fmla="*/ 1433807 h 1605113"/>
                    <a:gd name="connsiteX5" fmla="*/ 0 w 458130"/>
                    <a:gd name="connsiteY5" fmla="*/ 0 h 160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130" h="1605113">
                      <a:moveTo>
                        <a:pt x="0" y="0"/>
                      </a:moveTo>
                      <a:lnTo>
                        <a:pt x="249911" y="0"/>
                      </a:lnTo>
                      <a:cubicBezTo>
                        <a:pt x="322823" y="0"/>
                        <a:pt x="458130" y="55297"/>
                        <a:pt x="458130" y="128209"/>
                      </a:cubicBezTo>
                      <a:cubicBezTo>
                        <a:pt x="458130" y="367177"/>
                        <a:pt x="359925" y="1216842"/>
                        <a:pt x="249911" y="1433807"/>
                      </a:cubicBezTo>
                      <a:cubicBezTo>
                        <a:pt x="173556" y="1651407"/>
                        <a:pt x="41652" y="1672775"/>
                        <a:pt x="0" y="14338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E4AB7E5-95A7-4D1A-B979-4513CC0319D3}"/>
                  </a:ext>
                </a:extLst>
              </p:cNvPr>
              <p:cNvGrpSpPr/>
              <p:nvPr/>
            </p:nvGrpSpPr>
            <p:grpSpPr>
              <a:xfrm>
                <a:off x="2741349" y="5298663"/>
                <a:ext cx="229662" cy="809601"/>
                <a:chOff x="1190448" y="4908314"/>
                <a:chExt cx="340393" cy="119995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22253AAE-D983-4A14-B4F7-1B7F9A9D6EC9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A1018B72-48AA-4C76-A13D-71A8CD993147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44ACF313-6F3A-4C8F-9652-C7403E240A58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6077A7C-ED04-49A4-AE02-EAB706BEDAE3}"/>
                </a:ext>
              </a:extLst>
            </p:cNvPr>
            <p:cNvGrpSpPr/>
            <p:nvPr/>
          </p:nvGrpSpPr>
          <p:grpSpPr>
            <a:xfrm>
              <a:off x="853822" y="5308380"/>
              <a:ext cx="522699" cy="837701"/>
              <a:chOff x="1469357" y="3963169"/>
              <a:chExt cx="1338472" cy="2145095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FE5DCE7-259D-4A45-89BB-95382BC1161A}"/>
                  </a:ext>
                </a:extLst>
              </p:cNvPr>
              <p:cNvGrpSpPr/>
              <p:nvPr/>
            </p:nvGrpSpPr>
            <p:grpSpPr>
              <a:xfrm>
                <a:off x="1469357" y="3963169"/>
                <a:ext cx="1338472" cy="1298926"/>
                <a:chOff x="2795510" y="2362400"/>
                <a:chExt cx="1975865" cy="1917485"/>
              </a:xfrm>
            </p:grpSpPr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25BC431A-17DF-48EA-AEE0-2A2EA77C24F3}"/>
                    </a:ext>
                  </a:extLst>
                </p:cNvPr>
                <p:cNvSpPr/>
                <p:nvPr/>
              </p:nvSpPr>
              <p:spPr>
                <a:xfrm rot="8100000">
                  <a:off x="2795510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B068B6B3-9F85-475F-B72E-B42ABEB83ED5}"/>
                    </a:ext>
                  </a:extLst>
                </p:cNvPr>
                <p:cNvSpPr/>
                <p:nvPr/>
              </p:nvSpPr>
              <p:spPr>
                <a:xfrm rot="13500000" flipH="1">
                  <a:off x="2998489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EB4E021-3AE0-4AF7-A70F-E09A2878387E}"/>
                  </a:ext>
                </a:extLst>
              </p:cNvPr>
              <p:cNvGrpSpPr/>
              <p:nvPr/>
            </p:nvGrpSpPr>
            <p:grpSpPr>
              <a:xfrm>
                <a:off x="1944467" y="4732011"/>
                <a:ext cx="390405" cy="1376253"/>
                <a:chOff x="1190448" y="4908314"/>
                <a:chExt cx="340393" cy="1199950"/>
              </a:xfrm>
              <a:solidFill>
                <a:schemeClr val="accent6"/>
              </a:solidFill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AA938EB5-4B06-4268-A2B9-0B16CB7E4341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5EB45DF9-5D4B-428B-AB2E-7C262C467A03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D4E8D4A5-3216-4C2A-8C88-2D9FCA500DF8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5" name="자유형 33">
              <a:extLst>
                <a:ext uri="{FF2B5EF4-FFF2-40B4-BE49-F238E27FC236}">
                  <a16:creationId xmlns:a16="http://schemas.microsoft.com/office/drawing/2014/main" id="{2F46DDBA-C49C-4C1E-82DC-588D1E29503B}"/>
                </a:ext>
              </a:extLst>
            </p:cNvPr>
            <p:cNvSpPr/>
            <p:nvPr/>
          </p:nvSpPr>
          <p:spPr>
            <a:xfrm>
              <a:off x="1709463" y="2461040"/>
              <a:ext cx="760250" cy="407327"/>
            </a:xfrm>
            <a:custGeom>
              <a:avLst/>
              <a:gdLst>
                <a:gd name="connsiteX0" fmla="*/ 885217 w 2033081"/>
                <a:gd name="connsiteY0" fmla="*/ 0 h 1410511"/>
                <a:gd name="connsiteX1" fmla="*/ 1291048 w 2033081"/>
                <a:gd name="connsiteY1" fmla="*/ 168101 h 1410511"/>
                <a:gd name="connsiteX2" fmla="*/ 1320384 w 2033081"/>
                <a:gd name="connsiteY2" fmla="*/ 203656 h 1410511"/>
                <a:gd name="connsiteX3" fmla="*/ 1343482 w 2033081"/>
                <a:gd name="connsiteY3" fmla="*/ 196486 h 1410511"/>
                <a:gd name="connsiteX4" fmla="*/ 1459149 w 2033081"/>
                <a:gd name="connsiteY4" fmla="*/ 184826 h 1410511"/>
                <a:gd name="connsiteX5" fmla="*/ 2033081 w 2033081"/>
                <a:gd name="connsiteY5" fmla="*/ 758758 h 1410511"/>
                <a:gd name="connsiteX6" fmla="*/ 1459149 w 2033081"/>
                <a:gd name="connsiteY6" fmla="*/ 1332690 h 1410511"/>
                <a:gd name="connsiteX7" fmla="*/ 1235749 w 2033081"/>
                <a:gd name="connsiteY7" fmla="*/ 1287588 h 1410511"/>
                <a:gd name="connsiteX8" fmla="*/ 1227276 w 2033081"/>
                <a:gd name="connsiteY8" fmla="*/ 1282989 h 1410511"/>
                <a:gd name="connsiteX9" fmla="*/ 1191517 w 2033081"/>
                <a:gd name="connsiteY9" fmla="*/ 1312493 h 1410511"/>
                <a:gd name="connsiteX10" fmla="*/ 870626 w 2033081"/>
                <a:gd name="connsiteY10" fmla="*/ 1410511 h 1410511"/>
                <a:gd name="connsiteX11" fmla="*/ 549735 w 2033081"/>
                <a:gd name="connsiteY11" fmla="*/ 1312493 h 1410511"/>
                <a:gd name="connsiteX12" fmla="*/ 533704 w 2033081"/>
                <a:gd name="connsiteY12" fmla="*/ 1299265 h 1410511"/>
                <a:gd name="connsiteX13" fmla="*/ 527050 w 2033081"/>
                <a:gd name="connsiteY13" fmla="*/ 1302877 h 1410511"/>
                <a:gd name="connsiteX14" fmla="*/ 379379 w 2033081"/>
                <a:gd name="connsiteY14" fmla="*/ 1332690 h 1410511"/>
                <a:gd name="connsiteX15" fmla="*/ 0 w 2033081"/>
                <a:gd name="connsiteY15" fmla="*/ 953311 h 1410511"/>
                <a:gd name="connsiteX16" fmla="*/ 302921 w 2033081"/>
                <a:gd name="connsiteY16" fmla="*/ 581640 h 1410511"/>
                <a:gd name="connsiteX17" fmla="*/ 311970 w 2033081"/>
                <a:gd name="connsiteY17" fmla="*/ 580727 h 1410511"/>
                <a:gd name="connsiteX18" fmla="*/ 311285 w 2033081"/>
                <a:gd name="connsiteY18" fmla="*/ 573932 h 1410511"/>
                <a:gd name="connsiteX19" fmla="*/ 885217 w 2033081"/>
                <a:gd name="connsiteY19" fmla="*/ 0 h 141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33081" h="1410511">
                  <a:moveTo>
                    <a:pt x="885217" y="0"/>
                  </a:moveTo>
                  <a:cubicBezTo>
                    <a:pt x="1043704" y="0"/>
                    <a:pt x="1187187" y="64239"/>
                    <a:pt x="1291048" y="168101"/>
                  </a:cubicBezTo>
                  <a:lnTo>
                    <a:pt x="1320384" y="203656"/>
                  </a:lnTo>
                  <a:lnTo>
                    <a:pt x="1343482" y="196486"/>
                  </a:lnTo>
                  <a:cubicBezTo>
                    <a:pt x="1380843" y="188841"/>
                    <a:pt x="1419527" y="184826"/>
                    <a:pt x="1459149" y="184826"/>
                  </a:cubicBezTo>
                  <a:cubicBezTo>
                    <a:pt x="1776123" y="184826"/>
                    <a:pt x="2033081" y="441784"/>
                    <a:pt x="2033081" y="758758"/>
                  </a:cubicBezTo>
                  <a:cubicBezTo>
                    <a:pt x="2033081" y="1075732"/>
                    <a:pt x="1776123" y="1332690"/>
                    <a:pt x="1459149" y="1332690"/>
                  </a:cubicBezTo>
                  <a:cubicBezTo>
                    <a:pt x="1379906" y="1332690"/>
                    <a:pt x="1304413" y="1316630"/>
                    <a:pt x="1235749" y="1287588"/>
                  </a:cubicBezTo>
                  <a:lnTo>
                    <a:pt x="1227276" y="1282989"/>
                  </a:lnTo>
                  <a:lnTo>
                    <a:pt x="1191517" y="1312493"/>
                  </a:lnTo>
                  <a:cubicBezTo>
                    <a:pt x="1099917" y="1374376"/>
                    <a:pt x="989491" y="1410511"/>
                    <a:pt x="870626" y="1410511"/>
                  </a:cubicBezTo>
                  <a:cubicBezTo>
                    <a:pt x="751761" y="1410511"/>
                    <a:pt x="641335" y="1374376"/>
                    <a:pt x="549735" y="1312493"/>
                  </a:cubicBezTo>
                  <a:lnTo>
                    <a:pt x="533704" y="1299265"/>
                  </a:lnTo>
                  <a:lnTo>
                    <a:pt x="527050" y="1302877"/>
                  </a:lnTo>
                  <a:cubicBezTo>
                    <a:pt x="481662" y="1322074"/>
                    <a:pt x="431760" y="1332690"/>
                    <a:pt x="379379" y="1332690"/>
                  </a:cubicBezTo>
                  <a:cubicBezTo>
                    <a:pt x="169854" y="1332690"/>
                    <a:pt x="0" y="1162836"/>
                    <a:pt x="0" y="953311"/>
                  </a:cubicBezTo>
                  <a:cubicBezTo>
                    <a:pt x="0" y="769977"/>
                    <a:pt x="130044" y="617015"/>
                    <a:pt x="302921" y="581640"/>
                  </a:cubicBezTo>
                  <a:lnTo>
                    <a:pt x="311970" y="580727"/>
                  </a:lnTo>
                  <a:lnTo>
                    <a:pt x="311285" y="573932"/>
                  </a:lnTo>
                  <a:cubicBezTo>
                    <a:pt x="311285" y="256958"/>
                    <a:pt x="568243" y="0"/>
                    <a:pt x="8852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1514FC-93F2-469D-90FF-EB5284142CF3}"/>
              </a:ext>
            </a:extLst>
          </p:cNvPr>
          <p:cNvSpPr/>
          <p:nvPr userDrawn="1"/>
        </p:nvSpPr>
        <p:spPr>
          <a:xfrm>
            <a:off x="0" y="6701037"/>
            <a:ext cx="12192000" cy="1569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143C8C-8FE3-4A10-8DB5-B60581E91AB2}"/>
              </a:ext>
            </a:extLst>
          </p:cNvPr>
          <p:cNvSpPr/>
          <p:nvPr userDrawn="1"/>
        </p:nvSpPr>
        <p:spPr>
          <a:xfrm>
            <a:off x="0" y="-3273"/>
            <a:ext cx="12192000" cy="8721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A9CAEF9-9C10-407D-B31A-EC364D7F6B7D}"/>
              </a:ext>
            </a:extLst>
          </p:cNvPr>
          <p:cNvGrpSpPr/>
          <p:nvPr userDrawn="1"/>
        </p:nvGrpSpPr>
        <p:grpSpPr>
          <a:xfrm>
            <a:off x="10290698" y="268265"/>
            <a:ext cx="730943" cy="600637"/>
            <a:chOff x="9201269" y="1208288"/>
            <a:chExt cx="730943" cy="60063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F1FADCF-438B-4C9C-93F7-520AF96165E5}"/>
                </a:ext>
              </a:extLst>
            </p:cNvPr>
            <p:cNvGrpSpPr/>
            <p:nvPr/>
          </p:nvGrpSpPr>
          <p:grpSpPr>
            <a:xfrm rot="21538309" flipH="1">
              <a:off x="9201269" y="1327761"/>
              <a:ext cx="730943" cy="481164"/>
              <a:chOff x="2194816" y="3523486"/>
              <a:chExt cx="3063113" cy="2016380"/>
            </a:xfrm>
            <a:noFill/>
          </p:grpSpPr>
          <p:sp>
            <p:nvSpPr>
              <p:cNvPr id="78" name="자유형 261">
                <a:extLst>
                  <a:ext uri="{FF2B5EF4-FFF2-40B4-BE49-F238E27FC236}">
                    <a16:creationId xmlns:a16="http://schemas.microsoft.com/office/drawing/2014/main" id="{608D40C5-C874-4AF1-B5C4-6BDF58B9FBD0}"/>
                  </a:ext>
                </a:extLst>
              </p:cNvPr>
              <p:cNvSpPr/>
              <p:nvPr/>
            </p:nvSpPr>
            <p:spPr>
              <a:xfrm rot="1456077">
                <a:off x="4087780" y="4390291"/>
                <a:ext cx="1170149" cy="1149574"/>
              </a:xfrm>
              <a:custGeom>
                <a:avLst/>
                <a:gdLst/>
                <a:ahLst/>
                <a:cxnLst/>
                <a:rect l="l" t="t" r="r" b="b"/>
                <a:pathLst>
                  <a:path w="1627240" h="1598628">
                    <a:moveTo>
                      <a:pt x="853886" y="90322"/>
                    </a:moveTo>
                    <a:cubicBezTo>
                      <a:pt x="810089" y="87402"/>
                      <a:pt x="765632" y="86837"/>
                      <a:pt x="725320" y="90605"/>
                    </a:cubicBezTo>
                    <a:cubicBezTo>
                      <a:pt x="644695" y="98140"/>
                      <a:pt x="563317" y="116977"/>
                      <a:pt x="494748" y="149378"/>
                    </a:cubicBezTo>
                    <a:cubicBezTo>
                      <a:pt x="426178" y="181779"/>
                      <a:pt x="364392" y="236031"/>
                      <a:pt x="313907" y="285008"/>
                    </a:cubicBezTo>
                    <a:cubicBezTo>
                      <a:pt x="263422" y="333986"/>
                      <a:pt x="227254" y="379196"/>
                      <a:pt x="191839" y="443244"/>
                    </a:cubicBezTo>
                    <a:cubicBezTo>
                      <a:pt x="156425" y="507292"/>
                      <a:pt x="117996" y="602233"/>
                      <a:pt x="101419" y="669295"/>
                    </a:cubicBezTo>
                    <a:cubicBezTo>
                      <a:pt x="84841" y="736356"/>
                      <a:pt x="89551" y="801629"/>
                      <a:pt x="92377" y="845614"/>
                    </a:cubicBezTo>
                    <a:cubicBezTo>
                      <a:pt x="95202" y="889600"/>
                      <a:pt x="107541" y="900902"/>
                      <a:pt x="118373" y="933209"/>
                    </a:cubicBezTo>
                    <a:cubicBezTo>
                      <a:pt x="129204" y="965515"/>
                      <a:pt x="137022" y="989722"/>
                      <a:pt x="157366" y="1039453"/>
                    </a:cubicBezTo>
                    <a:cubicBezTo>
                      <a:pt x="177711" y="1089184"/>
                      <a:pt x="200410" y="1148428"/>
                      <a:pt x="237049" y="1202774"/>
                    </a:cubicBezTo>
                    <a:cubicBezTo>
                      <a:pt x="273688" y="1257121"/>
                      <a:pt x="327470" y="1324842"/>
                      <a:pt x="377201" y="1365531"/>
                    </a:cubicBezTo>
                    <a:cubicBezTo>
                      <a:pt x="426932" y="1406220"/>
                      <a:pt x="466868" y="1423550"/>
                      <a:pt x="535437" y="1446909"/>
                    </a:cubicBezTo>
                    <a:cubicBezTo>
                      <a:pt x="604006" y="1470268"/>
                      <a:pt x="716278" y="1498147"/>
                      <a:pt x="788614" y="1505682"/>
                    </a:cubicBezTo>
                    <a:cubicBezTo>
                      <a:pt x="860950" y="1513218"/>
                      <a:pt x="898626" y="1514725"/>
                      <a:pt x="969455" y="1492119"/>
                    </a:cubicBezTo>
                    <a:cubicBezTo>
                      <a:pt x="1040283" y="1469514"/>
                      <a:pt x="1145775" y="1411495"/>
                      <a:pt x="1213590" y="1370052"/>
                    </a:cubicBezTo>
                    <a:cubicBezTo>
                      <a:pt x="1281405" y="1328609"/>
                      <a:pt x="1334904" y="1289428"/>
                      <a:pt x="1376347" y="1243464"/>
                    </a:cubicBezTo>
                    <a:cubicBezTo>
                      <a:pt x="1417790" y="1197500"/>
                      <a:pt x="1436627" y="1154550"/>
                      <a:pt x="1462246" y="1094270"/>
                    </a:cubicBezTo>
                    <a:cubicBezTo>
                      <a:pt x="1487865" y="1033990"/>
                      <a:pt x="1518759" y="949598"/>
                      <a:pt x="1530061" y="881782"/>
                    </a:cubicBezTo>
                    <a:cubicBezTo>
                      <a:pt x="1541364" y="813967"/>
                      <a:pt x="1539103" y="755948"/>
                      <a:pt x="1530061" y="687379"/>
                    </a:cubicBezTo>
                    <a:cubicBezTo>
                      <a:pt x="1521019" y="618810"/>
                      <a:pt x="1503689" y="531404"/>
                      <a:pt x="1475809" y="470370"/>
                    </a:cubicBezTo>
                    <a:cubicBezTo>
                      <a:pt x="1447929" y="409336"/>
                      <a:pt x="1412515" y="373168"/>
                      <a:pt x="1362783" y="321176"/>
                    </a:cubicBezTo>
                    <a:cubicBezTo>
                      <a:pt x="1313052" y="269185"/>
                      <a:pt x="1241470" y="194588"/>
                      <a:pt x="1177422" y="158420"/>
                    </a:cubicBezTo>
                    <a:cubicBezTo>
                      <a:pt x="1113374" y="122252"/>
                      <a:pt x="1053847" y="115470"/>
                      <a:pt x="978497" y="104168"/>
                    </a:cubicBezTo>
                    <a:cubicBezTo>
                      <a:pt x="940821" y="98516"/>
                      <a:pt x="897683" y="93242"/>
                      <a:pt x="853886" y="90322"/>
                    </a:cubicBezTo>
                    <a:close/>
                    <a:moveTo>
                      <a:pt x="858864" y="2661"/>
                    </a:moveTo>
                    <a:cubicBezTo>
                      <a:pt x="908077" y="5941"/>
                      <a:pt x="956549" y="11868"/>
                      <a:pt x="998882" y="18218"/>
                    </a:cubicBezTo>
                    <a:cubicBezTo>
                      <a:pt x="1083549" y="30918"/>
                      <a:pt x="1150435" y="38538"/>
                      <a:pt x="1222402" y="79178"/>
                    </a:cubicBezTo>
                    <a:cubicBezTo>
                      <a:pt x="1294369" y="119818"/>
                      <a:pt x="1374802" y="203638"/>
                      <a:pt x="1430682" y="262058"/>
                    </a:cubicBezTo>
                    <a:cubicBezTo>
                      <a:pt x="1486562" y="320478"/>
                      <a:pt x="1526355" y="361118"/>
                      <a:pt x="1557682" y="429698"/>
                    </a:cubicBezTo>
                    <a:cubicBezTo>
                      <a:pt x="1589009" y="498278"/>
                      <a:pt x="1608482" y="596491"/>
                      <a:pt x="1618642" y="673538"/>
                    </a:cubicBezTo>
                    <a:cubicBezTo>
                      <a:pt x="1628802" y="750585"/>
                      <a:pt x="1631342" y="815778"/>
                      <a:pt x="1618642" y="891978"/>
                    </a:cubicBezTo>
                    <a:cubicBezTo>
                      <a:pt x="1605942" y="968178"/>
                      <a:pt x="1571229" y="1063005"/>
                      <a:pt x="1542442" y="1130738"/>
                    </a:cubicBezTo>
                    <a:cubicBezTo>
                      <a:pt x="1513655" y="1198471"/>
                      <a:pt x="1492489" y="1246731"/>
                      <a:pt x="1445922" y="1298378"/>
                    </a:cubicBezTo>
                    <a:cubicBezTo>
                      <a:pt x="1399355" y="1350025"/>
                      <a:pt x="1339242" y="1394051"/>
                      <a:pt x="1263042" y="1440618"/>
                    </a:cubicBezTo>
                    <a:cubicBezTo>
                      <a:pt x="1186842" y="1487185"/>
                      <a:pt x="1068308" y="1552378"/>
                      <a:pt x="988722" y="1577778"/>
                    </a:cubicBezTo>
                    <a:cubicBezTo>
                      <a:pt x="909136" y="1603178"/>
                      <a:pt x="866802" y="1601485"/>
                      <a:pt x="785522" y="1593018"/>
                    </a:cubicBezTo>
                    <a:cubicBezTo>
                      <a:pt x="704242" y="1584551"/>
                      <a:pt x="578089" y="1553225"/>
                      <a:pt x="501042" y="1526978"/>
                    </a:cubicBezTo>
                    <a:cubicBezTo>
                      <a:pt x="423995" y="1500731"/>
                      <a:pt x="379122" y="1481258"/>
                      <a:pt x="323242" y="1435538"/>
                    </a:cubicBezTo>
                    <a:cubicBezTo>
                      <a:pt x="267362" y="1389818"/>
                      <a:pt x="206931" y="1313724"/>
                      <a:pt x="165762" y="1252658"/>
                    </a:cubicBezTo>
                    <a:cubicBezTo>
                      <a:pt x="124593" y="1191592"/>
                      <a:pt x="99087" y="1125023"/>
                      <a:pt x="76227" y="1069143"/>
                    </a:cubicBezTo>
                    <a:cubicBezTo>
                      <a:pt x="53367" y="1013263"/>
                      <a:pt x="44583" y="986064"/>
                      <a:pt x="32412" y="949763"/>
                    </a:cubicBezTo>
                    <a:cubicBezTo>
                      <a:pt x="20241" y="913462"/>
                      <a:pt x="6377" y="900762"/>
                      <a:pt x="3202" y="851338"/>
                    </a:cubicBezTo>
                    <a:cubicBezTo>
                      <a:pt x="27" y="801914"/>
                      <a:pt x="-5265" y="728571"/>
                      <a:pt x="13362" y="653218"/>
                    </a:cubicBezTo>
                    <a:cubicBezTo>
                      <a:pt x="31989" y="577865"/>
                      <a:pt x="75169" y="471185"/>
                      <a:pt x="114962" y="399218"/>
                    </a:cubicBezTo>
                    <a:cubicBezTo>
                      <a:pt x="154755" y="327251"/>
                      <a:pt x="195395" y="276451"/>
                      <a:pt x="252122" y="221418"/>
                    </a:cubicBezTo>
                    <a:cubicBezTo>
                      <a:pt x="308849" y="166385"/>
                      <a:pt x="378275" y="105425"/>
                      <a:pt x="455322" y="69018"/>
                    </a:cubicBezTo>
                    <a:cubicBezTo>
                      <a:pt x="532369" y="32611"/>
                      <a:pt x="623809" y="11445"/>
                      <a:pt x="714402" y="2978"/>
                    </a:cubicBezTo>
                    <a:cubicBezTo>
                      <a:pt x="759699" y="-1256"/>
                      <a:pt x="809652" y="-621"/>
                      <a:pt x="858864" y="26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ADC6AE61-3D24-4D9D-AF1C-7600D1EDF228}"/>
                  </a:ext>
                </a:extLst>
              </p:cNvPr>
              <p:cNvGrpSpPr/>
              <p:nvPr/>
            </p:nvGrpSpPr>
            <p:grpSpPr>
              <a:xfrm>
                <a:off x="2194816" y="3523486"/>
                <a:ext cx="2997902" cy="2016380"/>
                <a:chOff x="2194816" y="3523486"/>
                <a:chExt cx="2997902" cy="2016380"/>
              </a:xfrm>
              <a:grpFill/>
            </p:grpSpPr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F7EA3E10-3DE2-488A-A4AE-3BB34204B725}"/>
                    </a:ext>
                  </a:extLst>
                </p:cNvPr>
                <p:cNvGrpSpPr/>
                <p:nvPr/>
              </p:nvGrpSpPr>
              <p:grpSpPr>
                <a:xfrm rot="222267">
                  <a:off x="4362432" y="3599665"/>
                  <a:ext cx="207683" cy="650089"/>
                  <a:chOff x="8216528" y="4445069"/>
                  <a:chExt cx="333469" cy="1043825"/>
                </a:xfrm>
                <a:grpFill/>
              </p:grpSpPr>
              <p:grpSp>
                <p:nvGrpSpPr>
                  <p:cNvPr id="186" name="그룹 185">
                    <a:extLst>
                      <a:ext uri="{FF2B5EF4-FFF2-40B4-BE49-F238E27FC236}">
                        <a16:creationId xmlns:a16="http://schemas.microsoft.com/office/drawing/2014/main" id="{0D23CF0C-4B23-4185-9D44-D4FBFB1F1380}"/>
                      </a:ext>
                    </a:extLst>
                  </p:cNvPr>
                  <p:cNvGrpSpPr/>
                  <p:nvPr/>
                </p:nvGrpSpPr>
                <p:grpSpPr>
                  <a:xfrm>
                    <a:off x="8237530" y="4487578"/>
                    <a:ext cx="307261" cy="1001316"/>
                    <a:chOff x="9378315" y="4202430"/>
                    <a:chExt cx="240030" cy="782217"/>
                  </a:xfrm>
                  <a:grpFill/>
                </p:grpSpPr>
                <p:sp>
                  <p:nvSpPr>
                    <p:cNvPr id="190" name="자유형 373">
                      <a:extLst>
                        <a:ext uri="{FF2B5EF4-FFF2-40B4-BE49-F238E27FC236}">
                          <a16:creationId xmlns:a16="http://schemas.microsoft.com/office/drawing/2014/main" id="{2E63D12A-EEE1-4971-9711-1D204A594C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4521" y="4202430"/>
                      <a:ext cx="98702" cy="782217"/>
                    </a:xfrm>
                    <a:custGeom>
                      <a:avLst/>
                      <a:gdLst>
                        <a:gd name="connsiteX0" fmla="*/ 0 w 19050"/>
                        <a:gd name="connsiteY0" fmla="*/ 0 h 367665"/>
                        <a:gd name="connsiteX1" fmla="*/ 13335 w 19050"/>
                        <a:gd name="connsiteY1" fmla="*/ 68580 h 367665"/>
                        <a:gd name="connsiteX2" fmla="*/ 15240 w 19050"/>
                        <a:gd name="connsiteY2" fmla="*/ 158115 h 367665"/>
                        <a:gd name="connsiteX3" fmla="*/ 13335 w 19050"/>
                        <a:gd name="connsiteY3" fmla="*/ 262890 h 367665"/>
                        <a:gd name="connsiteX4" fmla="*/ 19050 w 19050"/>
                        <a:gd name="connsiteY4" fmla="*/ 367665 h 367665"/>
                        <a:gd name="connsiteX0" fmla="*/ 0 w 18887"/>
                        <a:gd name="connsiteY0" fmla="*/ 0 h 573067"/>
                        <a:gd name="connsiteX1" fmla="*/ 13335 w 18887"/>
                        <a:gd name="connsiteY1" fmla="*/ 68580 h 573067"/>
                        <a:gd name="connsiteX2" fmla="*/ 15240 w 18887"/>
                        <a:gd name="connsiteY2" fmla="*/ 158115 h 573067"/>
                        <a:gd name="connsiteX3" fmla="*/ 13335 w 18887"/>
                        <a:gd name="connsiteY3" fmla="*/ 262890 h 573067"/>
                        <a:gd name="connsiteX4" fmla="*/ 18887 w 18887"/>
                        <a:gd name="connsiteY4" fmla="*/ 573067 h 573067"/>
                        <a:gd name="connsiteX0" fmla="*/ 0 w 72251"/>
                        <a:gd name="connsiteY0" fmla="*/ 0 h 1464683"/>
                        <a:gd name="connsiteX1" fmla="*/ 13335 w 72251"/>
                        <a:gd name="connsiteY1" fmla="*/ 68580 h 1464683"/>
                        <a:gd name="connsiteX2" fmla="*/ 15240 w 72251"/>
                        <a:gd name="connsiteY2" fmla="*/ 158115 h 1464683"/>
                        <a:gd name="connsiteX3" fmla="*/ 13335 w 72251"/>
                        <a:gd name="connsiteY3" fmla="*/ 262890 h 1464683"/>
                        <a:gd name="connsiteX4" fmla="*/ 72251 w 72251"/>
                        <a:gd name="connsiteY4" fmla="*/ 1464684 h 1464683"/>
                        <a:gd name="connsiteX0" fmla="*/ 0 w 72251"/>
                        <a:gd name="connsiteY0" fmla="*/ 0 h 1464684"/>
                        <a:gd name="connsiteX1" fmla="*/ 13335 w 72251"/>
                        <a:gd name="connsiteY1" fmla="*/ 68580 h 1464684"/>
                        <a:gd name="connsiteX2" fmla="*/ 15240 w 72251"/>
                        <a:gd name="connsiteY2" fmla="*/ 158115 h 1464684"/>
                        <a:gd name="connsiteX3" fmla="*/ 13335 w 72251"/>
                        <a:gd name="connsiteY3" fmla="*/ 262890 h 1464684"/>
                        <a:gd name="connsiteX4" fmla="*/ 44762 w 72251"/>
                        <a:gd name="connsiteY4" fmla="*/ 990428 h 1464684"/>
                        <a:gd name="connsiteX5" fmla="*/ 72251 w 72251"/>
                        <a:gd name="connsiteY5" fmla="*/ 1464684 h 1464684"/>
                        <a:gd name="connsiteX0" fmla="*/ 0 w 72251"/>
                        <a:gd name="connsiteY0" fmla="*/ 0 h 1464684"/>
                        <a:gd name="connsiteX1" fmla="*/ 13335 w 72251"/>
                        <a:gd name="connsiteY1" fmla="*/ 68580 h 1464684"/>
                        <a:gd name="connsiteX2" fmla="*/ 15240 w 72251"/>
                        <a:gd name="connsiteY2" fmla="*/ 158115 h 1464684"/>
                        <a:gd name="connsiteX3" fmla="*/ 13335 w 72251"/>
                        <a:gd name="connsiteY3" fmla="*/ 262890 h 1464684"/>
                        <a:gd name="connsiteX4" fmla="*/ 5910 w 72251"/>
                        <a:gd name="connsiteY4" fmla="*/ 997310 h 1464684"/>
                        <a:gd name="connsiteX5" fmla="*/ 72251 w 72251"/>
                        <a:gd name="connsiteY5" fmla="*/ 1464684 h 1464684"/>
                        <a:gd name="connsiteX0" fmla="*/ 0 w 42687"/>
                        <a:gd name="connsiteY0" fmla="*/ 0 h 2221952"/>
                        <a:gd name="connsiteX1" fmla="*/ 13335 w 42687"/>
                        <a:gd name="connsiteY1" fmla="*/ 68580 h 2221952"/>
                        <a:gd name="connsiteX2" fmla="*/ 15240 w 42687"/>
                        <a:gd name="connsiteY2" fmla="*/ 158115 h 2221952"/>
                        <a:gd name="connsiteX3" fmla="*/ 13335 w 42687"/>
                        <a:gd name="connsiteY3" fmla="*/ 262890 h 2221952"/>
                        <a:gd name="connsiteX4" fmla="*/ 5910 w 42687"/>
                        <a:gd name="connsiteY4" fmla="*/ 997310 h 2221952"/>
                        <a:gd name="connsiteX5" fmla="*/ 42687 w 42687"/>
                        <a:gd name="connsiteY5" fmla="*/ 2221952 h 2221952"/>
                        <a:gd name="connsiteX0" fmla="*/ 0 w 80938"/>
                        <a:gd name="connsiteY0" fmla="*/ 0 h 2221952"/>
                        <a:gd name="connsiteX1" fmla="*/ 13335 w 80938"/>
                        <a:gd name="connsiteY1" fmla="*/ 68580 h 2221952"/>
                        <a:gd name="connsiteX2" fmla="*/ 15240 w 80938"/>
                        <a:gd name="connsiteY2" fmla="*/ 158115 h 2221952"/>
                        <a:gd name="connsiteX3" fmla="*/ 13335 w 80938"/>
                        <a:gd name="connsiteY3" fmla="*/ 262890 h 2221952"/>
                        <a:gd name="connsiteX4" fmla="*/ 5910 w 80938"/>
                        <a:gd name="connsiteY4" fmla="*/ 997310 h 2221952"/>
                        <a:gd name="connsiteX5" fmla="*/ 42687 w 80938"/>
                        <a:gd name="connsiteY5" fmla="*/ 2221952 h 2221952"/>
                        <a:gd name="connsiteX0" fmla="*/ 0 w 101992"/>
                        <a:gd name="connsiteY0" fmla="*/ 0 h 2221952"/>
                        <a:gd name="connsiteX1" fmla="*/ 13335 w 101992"/>
                        <a:gd name="connsiteY1" fmla="*/ 68580 h 2221952"/>
                        <a:gd name="connsiteX2" fmla="*/ 15240 w 101992"/>
                        <a:gd name="connsiteY2" fmla="*/ 158115 h 2221952"/>
                        <a:gd name="connsiteX3" fmla="*/ 13335 w 101992"/>
                        <a:gd name="connsiteY3" fmla="*/ 262890 h 2221952"/>
                        <a:gd name="connsiteX4" fmla="*/ 78192 w 101992"/>
                        <a:gd name="connsiteY4" fmla="*/ 989720 h 2221952"/>
                        <a:gd name="connsiteX5" fmla="*/ 42687 w 101992"/>
                        <a:gd name="connsiteY5" fmla="*/ 2221952 h 2221952"/>
                        <a:gd name="connsiteX0" fmla="*/ 0 w 140323"/>
                        <a:gd name="connsiteY0" fmla="*/ 0 h 2232879"/>
                        <a:gd name="connsiteX1" fmla="*/ 13335 w 140323"/>
                        <a:gd name="connsiteY1" fmla="*/ 68580 h 2232879"/>
                        <a:gd name="connsiteX2" fmla="*/ 15240 w 140323"/>
                        <a:gd name="connsiteY2" fmla="*/ 158115 h 2232879"/>
                        <a:gd name="connsiteX3" fmla="*/ 13335 w 140323"/>
                        <a:gd name="connsiteY3" fmla="*/ 262890 h 2232879"/>
                        <a:gd name="connsiteX4" fmla="*/ 78192 w 140323"/>
                        <a:gd name="connsiteY4" fmla="*/ 989720 h 2232879"/>
                        <a:gd name="connsiteX5" fmla="*/ 98701 w 140323"/>
                        <a:gd name="connsiteY5" fmla="*/ 2232879 h 2232879"/>
                        <a:gd name="connsiteX0" fmla="*/ 0 w 98701"/>
                        <a:gd name="connsiteY0" fmla="*/ 0 h 2232879"/>
                        <a:gd name="connsiteX1" fmla="*/ 13335 w 98701"/>
                        <a:gd name="connsiteY1" fmla="*/ 68580 h 2232879"/>
                        <a:gd name="connsiteX2" fmla="*/ 15240 w 98701"/>
                        <a:gd name="connsiteY2" fmla="*/ 158115 h 2232879"/>
                        <a:gd name="connsiteX3" fmla="*/ 13335 w 98701"/>
                        <a:gd name="connsiteY3" fmla="*/ 262890 h 2232879"/>
                        <a:gd name="connsiteX4" fmla="*/ 78192 w 98701"/>
                        <a:gd name="connsiteY4" fmla="*/ 989720 h 2232879"/>
                        <a:gd name="connsiteX5" fmla="*/ 98701 w 98701"/>
                        <a:gd name="connsiteY5" fmla="*/ 2232879 h 2232879"/>
                        <a:gd name="connsiteX0" fmla="*/ 0 w 98706"/>
                        <a:gd name="connsiteY0" fmla="*/ 0 h 2232879"/>
                        <a:gd name="connsiteX1" fmla="*/ 13335 w 98706"/>
                        <a:gd name="connsiteY1" fmla="*/ 68580 h 2232879"/>
                        <a:gd name="connsiteX2" fmla="*/ 15240 w 98706"/>
                        <a:gd name="connsiteY2" fmla="*/ 158115 h 2232879"/>
                        <a:gd name="connsiteX3" fmla="*/ 13335 w 98706"/>
                        <a:gd name="connsiteY3" fmla="*/ 262890 h 2232879"/>
                        <a:gd name="connsiteX4" fmla="*/ 78192 w 98706"/>
                        <a:gd name="connsiteY4" fmla="*/ 989720 h 2232879"/>
                        <a:gd name="connsiteX5" fmla="*/ 66802 w 98706"/>
                        <a:gd name="connsiteY5" fmla="*/ 2090417 h 2232879"/>
                        <a:gd name="connsiteX6" fmla="*/ 98701 w 98706"/>
                        <a:gd name="connsiteY6" fmla="*/ 2232879 h 2232879"/>
                        <a:gd name="connsiteX0" fmla="*/ 0 w 98706"/>
                        <a:gd name="connsiteY0" fmla="*/ 0 h 2232879"/>
                        <a:gd name="connsiteX1" fmla="*/ 13335 w 98706"/>
                        <a:gd name="connsiteY1" fmla="*/ 68580 h 2232879"/>
                        <a:gd name="connsiteX2" fmla="*/ 13335 w 98706"/>
                        <a:gd name="connsiteY2" fmla="*/ 262890 h 2232879"/>
                        <a:gd name="connsiteX3" fmla="*/ 78192 w 98706"/>
                        <a:gd name="connsiteY3" fmla="*/ 989720 h 2232879"/>
                        <a:gd name="connsiteX4" fmla="*/ 66802 w 98706"/>
                        <a:gd name="connsiteY4" fmla="*/ 2090417 h 2232879"/>
                        <a:gd name="connsiteX5" fmla="*/ 98701 w 98706"/>
                        <a:gd name="connsiteY5" fmla="*/ 2232879 h 2232879"/>
                        <a:gd name="connsiteX0" fmla="*/ 0 w 98706"/>
                        <a:gd name="connsiteY0" fmla="*/ 0 h 2232879"/>
                        <a:gd name="connsiteX1" fmla="*/ 13335 w 98706"/>
                        <a:gd name="connsiteY1" fmla="*/ 262890 h 2232879"/>
                        <a:gd name="connsiteX2" fmla="*/ 78192 w 98706"/>
                        <a:gd name="connsiteY2" fmla="*/ 989720 h 2232879"/>
                        <a:gd name="connsiteX3" fmla="*/ 66802 w 98706"/>
                        <a:gd name="connsiteY3" fmla="*/ 2090417 h 2232879"/>
                        <a:gd name="connsiteX4" fmla="*/ 98701 w 98706"/>
                        <a:gd name="connsiteY4" fmla="*/ 2232879 h 2232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8706" h="2232879">
                          <a:moveTo>
                            <a:pt x="0" y="0"/>
                          </a:moveTo>
                          <a:cubicBezTo>
                            <a:pt x="2778" y="54769"/>
                            <a:pt x="303" y="97937"/>
                            <a:pt x="13335" y="262890"/>
                          </a:cubicBezTo>
                          <a:cubicBezTo>
                            <a:pt x="26367" y="427843"/>
                            <a:pt x="63515" y="685991"/>
                            <a:pt x="78192" y="989720"/>
                          </a:cubicBezTo>
                          <a:cubicBezTo>
                            <a:pt x="92869" y="1293450"/>
                            <a:pt x="63384" y="1883224"/>
                            <a:pt x="66802" y="2090417"/>
                          </a:cubicBezTo>
                          <a:cubicBezTo>
                            <a:pt x="70220" y="2297610"/>
                            <a:pt x="99151" y="2208277"/>
                            <a:pt x="98701" y="2232879"/>
                          </a:cubicBezTo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1" name="자유형 374">
                      <a:extLst>
                        <a:ext uri="{FF2B5EF4-FFF2-40B4-BE49-F238E27FC236}">
                          <a16:creationId xmlns:a16="http://schemas.microsoft.com/office/drawing/2014/main" id="{454F23E5-4F89-41F6-81CA-EE3EA85055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8315" y="4204335"/>
                      <a:ext cx="240030" cy="128179"/>
                    </a:xfrm>
                    <a:custGeom>
                      <a:avLst/>
                      <a:gdLst>
                        <a:gd name="connsiteX0" fmla="*/ 0 w 240030"/>
                        <a:gd name="connsiteY0" fmla="*/ 9525 h 128179"/>
                        <a:gd name="connsiteX1" fmla="*/ 66675 w 240030"/>
                        <a:gd name="connsiteY1" fmla="*/ 112395 h 128179"/>
                        <a:gd name="connsiteX2" fmla="*/ 175260 w 240030"/>
                        <a:gd name="connsiteY2" fmla="*/ 116205 h 128179"/>
                        <a:gd name="connsiteX3" fmla="*/ 240030 w 240030"/>
                        <a:gd name="connsiteY3" fmla="*/ 0 h 128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0030" h="128179">
                          <a:moveTo>
                            <a:pt x="0" y="9525"/>
                          </a:moveTo>
                          <a:cubicBezTo>
                            <a:pt x="18732" y="52070"/>
                            <a:pt x="37465" y="94615"/>
                            <a:pt x="66675" y="112395"/>
                          </a:cubicBezTo>
                          <a:cubicBezTo>
                            <a:pt x="95885" y="130175"/>
                            <a:pt x="146368" y="134938"/>
                            <a:pt x="175260" y="116205"/>
                          </a:cubicBezTo>
                          <a:cubicBezTo>
                            <a:pt x="204153" y="97473"/>
                            <a:pt x="222091" y="48736"/>
                            <a:pt x="240030" y="0"/>
                          </a:cubicBezTo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87" name="타원 54">
                    <a:extLst>
                      <a:ext uri="{FF2B5EF4-FFF2-40B4-BE49-F238E27FC236}">
                        <a16:creationId xmlns:a16="http://schemas.microsoft.com/office/drawing/2014/main" id="{35C07D1E-F439-4499-AD2C-630CD6F61A12}"/>
                      </a:ext>
                    </a:extLst>
                  </p:cNvPr>
                  <p:cNvSpPr/>
                  <p:nvPr/>
                </p:nvSpPr>
                <p:spPr>
                  <a:xfrm>
                    <a:off x="8353425" y="4445069"/>
                    <a:ext cx="42004" cy="59690"/>
                  </a:xfrm>
                  <a:custGeom>
                    <a:avLst/>
                    <a:gdLst>
                      <a:gd name="connsiteX0" fmla="*/ 0 w 57244"/>
                      <a:gd name="connsiteY0" fmla="*/ 29845 h 59690"/>
                      <a:gd name="connsiteX1" fmla="*/ 28622 w 57244"/>
                      <a:gd name="connsiteY1" fmla="*/ 0 h 59690"/>
                      <a:gd name="connsiteX2" fmla="*/ 57244 w 57244"/>
                      <a:gd name="connsiteY2" fmla="*/ 29845 h 59690"/>
                      <a:gd name="connsiteX3" fmla="*/ 28622 w 57244"/>
                      <a:gd name="connsiteY3" fmla="*/ 59690 h 59690"/>
                      <a:gd name="connsiteX4" fmla="*/ 0 w 57244"/>
                      <a:gd name="connsiteY4" fmla="*/ 29845 h 59690"/>
                      <a:gd name="connsiteX0" fmla="*/ 0 w 42004"/>
                      <a:gd name="connsiteY0" fmla="*/ 29845 h 59690"/>
                      <a:gd name="connsiteX1" fmla="*/ 28622 w 42004"/>
                      <a:gd name="connsiteY1" fmla="*/ 0 h 59690"/>
                      <a:gd name="connsiteX2" fmla="*/ 42004 w 42004"/>
                      <a:gd name="connsiteY2" fmla="*/ 29845 h 59690"/>
                      <a:gd name="connsiteX3" fmla="*/ 28622 w 42004"/>
                      <a:gd name="connsiteY3" fmla="*/ 59690 h 59690"/>
                      <a:gd name="connsiteX4" fmla="*/ 0 w 42004"/>
                      <a:gd name="connsiteY4" fmla="*/ 29845 h 59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04" h="59690">
                        <a:moveTo>
                          <a:pt x="0" y="29845"/>
                        </a:moveTo>
                        <a:cubicBezTo>
                          <a:pt x="0" y="13362"/>
                          <a:pt x="21621" y="0"/>
                          <a:pt x="28622" y="0"/>
                        </a:cubicBezTo>
                        <a:cubicBezTo>
                          <a:pt x="35623" y="0"/>
                          <a:pt x="42004" y="13362"/>
                          <a:pt x="42004" y="29845"/>
                        </a:cubicBezTo>
                        <a:cubicBezTo>
                          <a:pt x="42004" y="46328"/>
                          <a:pt x="35623" y="59690"/>
                          <a:pt x="28622" y="59690"/>
                        </a:cubicBezTo>
                        <a:cubicBezTo>
                          <a:pt x="21621" y="59690"/>
                          <a:pt x="0" y="46328"/>
                          <a:pt x="0" y="29845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" name="타원 54">
                    <a:extLst>
                      <a:ext uri="{FF2B5EF4-FFF2-40B4-BE49-F238E27FC236}">
                        <a16:creationId xmlns:a16="http://schemas.microsoft.com/office/drawing/2014/main" id="{4E513FB4-2F05-4136-99A8-01281376E673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8216528" y="4480179"/>
                    <a:ext cx="42004" cy="59690"/>
                  </a:xfrm>
                  <a:custGeom>
                    <a:avLst/>
                    <a:gdLst>
                      <a:gd name="connsiteX0" fmla="*/ 0 w 57244"/>
                      <a:gd name="connsiteY0" fmla="*/ 29845 h 59690"/>
                      <a:gd name="connsiteX1" fmla="*/ 28622 w 57244"/>
                      <a:gd name="connsiteY1" fmla="*/ 0 h 59690"/>
                      <a:gd name="connsiteX2" fmla="*/ 57244 w 57244"/>
                      <a:gd name="connsiteY2" fmla="*/ 29845 h 59690"/>
                      <a:gd name="connsiteX3" fmla="*/ 28622 w 57244"/>
                      <a:gd name="connsiteY3" fmla="*/ 59690 h 59690"/>
                      <a:gd name="connsiteX4" fmla="*/ 0 w 57244"/>
                      <a:gd name="connsiteY4" fmla="*/ 29845 h 59690"/>
                      <a:gd name="connsiteX0" fmla="*/ 0 w 42004"/>
                      <a:gd name="connsiteY0" fmla="*/ 29845 h 59690"/>
                      <a:gd name="connsiteX1" fmla="*/ 28622 w 42004"/>
                      <a:gd name="connsiteY1" fmla="*/ 0 h 59690"/>
                      <a:gd name="connsiteX2" fmla="*/ 42004 w 42004"/>
                      <a:gd name="connsiteY2" fmla="*/ 29845 h 59690"/>
                      <a:gd name="connsiteX3" fmla="*/ 28622 w 42004"/>
                      <a:gd name="connsiteY3" fmla="*/ 59690 h 59690"/>
                      <a:gd name="connsiteX4" fmla="*/ 0 w 42004"/>
                      <a:gd name="connsiteY4" fmla="*/ 29845 h 59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04" h="59690">
                        <a:moveTo>
                          <a:pt x="0" y="29845"/>
                        </a:moveTo>
                        <a:cubicBezTo>
                          <a:pt x="0" y="13362"/>
                          <a:pt x="21621" y="0"/>
                          <a:pt x="28622" y="0"/>
                        </a:cubicBezTo>
                        <a:cubicBezTo>
                          <a:pt x="35623" y="0"/>
                          <a:pt x="42004" y="13362"/>
                          <a:pt x="42004" y="29845"/>
                        </a:cubicBezTo>
                        <a:cubicBezTo>
                          <a:pt x="42004" y="46328"/>
                          <a:pt x="35623" y="59690"/>
                          <a:pt x="28622" y="59690"/>
                        </a:cubicBezTo>
                        <a:cubicBezTo>
                          <a:pt x="21621" y="59690"/>
                          <a:pt x="0" y="46328"/>
                          <a:pt x="0" y="29845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" name="타원 54">
                    <a:extLst>
                      <a:ext uri="{FF2B5EF4-FFF2-40B4-BE49-F238E27FC236}">
                        <a16:creationId xmlns:a16="http://schemas.microsoft.com/office/drawing/2014/main" id="{EF4F3438-4325-495A-ACCB-CBEC8264474E}"/>
                      </a:ext>
                    </a:extLst>
                  </p:cNvPr>
                  <p:cNvSpPr/>
                  <p:nvPr/>
                </p:nvSpPr>
                <p:spPr>
                  <a:xfrm>
                    <a:off x="8507993" y="4471167"/>
                    <a:ext cx="42004" cy="59690"/>
                  </a:xfrm>
                  <a:custGeom>
                    <a:avLst/>
                    <a:gdLst>
                      <a:gd name="connsiteX0" fmla="*/ 0 w 57244"/>
                      <a:gd name="connsiteY0" fmla="*/ 29845 h 59690"/>
                      <a:gd name="connsiteX1" fmla="*/ 28622 w 57244"/>
                      <a:gd name="connsiteY1" fmla="*/ 0 h 59690"/>
                      <a:gd name="connsiteX2" fmla="*/ 57244 w 57244"/>
                      <a:gd name="connsiteY2" fmla="*/ 29845 h 59690"/>
                      <a:gd name="connsiteX3" fmla="*/ 28622 w 57244"/>
                      <a:gd name="connsiteY3" fmla="*/ 59690 h 59690"/>
                      <a:gd name="connsiteX4" fmla="*/ 0 w 57244"/>
                      <a:gd name="connsiteY4" fmla="*/ 29845 h 59690"/>
                      <a:gd name="connsiteX0" fmla="*/ 0 w 42004"/>
                      <a:gd name="connsiteY0" fmla="*/ 29845 h 59690"/>
                      <a:gd name="connsiteX1" fmla="*/ 28622 w 42004"/>
                      <a:gd name="connsiteY1" fmla="*/ 0 h 59690"/>
                      <a:gd name="connsiteX2" fmla="*/ 42004 w 42004"/>
                      <a:gd name="connsiteY2" fmla="*/ 29845 h 59690"/>
                      <a:gd name="connsiteX3" fmla="*/ 28622 w 42004"/>
                      <a:gd name="connsiteY3" fmla="*/ 59690 h 59690"/>
                      <a:gd name="connsiteX4" fmla="*/ 0 w 42004"/>
                      <a:gd name="connsiteY4" fmla="*/ 29845 h 59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04" h="59690">
                        <a:moveTo>
                          <a:pt x="0" y="29845"/>
                        </a:moveTo>
                        <a:cubicBezTo>
                          <a:pt x="0" y="13362"/>
                          <a:pt x="21621" y="0"/>
                          <a:pt x="28622" y="0"/>
                        </a:cubicBezTo>
                        <a:cubicBezTo>
                          <a:pt x="35623" y="0"/>
                          <a:pt x="42004" y="13362"/>
                          <a:pt x="42004" y="29845"/>
                        </a:cubicBezTo>
                        <a:cubicBezTo>
                          <a:pt x="42004" y="46328"/>
                          <a:pt x="35623" y="59690"/>
                          <a:pt x="28622" y="59690"/>
                        </a:cubicBezTo>
                        <a:cubicBezTo>
                          <a:pt x="21621" y="59690"/>
                          <a:pt x="0" y="46328"/>
                          <a:pt x="0" y="29845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0BB74207-1861-4967-9143-CC18A95EF4CA}"/>
                    </a:ext>
                  </a:extLst>
                </p:cNvPr>
                <p:cNvGrpSpPr/>
                <p:nvPr/>
              </p:nvGrpSpPr>
              <p:grpSpPr>
                <a:xfrm rot="222267">
                  <a:off x="4478428" y="3523486"/>
                  <a:ext cx="227794" cy="713039"/>
                  <a:chOff x="8216528" y="4445069"/>
                  <a:chExt cx="333469" cy="1043825"/>
                </a:xfrm>
                <a:grpFill/>
              </p:grpSpPr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62B75ECC-4DC8-4D80-BB04-625EF1F2C0D6}"/>
                      </a:ext>
                    </a:extLst>
                  </p:cNvPr>
                  <p:cNvGrpSpPr/>
                  <p:nvPr/>
                </p:nvGrpSpPr>
                <p:grpSpPr>
                  <a:xfrm>
                    <a:off x="8237530" y="4487578"/>
                    <a:ext cx="307261" cy="1001316"/>
                    <a:chOff x="9378315" y="4202430"/>
                    <a:chExt cx="240030" cy="782217"/>
                  </a:xfrm>
                  <a:grpFill/>
                </p:grpSpPr>
                <p:sp>
                  <p:nvSpPr>
                    <p:cNvPr id="184" name="자유형 367">
                      <a:extLst>
                        <a:ext uri="{FF2B5EF4-FFF2-40B4-BE49-F238E27FC236}">
                          <a16:creationId xmlns:a16="http://schemas.microsoft.com/office/drawing/2014/main" id="{84F2BBA4-CD2E-4DC3-980D-77A9A6B11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4521" y="4202430"/>
                      <a:ext cx="98702" cy="782217"/>
                    </a:xfrm>
                    <a:custGeom>
                      <a:avLst/>
                      <a:gdLst>
                        <a:gd name="connsiteX0" fmla="*/ 0 w 19050"/>
                        <a:gd name="connsiteY0" fmla="*/ 0 h 367665"/>
                        <a:gd name="connsiteX1" fmla="*/ 13335 w 19050"/>
                        <a:gd name="connsiteY1" fmla="*/ 68580 h 367665"/>
                        <a:gd name="connsiteX2" fmla="*/ 15240 w 19050"/>
                        <a:gd name="connsiteY2" fmla="*/ 158115 h 367665"/>
                        <a:gd name="connsiteX3" fmla="*/ 13335 w 19050"/>
                        <a:gd name="connsiteY3" fmla="*/ 262890 h 367665"/>
                        <a:gd name="connsiteX4" fmla="*/ 19050 w 19050"/>
                        <a:gd name="connsiteY4" fmla="*/ 367665 h 367665"/>
                        <a:gd name="connsiteX0" fmla="*/ 0 w 18887"/>
                        <a:gd name="connsiteY0" fmla="*/ 0 h 573067"/>
                        <a:gd name="connsiteX1" fmla="*/ 13335 w 18887"/>
                        <a:gd name="connsiteY1" fmla="*/ 68580 h 573067"/>
                        <a:gd name="connsiteX2" fmla="*/ 15240 w 18887"/>
                        <a:gd name="connsiteY2" fmla="*/ 158115 h 573067"/>
                        <a:gd name="connsiteX3" fmla="*/ 13335 w 18887"/>
                        <a:gd name="connsiteY3" fmla="*/ 262890 h 573067"/>
                        <a:gd name="connsiteX4" fmla="*/ 18887 w 18887"/>
                        <a:gd name="connsiteY4" fmla="*/ 573067 h 573067"/>
                        <a:gd name="connsiteX0" fmla="*/ 0 w 72251"/>
                        <a:gd name="connsiteY0" fmla="*/ 0 h 1464683"/>
                        <a:gd name="connsiteX1" fmla="*/ 13335 w 72251"/>
                        <a:gd name="connsiteY1" fmla="*/ 68580 h 1464683"/>
                        <a:gd name="connsiteX2" fmla="*/ 15240 w 72251"/>
                        <a:gd name="connsiteY2" fmla="*/ 158115 h 1464683"/>
                        <a:gd name="connsiteX3" fmla="*/ 13335 w 72251"/>
                        <a:gd name="connsiteY3" fmla="*/ 262890 h 1464683"/>
                        <a:gd name="connsiteX4" fmla="*/ 72251 w 72251"/>
                        <a:gd name="connsiteY4" fmla="*/ 1464684 h 1464683"/>
                        <a:gd name="connsiteX0" fmla="*/ 0 w 72251"/>
                        <a:gd name="connsiteY0" fmla="*/ 0 h 1464684"/>
                        <a:gd name="connsiteX1" fmla="*/ 13335 w 72251"/>
                        <a:gd name="connsiteY1" fmla="*/ 68580 h 1464684"/>
                        <a:gd name="connsiteX2" fmla="*/ 15240 w 72251"/>
                        <a:gd name="connsiteY2" fmla="*/ 158115 h 1464684"/>
                        <a:gd name="connsiteX3" fmla="*/ 13335 w 72251"/>
                        <a:gd name="connsiteY3" fmla="*/ 262890 h 1464684"/>
                        <a:gd name="connsiteX4" fmla="*/ 44762 w 72251"/>
                        <a:gd name="connsiteY4" fmla="*/ 990428 h 1464684"/>
                        <a:gd name="connsiteX5" fmla="*/ 72251 w 72251"/>
                        <a:gd name="connsiteY5" fmla="*/ 1464684 h 1464684"/>
                        <a:gd name="connsiteX0" fmla="*/ 0 w 72251"/>
                        <a:gd name="connsiteY0" fmla="*/ 0 h 1464684"/>
                        <a:gd name="connsiteX1" fmla="*/ 13335 w 72251"/>
                        <a:gd name="connsiteY1" fmla="*/ 68580 h 1464684"/>
                        <a:gd name="connsiteX2" fmla="*/ 15240 w 72251"/>
                        <a:gd name="connsiteY2" fmla="*/ 158115 h 1464684"/>
                        <a:gd name="connsiteX3" fmla="*/ 13335 w 72251"/>
                        <a:gd name="connsiteY3" fmla="*/ 262890 h 1464684"/>
                        <a:gd name="connsiteX4" fmla="*/ 5910 w 72251"/>
                        <a:gd name="connsiteY4" fmla="*/ 997310 h 1464684"/>
                        <a:gd name="connsiteX5" fmla="*/ 72251 w 72251"/>
                        <a:gd name="connsiteY5" fmla="*/ 1464684 h 1464684"/>
                        <a:gd name="connsiteX0" fmla="*/ 0 w 42687"/>
                        <a:gd name="connsiteY0" fmla="*/ 0 h 2221952"/>
                        <a:gd name="connsiteX1" fmla="*/ 13335 w 42687"/>
                        <a:gd name="connsiteY1" fmla="*/ 68580 h 2221952"/>
                        <a:gd name="connsiteX2" fmla="*/ 15240 w 42687"/>
                        <a:gd name="connsiteY2" fmla="*/ 158115 h 2221952"/>
                        <a:gd name="connsiteX3" fmla="*/ 13335 w 42687"/>
                        <a:gd name="connsiteY3" fmla="*/ 262890 h 2221952"/>
                        <a:gd name="connsiteX4" fmla="*/ 5910 w 42687"/>
                        <a:gd name="connsiteY4" fmla="*/ 997310 h 2221952"/>
                        <a:gd name="connsiteX5" fmla="*/ 42687 w 42687"/>
                        <a:gd name="connsiteY5" fmla="*/ 2221952 h 2221952"/>
                        <a:gd name="connsiteX0" fmla="*/ 0 w 80938"/>
                        <a:gd name="connsiteY0" fmla="*/ 0 h 2221952"/>
                        <a:gd name="connsiteX1" fmla="*/ 13335 w 80938"/>
                        <a:gd name="connsiteY1" fmla="*/ 68580 h 2221952"/>
                        <a:gd name="connsiteX2" fmla="*/ 15240 w 80938"/>
                        <a:gd name="connsiteY2" fmla="*/ 158115 h 2221952"/>
                        <a:gd name="connsiteX3" fmla="*/ 13335 w 80938"/>
                        <a:gd name="connsiteY3" fmla="*/ 262890 h 2221952"/>
                        <a:gd name="connsiteX4" fmla="*/ 5910 w 80938"/>
                        <a:gd name="connsiteY4" fmla="*/ 997310 h 2221952"/>
                        <a:gd name="connsiteX5" fmla="*/ 42687 w 80938"/>
                        <a:gd name="connsiteY5" fmla="*/ 2221952 h 2221952"/>
                        <a:gd name="connsiteX0" fmla="*/ 0 w 101992"/>
                        <a:gd name="connsiteY0" fmla="*/ 0 h 2221952"/>
                        <a:gd name="connsiteX1" fmla="*/ 13335 w 101992"/>
                        <a:gd name="connsiteY1" fmla="*/ 68580 h 2221952"/>
                        <a:gd name="connsiteX2" fmla="*/ 15240 w 101992"/>
                        <a:gd name="connsiteY2" fmla="*/ 158115 h 2221952"/>
                        <a:gd name="connsiteX3" fmla="*/ 13335 w 101992"/>
                        <a:gd name="connsiteY3" fmla="*/ 262890 h 2221952"/>
                        <a:gd name="connsiteX4" fmla="*/ 78192 w 101992"/>
                        <a:gd name="connsiteY4" fmla="*/ 989720 h 2221952"/>
                        <a:gd name="connsiteX5" fmla="*/ 42687 w 101992"/>
                        <a:gd name="connsiteY5" fmla="*/ 2221952 h 2221952"/>
                        <a:gd name="connsiteX0" fmla="*/ 0 w 140323"/>
                        <a:gd name="connsiteY0" fmla="*/ 0 h 2232879"/>
                        <a:gd name="connsiteX1" fmla="*/ 13335 w 140323"/>
                        <a:gd name="connsiteY1" fmla="*/ 68580 h 2232879"/>
                        <a:gd name="connsiteX2" fmla="*/ 15240 w 140323"/>
                        <a:gd name="connsiteY2" fmla="*/ 158115 h 2232879"/>
                        <a:gd name="connsiteX3" fmla="*/ 13335 w 140323"/>
                        <a:gd name="connsiteY3" fmla="*/ 262890 h 2232879"/>
                        <a:gd name="connsiteX4" fmla="*/ 78192 w 140323"/>
                        <a:gd name="connsiteY4" fmla="*/ 989720 h 2232879"/>
                        <a:gd name="connsiteX5" fmla="*/ 98701 w 140323"/>
                        <a:gd name="connsiteY5" fmla="*/ 2232879 h 2232879"/>
                        <a:gd name="connsiteX0" fmla="*/ 0 w 98701"/>
                        <a:gd name="connsiteY0" fmla="*/ 0 h 2232879"/>
                        <a:gd name="connsiteX1" fmla="*/ 13335 w 98701"/>
                        <a:gd name="connsiteY1" fmla="*/ 68580 h 2232879"/>
                        <a:gd name="connsiteX2" fmla="*/ 15240 w 98701"/>
                        <a:gd name="connsiteY2" fmla="*/ 158115 h 2232879"/>
                        <a:gd name="connsiteX3" fmla="*/ 13335 w 98701"/>
                        <a:gd name="connsiteY3" fmla="*/ 262890 h 2232879"/>
                        <a:gd name="connsiteX4" fmla="*/ 78192 w 98701"/>
                        <a:gd name="connsiteY4" fmla="*/ 989720 h 2232879"/>
                        <a:gd name="connsiteX5" fmla="*/ 98701 w 98701"/>
                        <a:gd name="connsiteY5" fmla="*/ 2232879 h 2232879"/>
                        <a:gd name="connsiteX0" fmla="*/ 0 w 98706"/>
                        <a:gd name="connsiteY0" fmla="*/ 0 h 2232879"/>
                        <a:gd name="connsiteX1" fmla="*/ 13335 w 98706"/>
                        <a:gd name="connsiteY1" fmla="*/ 68580 h 2232879"/>
                        <a:gd name="connsiteX2" fmla="*/ 15240 w 98706"/>
                        <a:gd name="connsiteY2" fmla="*/ 158115 h 2232879"/>
                        <a:gd name="connsiteX3" fmla="*/ 13335 w 98706"/>
                        <a:gd name="connsiteY3" fmla="*/ 262890 h 2232879"/>
                        <a:gd name="connsiteX4" fmla="*/ 78192 w 98706"/>
                        <a:gd name="connsiteY4" fmla="*/ 989720 h 2232879"/>
                        <a:gd name="connsiteX5" fmla="*/ 66802 w 98706"/>
                        <a:gd name="connsiteY5" fmla="*/ 2090417 h 2232879"/>
                        <a:gd name="connsiteX6" fmla="*/ 98701 w 98706"/>
                        <a:gd name="connsiteY6" fmla="*/ 2232879 h 2232879"/>
                        <a:gd name="connsiteX0" fmla="*/ 0 w 98706"/>
                        <a:gd name="connsiteY0" fmla="*/ 0 h 2232879"/>
                        <a:gd name="connsiteX1" fmla="*/ 13335 w 98706"/>
                        <a:gd name="connsiteY1" fmla="*/ 68580 h 2232879"/>
                        <a:gd name="connsiteX2" fmla="*/ 13335 w 98706"/>
                        <a:gd name="connsiteY2" fmla="*/ 262890 h 2232879"/>
                        <a:gd name="connsiteX3" fmla="*/ 78192 w 98706"/>
                        <a:gd name="connsiteY3" fmla="*/ 989720 h 2232879"/>
                        <a:gd name="connsiteX4" fmla="*/ 66802 w 98706"/>
                        <a:gd name="connsiteY4" fmla="*/ 2090417 h 2232879"/>
                        <a:gd name="connsiteX5" fmla="*/ 98701 w 98706"/>
                        <a:gd name="connsiteY5" fmla="*/ 2232879 h 2232879"/>
                        <a:gd name="connsiteX0" fmla="*/ 0 w 98706"/>
                        <a:gd name="connsiteY0" fmla="*/ 0 h 2232879"/>
                        <a:gd name="connsiteX1" fmla="*/ 13335 w 98706"/>
                        <a:gd name="connsiteY1" fmla="*/ 262890 h 2232879"/>
                        <a:gd name="connsiteX2" fmla="*/ 78192 w 98706"/>
                        <a:gd name="connsiteY2" fmla="*/ 989720 h 2232879"/>
                        <a:gd name="connsiteX3" fmla="*/ 66802 w 98706"/>
                        <a:gd name="connsiteY3" fmla="*/ 2090417 h 2232879"/>
                        <a:gd name="connsiteX4" fmla="*/ 98701 w 98706"/>
                        <a:gd name="connsiteY4" fmla="*/ 2232879 h 2232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8706" h="2232879">
                          <a:moveTo>
                            <a:pt x="0" y="0"/>
                          </a:moveTo>
                          <a:cubicBezTo>
                            <a:pt x="2778" y="54769"/>
                            <a:pt x="303" y="97937"/>
                            <a:pt x="13335" y="262890"/>
                          </a:cubicBezTo>
                          <a:cubicBezTo>
                            <a:pt x="26367" y="427843"/>
                            <a:pt x="63515" y="685991"/>
                            <a:pt x="78192" y="989720"/>
                          </a:cubicBezTo>
                          <a:cubicBezTo>
                            <a:pt x="92869" y="1293450"/>
                            <a:pt x="63384" y="1883224"/>
                            <a:pt x="66802" y="2090417"/>
                          </a:cubicBezTo>
                          <a:cubicBezTo>
                            <a:pt x="70220" y="2297610"/>
                            <a:pt x="99151" y="2208277"/>
                            <a:pt x="98701" y="2232879"/>
                          </a:cubicBezTo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5" name="자유형 368">
                      <a:extLst>
                        <a:ext uri="{FF2B5EF4-FFF2-40B4-BE49-F238E27FC236}">
                          <a16:creationId xmlns:a16="http://schemas.microsoft.com/office/drawing/2014/main" id="{17A2873E-DD24-45E5-998D-B9DA70532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8315" y="4204335"/>
                      <a:ext cx="240030" cy="128179"/>
                    </a:xfrm>
                    <a:custGeom>
                      <a:avLst/>
                      <a:gdLst>
                        <a:gd name="connsiteX0" fmla="*/ 0 w 240030"/>
                        <a:gd name="connsiteY0" fmla="*/ 9525 h 128179"/>
                        <a:gd name="connsiteX1" fmla="*/ 66675 w 240030"/>
                        <a:gd name="connsiteY1" fmla="*/ 112395 h 128179"/>
                        <a:gd name="connsiteX2" fmla="*/ 175260 w 240030"/>
                        <a:gd name="connsiteY2" fmla="*/ 116205 h 128179"/>
                        <a:gd name="connsiteX3" fmla="*/ 240030 w 240030"/>
                        <a:gd name="connsiteY3" fmla="*/ 0 h 128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0030" h="128179">
                          <a:moveTo>
                            <a:pt x="0" y="9525"/>
                          </a:moveTo>
                          <a:cubicBezTo>
                            <a:pt x="18732" y="52070"/>
                            <a:pt x="37465" y="94615"/>
                            <a:pt x="66675" y="112395"/>
                          </a:cubicBezTo>
                          <a:cubicBezTo>
                            <a:pt x="95885" y="130175"/>
                            <a:pt x="146368" y="134938"/>
                            <a:pt x="175260" y="116205"/>
                          </a:cubicBezTo>
                          <a:cubicBezTo>
                            <a:pt x="204153" y="97473"/>
                            <a:pt x="222091" y="48736"/>
                            <a:pt x="240030" y="0"/>
                          </a:cubicBezTo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81" name="타원 54">
                    <a:extLst>
                      <a:ext uri="{FF2B5EF4-FFF2-40B4-BE49-F238E27FC236}">
                        <a16:creationId xmlns:a16="http://schemas.microsoft.com/office/drawing/2014/main" id="{2A20C0C6-60FE-4EC1-B13D-4F9D17E45E83}"/>
                      </a:ext>
                    </a:extLst>
                  </p:cNvPr>
                  <p:cNvSpPr/>
                  <p:nvPr/>
                </p:nvSpPr>
                <p:spPr>
                  <a:xfrm>
                    <a:off x="8353425" y="4445069"/>
                    <a:ext cx="42004" cy="59690"/>
                  </a:xfrm>
                  <a:custGeom>
                    <a:avLst/>
                    <a:gdLst>
                      <a:gd name="connsiteX0" fmla="*/ 0 w 57244"/>
                      <a:gd name="connsiteY0" fmla="*/ 29845 h 59690"/>
                      <a:gd name="connsiteX1" fmla="*/ 28622 w 57244"/>
                      <a:gd name="connsiteY1" fmla="*/ 0 h 59690"/>
                      <a:gd name="connsiteX2" fmla="*/ 57244 w 57244"/>
                      <a:gd name="connsiteY2" fmla="*/ 29845 h 59690"/>
                      <a:gd name="connsiteX3" fmla="*/ 28622 w 57244"/>
                      <a:gd name="connsiteY3" fmla="*/ 59690 h 59690"/>
                      <a:gd name="connsiteX4" fmla="*/ 0 w 57244"/>
                      <a:gd name="connsiteY4" fmla="*/ 29845 h 59690"/>
                      <a:gd name="connsiteX0" fmla="*/ 0 w 42004"/>
                      <a:gd name="connsiteY0" fmla="*/ 29845 h 59690"/>
                      <a:gd name="connsiteX1" fmla="*/ 28622 w 42004"/>
                      <a:gd name="connsiteY1" fmla="*/ 0 h 59690"/>
                      <a:gd name="connsiteX2" fmla="*/ 42004 w 42004"/>
                      <a:gd name="connsiteY2" fmla="*/ 29845 h 59690"/>
                      <a:gd name="connsiteX3" fmla="*/ 28622 w 42004"/>
                      <a:gd name="connsiteY3" fmla="*/ 59690 h 59690"/>
                      <a:gd name="connsiteX4" fmla="*/ 0 w 42004"/>
                      <a:gd name="connsiteY4" fmla="*/ 29845 h 59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04" h="59690">
                        <a:moveTo>
                          <a:pt x="0" y="29845"/>
                        </a:moveTo>
                        <a:cubicBezTo>
                          <a:pt x="0" y="13362"/>
                          <a:pt x="21621" y="0"/>
                          <a:pt x="28622" y="0"/>
                        </a:cubicBezTo>
                        <a:cubicBezTo>
                          <a:pt x="35623" y="0"/>
                          <a:pt x="42004" y="13362"/>
                          <a:pt x="42004" y="29845"/>
                        </a:cubicBezTo>
                        <a:cubicBezTo>
                          <a:pt x="42004" y="46328"/>
                          <a:pt x="35623" y="59690"/>
                          <a:pt x="28622" y="59690"/>
                        </a:cubicBezTo>
                        <a:cubicBezTo>
                          <a:pt x="21621" y="59690"/>
                          <a:pt x="0" y="46328"/>
                          <a:pt x="0" y="29845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타원 54">
                    <a:extLst>
                      <a:ext uri="{FF2B5EF4-FFF2-40B4-BE49-F238E27FC236}">
                        <a16:creationId xmlns:a16="http://schemas.microsoft.com/office/drawing/2014/main" id="{A35B808A-44E5-4062-8640-C76FFF5EF94C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8216528" y="4480179"/>
                    <a:ext cx="42004" cy="59690"/>
                  </a:xfrm>
                  <a:custGeom>
                    <a:avLst/>
                    <a:gdLst>
                      <a:gd name="connsiteX0" fmla="*/ 0 w 57244"/>
                      <a:gd name="connsiteY0" fmla="*/ 29845 h 59690"/>
                      <a:gd name="connsiteX1" fmla="*/ 28622 w 57244"/>
                      <a:gd name="connsiteY1" fmla="*/ 0 h 59690"/>
                      <a:gd name="connsiteX2" fmla="*/ 57244 w 57244"/>
                      <a:gd name="connsiteY2" fmla="*/ 29845 h 59690"/>
                      <a:gd name="connsiteX3" fmla="*/ 28622 w 57244"/>
                      <a:gd name="connsiteY3" fmla="*/ 59690 h 59690"/>
                      <a:gd name="connsiteX4" fmla="*/ 0 w 57244"/>
                      <a:gd name="connsiteY4" fmla="*/ 29845 h 59690"/>
                      <a:gd name="connsiteX0" fmla="*/ 0 w 42004"/>
                      <a:gd name="connsiteY0" fmla="*/ 29845 h 59690"/>
                      <a:gd name="connsiteX1" fmla="*/ 28622 w 42004"/>
                      <a:gd name="connsiteY1" fmla="*/ 0 h 59690"/>
                      <a:gd name="connsiteX2" fmla="*/ 42004 w 42004"/>
                      <a:gd name="connsiteY2" fmla="*/ 29845 h 59690"/>
                      <a:gd name="connsiteX3" fmla="*/ 28622 w 42004"/>
                      <a:gd name="connsiteY3" fmla="*/ 59690 h 59690"/>
                      <a:gd name="connsiteX4" fmla="*/ 0 w 42004"/>
                      <a:gd name="connsiteY4" fmla="*/ 29845 h 59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04" h="59690">
                        <a:moveTo>
                          <a:pt x="0" y="29845"/>
                        </a:moveTo>
                        <a:cubicBezTo>
                          <a:pt x="0" y="13362"/>
                          <a:pt x="21621" y="0"/>
                          <a:pt x="28622" y="0"/>
                        </a:cubicBezTo>
                        <a:cubicBezTo>
                          <a:pt x="35623" y="0"/>
                          <a:pt x="42004" y="13362"/>
                          <a:pt x="42004" y="29845"/>
                        </a:cubicBezTo>
                        <a:cubicBezTo>
                          <a:pt x="42004" y="46328"/>
                          <a:pt x="35623" y="59690"/>
                          <a:pt x="28622" y="59690"/>
                        </a:cubicBezTo>
                        <a:cubicBezTo>
                          <a:pt x="21621" y="59690"/>
                          <a:pt x="0" y="46328"/>
                          <a:pt x="0" y="29845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타원 54">
                    <a:extLst>
                      <a:ext uri="{FF2B5EF4-FFF2-40B4-BE49-F238E27FC236}">
                        <a16:creationId xmlns:a16="http://schemas.microsoft.com/office/drawing/2014/main" id="{66A2B94D-29A3-4D62-9476-FEB6DEABE360}"/>
                      </a:ext>
                    </a:extLst>
                  </p:cNvPr>
                  <p:cNvSpPr/>
                  <p:nvPr/>
                </p:nvSpPr>
                <p:spPr>
                  <a:xfrm>
                    <a:off x="8507993" y="4471167"/>
                    <a:ext cx="42004" cy="59690"/>
                  </a:xfrm>
                  <a:custGeom>
                    <a:avLst/>
                    <a:gdLst>
                      <a:gd name="connsiteX0" fmla="*/ 0 w 57244"/>
                      <a:gd name="connsiteY0" fmla="*/ 29845 h 59690"/>
                      <a:gd name="connsiteX1" fmla="*/ 28622 w 57244"/>
                      <a:gd name="connsiteY1" fmla="*/ 0 h 59690"/>
                      <a:gd name="connsiteX2" fmla="*/ 57244 w 57244"/>
                      <a:gd name="connsiteY2" fmla="*/ 29845 h 59690"/>
                      <a:gd name="connsiteX3" fmla="*/ 28622 w 57244"/>
                      <a:gd name="connsiteY3" fmla="*/ 59690 h 59690"/>
                      <a:gd name="connsiteX4" fmla="*/ 0 w 57244"/>
                      <a:gd name="connsiteY4" fmla="*/ 29845 h 59690"/>
                      <a:gd name="connsiteX0" fmla="*/ 0 w 42004"/>
                      <a:gd name="connsiteY0" fmla="*/ 29845 h 59690"/>
                      <a:gd name="connsiteX1" fmla="*/ 28622 w 42004"/>
                      <a:gd name="connsiteY1" fmla="*/ 0 h 59690"/>
                      <a:gd name="connsiteX2" fmla="*/ 42004 w 42004"/>
                      <a:gd name="connsiteY2" fmla="*/ 29845 h 59690"/>
                      <a:gd name="connsiteX3" fmla="*/ 28622 w 42004"/>
                      <a:gd name="connsiteY3" fmla="*/ 59690 h 59690"/>
                      <a:gd name="connsiteX4" fmla="*/ 0 w 42004"/>
                      <a:gd name="connsiteY4" fmla="*/ 29845 h 59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04" h="59690">
                        <a:moveTo>
                          <a:pt x="0" y="29845"/>
                        </a:moveTo>
                        <a:cubicBezTo>
                          <a:pt x="0" y="13362"/>
                          <a:pt x="21621" y="0"/>
                          <a:pt x="28622" y="0"/>
                        </a:cubicBezTo>
                        <a:cubicBezTo>
                          <a:pt x="35623" y="0"/>
                          <a:pt x="42004" y="13362"/>
                          <a:pt x="42004" y="29845"/>
                        </a:cubicBezTo>
                        <a:cubicBezTo>
                          <a:pt x="42004" y="46328"/>
                          <a:pt x="35623" y="59690"/>
                          <a:pt x="28622" y="59690"/>
                        </a:cubicBezTo>
                        <a:cubicBezTo>
                          <a:pt x="21621" y="59690"/>
                          <a:pt x="0" y="46328"/>
                          <a:pt x="0" y="29845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D3D52286-4DAC-4B32-B91C-BFEA7FEFB122}"/>
                    </a:ext>
                  </a:extLst>
                </p:cNvPr>
                <p:cNvGrpSpPr/>
                <p:nvPr/>
              </p:nvGrpSpPr>
              <p:grpSpPr>
                <a:xfrm>
                  <a:off x="2194816" y="3730151"/>
                  <a:ext cx="2997902" cy="1809715"/>
                  <a:chOff x="2239456" y="1486932"/>
                  <a:chExt cx="4168964" cy="2516637"/>
                </a:xfrm>
                <a:grpFill/>
              </p:grpSpPr>
              <p:sp>
                <p:nvSpPr>
                  <p:cNvPr id="124" name="자유형 307">
                    <a:extLst>
                      <a:ext uri="{FF2B5EF4-FFF2-40B4-BE49-F238E27FC236}">
                        <a16:creationId xmlns:a16="http://schemas.microsoft.com/office/drawing/2014/main" id="{D13A722F-DA52-4B31-A4FC-4DFAC91B8A65}"/>
                      </a:ext>
                    </a:extLst>
                  </p:cNvPr>
                  <p:cNvSpPr/>
                  <p:nvPr/>
                </p:nvSpPr>
                <p:spPr>
                  <a:xfrm>
                    <a:off x="2430684" y="2509519"/>
                    <a:ext cx="1413180" cy="1388331"/>
                  </a:xfrm>
                  <a:custGeom>
                    <a:avLst/>
                    <a:gdLst>
                      <a:gd name="connsiteX0" fmla="*/ 2940 w 1626978"/>
                      <a:gd name="connsiteY0" fmla="*/ 851337 h 1598627"/>
                      <a:gd name="connsiteX1" fmla="*/ 13100 w 1626978"/>
                      <a:gd name="connsiteY1" fmla="*/ 653217 h 1598627"/>
                      <a:gd name="connsiteX2" fmla="*/ 114700 w 1626978"/>
                      <a:gd name="connsiteY2" fmla="*/ 399217 h 1598627"/>
                      <a:gd name="connsiteX3" fmla="*/ 251860 w 1626978"/>
                      <a:gd name="connsiteY3" fmla="*/ 221417 h 1598627"/>
                      <a:gd name="connsiteX4" fmla="*/ 455060 w 1626978"/>
                      <a:gd name="connsiteY4" fmla="*/ 69017 h 1598627"/>
                      <a:gd name="connsiteX5" fmla="*/ 714140 w 1626978"/>
                      <a:gd name="connsiteY5" fmla="*/ 2977 h 1598627"/>
                      <a:gd name="connsiteX6" fmla="*/ 998620 w 1626978"/>
                      <a:gd name="connsiteY6" fmla="*/ 18217 h 1598627"/>
                      <a:gd name="connsiteX7" fmla="*/ 1222140 w 1626978"/>
                      <a:gd name="connsiteY7" fmla="*/ 79177 h 1598627"/>
                      <a:gd name="connsiteX8" fmla="*/ 1430420 w 1626978"/>
                      <a:gd name="connsiteY8" fmla="*/ 262057 h 1598627"/>
                      <a:gd name="connsiteX9" fmla="*/ 1557420 w 1626978"/>
                      <a:gd name="connsiteY9" fmla="*/ 429697 h 1598627"/>
                      <a:gd name="connsiteX10" fmla="*/ 1618380 w 1626978"/>
                      <a:gd name="connsiteY10" fmla="*/ 673537 h 1598627"/>
                      <a:gd name="connsiteX11" fmla="*/ 1618380 w 1626978"/>
                      <a:gd name="connsiteY11" fmla="*/ 891977 h 1598627"/>
                      <a:gd name="connsiteX12" fmla="*/ 1542180 w 1626978"/>
                      <a:gd name="connsiteY12" fmla="*/ 1130737 h 1598627"/>
                      <a:gd name="connsiteX13" fmla="*/ 1445660 w 1626978"/>
                      <a:gd name="connsiteY13" fmla="*/ 1298377 h 1598627"/>
                      <a:gd name="connsiteX14" fmla="*/ 1262780 w 1626978"/>
                      <a:gd name="connsiteY14" fmla="*/ 1440617 h 1598627"/>
                      <a:gd name="connsiteX15" fmla="*/ 988460 w 1626978"/>
                      <a:gd name="connsiteY15" fmla="*/ 1577777 h 1598627"/>
                      <a:gd name="connsiteX16" fmla="*/ 785260 w 1626978"/>
                      <a:gd name="connsiteY16" fmla="*/ 1593017 h 1598627"/>
                      <a:gd name="connsiteX17" fmla="*/ 500780 w 1626978"/>
                      <a:gd name="connsiteY17" fmla="*/ 1526977 h 1598627"/>
                      <a:gd name="connsiteX18" fmla="*/ 322980 w 1626978"/>
                      <a:gd name="connsiteY18" fmla="*/ 1435537 h 1598627"/>
                      <a:gd name="connsiteX19" fmla="*/ 165500 w 1626978"/>
                      <a:gd name="connsiteY19" fmla="*/ 1252657 h 1598627"/>
                      <a:gd name="connsiteX20" fmla="*/ 89300 w 1626978"/>
                      <a:gd name="connsiteY20" fmla="*/ 1059617 h 1598627"/>
                      <a:gd name="connsiteX21" fmla="*/ 28340 w 1626978"/>
                      <a:gd name="connsiteY21" fmla="*/ 917377 h 1598627"/>
                      <a:gd name="connsiteX22" fmla="*/ 2940 w 1626978"/>
                      <a:gd name="connsiteY22" fmla="*/ 851337 h 1598627"/>
                      <a:gd name="connsiteX0" fmla="*/ 3202 w 1627240"/>
                      <a:gd name="connsiteY0" fmla="*/ 851337 h 1598627"/>
                      <a:gd name="connsiteX1" fmla="*/ 13362 w 1627240"/>
                      <a:gd name="connsiteY1" fmla="*/ 653217 h 1598627"/>
                      <a:gd name="connsiteX2" fmla="*/ 114962 w 1627240"/>
                      <a:gd name="connsiteY2" fmla="*/ 399217 h 1598627"/>
                      <a:gd name="connsiteX3" fmla="*/ 252122 w 1627240"/>
                      <a:gd name="connsiteY3" fmla="*/ 221417 h 1598627"/>
                      <a:gd name="connsiteX4" fmla="*/ 455322 w 1627240"/>
                      <a:gd name="connsiteY4" fmla="*/ 69017 h 1598627"/>
                      <a:gd name="connsiteX5" fmla="*/ 714402 w 1627240"/>
                      <a:gd name="connsiteY5" fmla="*/ 2977 h 1598627"/>
                      <a:gd name="connsiteX6" fmla="*/ 998882 w 1627240"/>
                      <a:gd name="connsiteY6" fmla="*/ 18217 h 1598627"/>
                      <a:gd name="connsiteX7" fmla="*/ 1222402 w 1627240"/>
                      <a:gd name="connsiteY7" fmla="*/ 79177 h 1598627"/>
                      <a:gd name="connsiteX8" fmla="*/ 1430682 w 1627240"/>
                      <a:gd name="connsiteY8" fmla="*/ 262057 h 1598627"/>
                      <a:gd name="connsiteX9" fmla="*/ 1557682 w 1627240"/>
                      <a:gd name="connsiteY9" fmla="*/ 429697 h 1598627"/>
                      <a:gd name="connsiteX10" fmla="*/ 1618642 w 1627240"/>
                      <a:gd name="connsiteY10" fmla="*/ 673537 h 1598627"/>
                      <a:gd name="connsiteX11" fmla="*/ 1618642 w 1627240"/>
                      <a:gd name="connsiteY11" fmla="*/ 891977 h 1598627"/>
                      <a:gd name="connsiteX12" fmla="*/ 1542442 w 1627240"/>
                      <a:gd name="connsiteY12" fmla="*/ 1130737 h 1598627"/>
                      <a:gd name="connsiteX13" fmla="*/ 1445922 w 1627240"/>
                      <a:gd name="connsiteY13" fmla="*/ 1298377 h 1598627"/>
                      <a:gd name="connsiteX14" fmla="*/ 1263042 w 1627240"/>
                      <a:gd name="connsiteY14" fmla="*/ 1440617 h 1598627"/>
                      <a:gd name="connsiteX15" fmla="*/ 988722 w 1627240"/>
                      <a:gd name="connsiteY15" fmla="*/ 1577777 h 1598627"/>
                      <a:gd name="connsiteX16" fmla="*/ 785522 w 1627240"/>
                      <a:gd name="connsiteY16" fmla="*/ 1593017 h 1598627"/>
                      <a:gd name="connsiteX17" fmla="*/ 501042 w 1627240"/>
                      <a:gd name="connsiteY17" fmla="*/ 1526977 h 1598627"/>
                      <a:gd name="connsiteX18" fmla="*/ 323242 w 1627240"/>
                      <a:gd name="connsiteY18" fmla="*/ 1435537 h 1598627"/>
                      <a:gd name="connsiteX19" fmla="*/ 165762 w 1627240"/>
                      <a:gd name="connsiteY19" fmla="*/ 1252657 h 1598627"/>
                      <a:gd name="connsiteX20" fmla="*/ 89562 w 1627240"/>
                      <a:gd name="connsiteY20" fmla="*/ 1059617 h 1598627"/>
                      <a:gd name="connsiteX21" fmla="*/ 32412 w 1627240"/>
                      <a:gd name="connsiteY21" fmla="*/ 949762 h 1598627"/>
                      <a:gd name="connsiteX22" fmla="*/ 3202 w 1627240"/>
                      <a:gd name="connsiteY22" fmla="*/ 851337 h 1598627"/>
                      <a:gd name="connsiteX0" fmla="*/ 3202 w 1627240"/>
                      <a:gd name="connsiteY0" fmla="*/ 851337 h 1598627"/>
                      <a:gd name="connsiteX1" fmla="*/ 13362 w 1627240"/>
                      <a:gd name="connsiteY1" fmla="*/ 653217 h 1598627"/>
                      <a:gd name="connsiteX2" fmla="*/ 114962 w 1627240"/>
                      <a:gd name="connsiteY2" fmla="*/ 399217 h 1598627"/>
                      <a:gd name="connsiteX3" fmla="*/ 252122 w 1627240"/>
                      <a:gd name="connsiteY3" fmla="*/ 221417 h 1598627"/>
                      <a:gd name="connsiteX4" fmla="*/ 455322 w 1627240"/>
                      <a:gd name="connsiteY4" fmla="*/ 69017 h 1598627"/>
                      <a:gd name="connsiteX5" fmla="*/ 714402 w 1627240"/>
                      <a:gd name="connsiteY5" fmla="*/ 2977 h 1598627"/>
                      <a:gd name="connsiteX6" fmla="*/ 998882 w 1627240"/>
                      <a:gd name="connsiteY6" fmla="*/ 18217 h 1598627"/>
                      <a:gd name="connsiteX7" fmla="*/ 1222402 w 1627240"/>
                      <a:gd name="connsiteY7" fmla="*/ 79177 h 1598627"/>
                      <a:gd name="connsiteX8" fmla="*/ 1430682 w 1627240"/>
                      <a:gd name="connsiteY8" fmla="*/ 262057 h 1598627"/>
                      <a:gd name="connsiteX9" fmla="*/ 1557682 w 1627240"/>
                      <a:gd name="connsiteY9" fmla="*/ 429697 h 1598627"/>
                      <a:gd name="connsiteX10" fmla="*/ 1618642 w 1627240"/>
                      <a:gd name="connsiteY10" fmla="*/ 673537 h 1598627"/>
                      <a:gd name="connsiteX11" fmla="*/ 1618642 w 1627240"/>
                      <a:gd name="connsiteY11" fmla="*/ 891977 h 1598627"/>
                      <a:gd name="connsiteX12" fmla="*/ 1542442 w 1627240"/>
                      <a:gd name="connsiteY12" fmla="*/ 1130737 h 1598627"/>
                      <a:gd name="connsiteX13" fmla="*/ 1445922 w 1627240"/>
                      <a:gd name="connsiteY13" fmla="*/ 1298377 h 1598627"/>
                      <a:gd name="connsiteX14" fmla="*/ 1263042 w 1627240"/>
                      <a:gd name="connsiteY14" fmla="*/ 1440617 h 1598627"/>
                      <a:gd name="connsiteX15" fmla="*/ 988722 w 1627240"/>
                      <a:gd name="connsiteY15" fmla="*/ 1577777 h 1598627"/>
                      <a:gd name="connsiteX16" fmla="*/ 785522 w 1627240"/>
                      <a:gd name="connsiteY16" fmla="*/ 1593017 h 1598627"/>
                      <a:gd name="connsiteX17" fmla="*/ 501042 w 1627240"/>
                      <a:gd name="connsiteY17" fmla="*/ 1526977 h 1598627"/>
                      <a:gd name="connsiteX18" fmla="*/ 323242 w 1627240"/>
                      <a:gd name="connsiteY18" fmla="*/ 1435537 h 1598627"/>
                      <a:gd name="connsiteX19" fmla="*/ 165762 w 1627240"/>
                      <a:gd name="connsiteY19" fmla="*/ 1252657 h 1598627"/>
                      <a:gd name="connsiteX20" fmla="*/ 76227 w 1627240"/>
                      <a:gd name="connsiteY20" fmla="*/ 1069142 h 1598627"/>
                      <a:gd name="connsiteX21" fmla="*/ 32412 w 1627240"/>
                      <a:gd name="connsiteY21" fmla="*/ 949762 h 1598627"/>
                      <a:gd name="connsiteX22" fmla="*/ 3202 w 1627240"/>
                      <a:gd name="connsiteY22" fmla="*/ 851337 h 1598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627240" h="1598627">
                        <a:moveTo>
                          <a:pt x="3202" y="851337"/>
                        </a:moveTo>
                        <a:cubicBezTo>
                          <a:pt x="27" y="801913"/>
                          <a:pt x="-5265" y="728570"/>
                          <a:pt x="13362" y="653217"/>
                        </a:cubicBezTo>
                        <a:cubicBezTo>
                          <a:pt x="31989" y="577864"/>
                          <a:pt x="75169" y="471184"/>
                          <a:pt x="114962" y="399217"/>
                        </a:cubicBezTo>
                        <a:cubicBezTo>
                          <a:pt x="154755" y="327250"/>
                          <a:pt x="195395" y="276450"/>
                          <a:pt x="252122" y="221417"/>
                        </a:cubicBezTo>
                        <a:cubicBezTo>
                          <a:pt x="308849" y="166384"/>
                          <a:pt x="378275" y="105424"/>
                          <a:pt x="455322" y="69017"/>
                        </a:cubicBezTo>
                        <a:cubicBezTo>
                          <a:pt x="532369" y="32610"/>
                          <a:pt x="623809" y="11444"/>
                          <a:pt x="714402" y="2977"/>
                        </a:cubicBezTo>
                        <a:cubicBezTo>
                          <a:pt x="804995" y="-5490"/>
                          <a:pt x="914215" y="5517"/>
                          <a:pt x="998882" y="18217"/>
                        </a:cubicBezTo>
                        <a:cubicBezTo>
                          <a:pt x="1083549" y="30917"/>
                          <a:pt x="1150435" y="38537"/>
                          <a:pt x="1222402" y="79177"/>
                        </a:cubicBezTo>
                        <a:cubicBezTo>
                          <a:pt x="1294369" y="119817"/>
                          <a:pt x="1374802" y="203637"/>
                          <a:pt x="1430682" y="262057"/>
                        </a:cubicBezTo>
                        <a:cubicBezTo>
                          <a:pt x="1486562" y="320477"/>
                          <a:pt x="1526355" y="361117"/>
                          <a:pt x="1557682" y="429697"/>
                        </a:cubicBezTo>
                        <a:cubicBezTo>
                          <a:pt x="1589009" y="498277"/>
                          <a:pt x="1608482" y="596490"/>
                          <a:pt x="1618642" y="673537"/>
                        </a:cubicBezTo>
                        <a:cubicBezTo>
                          <a:pt x="1628802" y="750584"/>
                          <a:pt x="1631342" y="815777"/>
                          <a:pt x="1618642" y="891977"/>
                        </a:cubicBezTo>
                        <a:cubicBezTo>
                          <a:pt x="1605942" y="968177"/>
                          <a:pt x="1571229" y="1063004"/>
                          <a:pt x="1542442" y="1130737"/>
                        </a:cubicBezTo>
                        <a:cubicBezTo>
                          <a:pt x="1513655" y="1198470"/>
                          <a:pt x="1492489" y="1246730"/>
                          <a:pt x="1445922" y="1298377"/>
                        </a:cubicBezTo>
                        <a:cubicBezTo>
                          <a:pt x="1399355" y="1350024"/>
                          <a:pt x="1339242" y="1394050"/>
                          <a:pt x="1263042" y="1440617"/>
                        </a:cubicBezTo>
                        <a:cubicBezTo>
                          <a:pt x="1186842" y="1487184"/>
                          <a:pt x="1068308" y="1552377"/>
                          <a:pt x="988722" y="1577777"/>
                        </a:cubicBezTo>
                        <a:cubicBezTo>
                          <a:pt x="909136" y="1603177"/>
                          <a:pt x="866802" y="1601484"/>
                          <a:pt x="785522" y="1593017"/>
                        </a:cubicBezTo>
                        <a:cubicBezTo>
                          <a:pt x="704242" y="1584550"/>
                          <a:pt x="578089" y="1553224"/>
                          <a:pt x="501042" y="1526977"/>
                        </a:cubicBezTo>
                        <a:cubicBezTo>
                          <a:pt x="423995" y="1500730"/>
                          <a:pt x="379122" y="1481257"/>
                          <a:pt x="323242" y="1435537"/>
                        </a:cubicBezTo>
                        <a:cubicBezTo>
                          <a:pt x="267362" y="1389817"/>
                          <a:pt x="206931" y="1313723"/>
                          <a:pt x="165762" y="1252657"/>
                        </a:cubicBezTo>
                        <a:cubicBezTo>
                          <a:pt x="124593" y="1191591"/>
                          <a:pt x="99087" y="1125022"/>
                          <a:pt x="76227" y="1069142"/>
                        </a:cubicBezTo>
                        <a:cubicBezTo>
                          <a:pt x="53367" y="1013262"/>
                          <a:pt x="44583" y="986063"/>
                          <a:pt x="32412" y="949762"/>
                        </a:cubicBezTo>
                        <a:cubicBezTo>
                          <a:pt x="20241" y="913461"/>
                          <a:pt x="6377" y="900761"/>
                          <a:pt x="3202" y="851337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" name="자유형 308">
                    <a:extLst>
                      <a:ext uri="{FF2B5EF4-FFF2-40B4-BE49-F238E27FC236}">
                        <a16:creationId xmlns:a16="http://schemas.microsoft.com/office/drawing/2014/main" id="{18C74BA8-1FA7-4D46-A49C-3E93FB31019D}"/>
                      </a:ext>
                    </a:extLst>
                  </p:cNvPr>
                  <p:cNvSpPr/>
                  <p:nvPr/>
                </p:nvSpPr>
                <p:spPr>
                  <a:xfrm rot="1440000">
                    <a:off x="4979432" y="2509519"/>
                    <a:ext cx="1413180" cy="1388331"/>
                  </a:xfrm>
                  <a:custGeom>
                    <a:avLst/>
                    <a:gdLst>
                      <a:gd name="connsiteX0" fmla="*/ 2940 w 1626978"/>
                      <a:gd name="connsiteY0" fmla="*/ 851337 h 1598627"/>
                      <a:gd name="connsiteX1" fmla="*/ 13100 w 1626978"/>
                      <a:gd name="connsiteY1" fmla="*/ 653217 h 1598627"/>
                      <a:gd name="connsiteX2" fmla="*/ 114700 w 1626978"/>
                      <a:gd name="connsiteY2" fmla="*/ 399217 h 1598627"/>
                      <a:gd name="connsiteX3" fmla="*/ 251860 w 1626978"/>
                      <a:gd name="connsiteY3" fmla="*/ 221417 h 1598627"/>
                      <a:gd name="connsiteX4" fmla="*/ 455060 w 1626978"/>
                      <a:gd name="connsiteY4" fmla="*/ 69017 h 1598627"/>
                      <a:gd name="connsiteX5" fmla="*/ 714140 w 1626978"/>
                      <a:gd name="connsiteY5" fmla="*/ 2977 h 1598627"/>
                      <a:gd name="connsiteX6" fmla="*/ 998620 w 1626978"/>
                      <a:gd name="connsiteY6" fmla="*/ 18217 h 1598627"/>
                      <a:gd name="connsiteX7" fmla="*/ 1222140 w 1626978"/>
                      <a:gd name="connsiteY7" fmla="*/ 79177 h 1598627"/>
                      <a:gd name="connsiteX8" fmla="*/ 1430420 w 1626978"/>
                      <a:gd name="connsiteY8" fmla="*/ 262057 h 1598627"/>
                      <a:gd name="connsiteX9" fmla="*/ 1557420 w 1626978"/>
                      <a:gd name="connsiteY9" fmla="*/ 429697 h 1598627"/>
                      <a:gd name="connsiteX10" fmla="*/ 1618380 w 1626978"/>
                      <a:gd name="connsiteY10" fmla="*/ 673537 h 1598627"/>
                      <a:gd name="connsiteX11" fmla="*/ 1618380 w 1626978"/>
                      <a:gd name="connsiteY11" fmla="*/ 891977 h 1598627"/>
                      <a:gd name="connsiteX12" fmla="*/ 1542180 w 1626978"/>
                      <a:gd name="connsiteY12" fmla="*/ 1130737 h 1598627"/>
                      <a:gd name="connsiteX13" fmla="*/ 1445660 w 1626978"/>
                      <a:gd name="connsiteY13" fmla="*/ 1298377 h 1598627"/>
                      <a:gd name="connsiteX14" fmla="*/ 1262780 w 1626978"/>
                      <a:gd name="connsiteY14" fmla="*/ 1440617 h 1598627"/>
                      <a:gd name="connsiteX15" fmla="*/ 988460 w 1626978"/>
                      <a:gd name="connsiteY15" fmla="*/ 1577777 h 1598627"/>
                      <a:gd name="connsiteX16" fmla="*/ 785260 w 1626978"/>
                      <a:gd name="connsiteY16" fmla="*/ 1593017 h 1598627"/>
                      <a:gd name="connsiteX17" fmla="*/ 500780 w 1626978"/>
                      <a:gd name="connsiteY17" fmla="*/ 1526977 h 1598627"/>
                      <a:gd name="connsiteX18" fmla="*/ 322980 w 1626978"/>
                      <a:gd name="connsiteY18" fmla="*/ 1435537 h 1598627"/>
                      <a:gd name="connsiteX19" fmla="*/ 165500 w 1626978"/>
                      <a:gd name="connsiteY19" fmla="*/ 1252657 h 1598627"/>
                      <a:gd name="connsiteX20" fmla="*/ 89300 w 1626978"/>
                      <a:gd name="connsiteY20" fmla="*/ 1059617 h 1598627"/>
                      <a:gd name="connsiteX21" fmla="*/ 28340 w 1626978"/>
                      <a:gd name="connsiteY21" fmla="*/ 917377 h 1598627"/>
                      <a:gd name="connsiteX22" fmla="*/ 2940 w 1626978"/>
                      <a:gd name="connsiteY22" fmla="*/ 851337 h 1598627"/>
                      <a:gd name="connsiteX0" fmla="*/ 3202 w 1627240"/>
                      <a:gd name="connsiteY0" fmla="*/ 851337 h 1598627"/>
                      <a:gd name="connsiteX1" fmla="*/ 13362 w 1627240"/>
                      <a:gd name="connsiteY1" fmla="*/ 653217 h 1598627"/>
                      <a:gd name="connsiteX2" fmla="*/ 114962 w 1627240"/>
                      <a:gd name="connsiteY2" fmla="*/ 399217 h 1598627"/>
                      <a:gd name="connsiteX3" fmla="*/ 252122 w 1627240"/>
                      <a:gd name="connsiteY3" fmla="*/ 221417 h 1598627"/>
                      <a:gd name="connsiteX4" fmla="*/ 455322 w 1627240"/>
                      <a:gd name="connsiteY4" fmla="*/ 69017 h 1598627"/>
                      <a:gd name="connsiteX5" fmla="*/ 714402 w 1627240"/>
                      <a:gd name="connsiteY5" fmla="*/ 2977 h 1598627"/>
                      <a:gd name="connsiteX6" fmla="*/ 998882 w 1627240"/>
                      <a:gd name="connsiteY6" fmla="*/ 18217 h 1598627"/>
                      <a:gd name="connsiteX7" fmla="*/ 1222402 w 1627240"/>
                      <a:gd name="connsiteY7" fmla="*/ 79177 h 1598627"/>
                      <a:gd name="connsiteX8" fmla="*/ 1430682 w 1627240"/>
                      <a:gd name="connsiteY8" fmla="*/ 262057 h 1598627"/>
                      <a:gd name="connsiteX9" fmla="*/ 1557682 w 1627240"/>
                      <a:gd name="connsiteY9" fmla="*/ 429697 h 1598627"/>
                      <a:gd name="connsiteX10" fmla="*/ 1618642 w 1627240"/>
                      <a:gd name="connsiteY10" fmla="*/ 673537 h 1598627"/>
                      <a:gd name="connsiteX11" fmla="*/ 1618642 w 1627240"/>
                      <a:gd name="connsiteY11" fmla="*/ 891977 h 1598627"/>
                      <a:gd name="connsiteX12" fmla="*/ 1542442 w 1627240"/>
                      <a:gd name="connsiteY12" fmla="*/ 1130737 h 1598627"/>
                      <a:gd name="connsiteX13" fmla="*/ 1445922 w 1627240"/>
                      <a:gd name="connsiteY13" fmla="*/ 1298377 h 1598627"/>
                      <a:gd name="connsiteX14" fmla="*/ 1263042 w 1627240"/>
                      <a:gd name="connsiteY14" fmla="*/ 1440617 h 1598627"/>
                      <a:gd name="connsiteX15" fmla="*/ 988722 w 1627240"/>
                      <a:gd name="connsiteY15" fmla="*/ 1577777 h 1598627"/>
                      <a:gd name="connsiteX16" fmla="*/ 785522 w 1627240"/>
                      <a:gd name="connsiteY16" fmla="*/ 1593017 h 1598627"/>
                      <a:gd name="connsiteX17" fmla="*/ 501042 w 1627240"/>
                      <a:gd name="connsiteY17" fmla="*/ 1526977 h 1598627"/>
                      <a:gd name="connsiteX18" fmla="*/ 323242 w 1627240"/>
                      <a:gd name="connsiteY18" fmla="*/ 1435537 h 1598627"/>
                      <a:gd name="connsiteX19" fmla="*/ 165762 w 1627240"/>
                      <a:gd name="connsiteY19" fmla="*/ 1252657 h 1598627"/>
                      <a:gd name="connsiteX20" fmla="*/ 89562 w 1627240"/>
                      <a:gd name="connsiteY20" fmla="*/ 1059617 h 1598627"/>
                      <a:gd name="connsiteX21" fmla="*/ 32412 w 1627240"/>
                      <a:gd name="connsiteY21" fmla="*/ 949762 h 1598627"/>
                      <a:gd name="connsiteX22" fmla="*/ 3202 w 1627240"/>
                      <a:gd name="connsiteY22" fmla="*/ 851337 h 1598627"/>
                      <a:gd name="connsiteX0" fmla="*/ 3202 w 1627240"/>
                      <a:gd name="connsiteY0" fmla="*/ 851337 h 1598627"/>
                      <a:gd name="connsiteX1" fmla="*/ 13362 w 1627240"/>
                      <a:gd name="connsiteY1" fmla="*/ 653217 h 1598627"/>
                      <a:gd name="connsiteX2" fmla="*/ 114962 w 1627240"/>
                      <a:gd name="connsiteY2" fmla="*/ 399217 h 1598627"/>
                      <a:gd name="connsiteX3" fmla="*/ 252122 w 1627240"/>
                      <a:gd name="connsiteY3" fmla="*/ 221417 h 1598627"/>
                      <a:gd name="connsiteX4" fmla="*/ 455322 w 1627240"/>
                      <a:gd name="connsiteY4" fmla="*/ 69017 h 1598627"/>
                      <a:gd name="connsiteX5" fmla="*/ 714402 w 1627240"/>
                      <a:gd name="connsiteY5" fmla="*/ 2977 h 1598627"/>
                      <a:gd name="connsiteX6" fmla="*/ 998882 w 1627240"/>
                      <a:gd name="connsiteY6" fmla="*/ 18217 h 1598627"/>
                      <a:gd name="connsiteX7" fmla="*/ 1222402 w 1627240"/>
                      <a:gd name="connsiteY7" fmla="*/ 79177 h 1598627"/>
                      <a:gd name="connsiteX8" fmla="*/ 1430682 w 1627240"/>
                      <a:gd name="connsiteY8" fmla="*/ 262057 h 1598627"/>
                      <a:gd name="connsiteX9" fmla="*/ 1557682 w 1627240"/>
                      <a:gd name="connsiteY9" fmla="*/ 429697 h 1598627"/>
                      <a:gd name="connsiteX10" fmla="*/ 1618642 w 1627240"/>
                      <a:gd name="connsiteY10" fmla="*/ 673537 h 1598627"/>
                      <a:gd name="connsiteX11" fmla="*/ 1618642 w 1627240"/>
                      <a:gd name="connsiteY11" fmla="*/ 891977 h 1598627"/>
                      <a:gd name="connsiteX12" fmla="*/ 1542442 w 1627240"/>
                      <a:gd name="connsiteY12" fmla="*/ 1130737 h 1598627"/>
                      <a:gd name="connsiteX13" fmla="*/ 1445922 w 1627240"/>
                      <a:gd name="connsiteY13" fmla="*/ 1298377 h 1598627"/>
                      <a:gd name="connsiteX14" fmla="*/ 1263042 w 1627240"/>
                      <a:gd name="connsiteY14" fmla="*/ 1440617 h 1598627"/>
                      <a:gd name="connsiteX15" fmla="*/ 988722 w 1627240"/>
                      <a:gd name="connsiteY15" fmla="*/ 1577777 h 1598627"/>
                      <a:gd name="connsiteX16" fmla="*/ 785522 w 1627240"/>
                      <a:gd name="connsiteY16" fmla="*/ 1593017 h 1598627"/>
                      <a:gd name="connsiteX17" fmla="*/ 501042 w 1627240"/>
                      <a:gd name="connsiteY17" fmla="*/ 1526977 h 1598627"/>
                      <a:gd name="connsiteX18" fmla="*/ 323242 w 1627240"/>
                      <a:gd name="connsiteY18" fmla="*/ 1435537 h 1598627"/>
                      <a:gd name="connsiteX19" fmla="*/ 165762 w 1627240"/>
                      <a:gd name="connsiteY19" fmla="*/ 1252657 h 1598627"/>
                      <a:gd name="connsiteX20" fmla="*/ 76227 w 1627240"/>
                      <a:gd name="connsiteY20" fmla="*/ 1069142 h 1598627"/>
                      <a:gd name="connsiteX21" fmla="*/ 32412 w 1627240"/>
                      <a:gd name="connsiteY21" fmla="*/ 949762 h 1598627"/>
                      <a:gd name="connsiteX22" fmla="*/ 3202 w 1627240"/>
                      <a:gd name="connsiteY22" fmla="*/ 851337 h 1598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627240" h="1598627">
                        <a:moveTo>
                          <a:pt x="3202" y="851337"/>
                        </a:moveTo>
                        <a:cubicBezTo>
                          <a:pt x="27" y="801913"/>
                          <a:pt x="-5265" y="728570"/>
                          <a:pt x="13362" y="653217"/>
                        </a:cubicBezTo>
                        <a:cubicBezTo>
                          <a:pt x="31989" y="577864"/>
                          <a:pt x="75169" y="471184"/>
                          <a:pt x="114962" y="399217"/>
                        </a:cubicBezTo>
                        <a:cubicBezTo>
                          <a:pt x="154755" y="327250"/>
                          <a:pt x="195395" y="276450"/>
                          <a:pt x="252122" y="221417"/>
                        </a:cubicBezTo>
                        <a:cubicBezTo>
                          <a:pt x="308849" y="166384"/>
                          <a:pt x="378275" y="105424"/>
                          <a:pt x="455322" y="69017"/>
                        </a:cubicBezTo>
                        <a:cubicBezTo>
                          <a:pt x="532369" y="32610"/>
                          <a:pt x="623809" y="11444"/>
                          <a:pt x="714402" y="2977"/>
                        </a:cubicBezTo>
                        <a:cubicBezTo>
                          <a:pt x="804995" y="-5490"/>
                          <a:pt x="914215" y="5517"/>
                          <a:pt x="998882" y="18217"/>
                        </a:cubicBezTo>
                        <a:cubicBezTo>
                          <a:pt x="1083549" y="30917"/>
                          <a:pt x="1150435" y="38537"/>
                          <a:pt x="1222402" y="79177"/>
                        </a:cubicBezTo>
                        <a:cubicBezTo>
                          <a:pt x="1294369" y="119817"/>
                          <a:pt x="1374802" y="203637"/>
                          <a:pt x="1430682" y="262057"/>
                        </a:cubicBezTo>
                        <a:cubicBezTo>
                          <a:pt x="1486562" y="320477"/>
                          <a:pt x="1526355" y="361117"/>
                          <a:pt x="1557682" y="429697"/>
                        </a:cubicBezTo>
                        <a:cubicBezTo>
                          <a:pt x="1589009" y="498277"/>
                          <a:pt x="1608482" y="596490"/>
                          <a:pt x="1618642" y="673537"/>
                        </a:cubicBezTo>
                        <a:cubicBezTo>
                          <a:pt x="1628802" y="750584"/>
                          <a:pt x="1631342" y="815777"/>
                          <a:pt x="1618642" y="891977"/>
                        </a:cubicBezTo>
                        <a:cubicBezTo>
                          <a:pt x="1605942" y="968177"/>
                          <a:pt x="1571229" y="1063004"/>
                          <a:pt x="1542442" y="1130737"/>
                        </a:cubicBezTo>
                        <a:cubicBezTo>
                          <a:pt x="1513655" y="1198470"/>
                          <a:pt x="1492489" y="1246730"/>
                          <a:pt x="1445922" y="1298377"/>
                        </a:cubicBezTo>
                        <a:cubicBezTo>
                          <a:pt x="1399355" y="1350024"/>
                          <a:pt x="1339242" y="1394050"/>
                          <a:pt x="1263042" y="1440617"/>
                        </a:cubicBezTo>
                        <a:cubicBezTo>
                          <a:pt x="1186842" y="1487184"/>
                          <a:pt x="1068308" y="1552377"/>
                          <a:pt x="988722" y="1577777"/>
                        </a:cubicBezTo>
                        <a:cubicBezTo>
                          <a:pt x="909136" y="1603177"/>
                          <a:pt x="866802" y="1601484"/>
                          <a:pt x="785522" y="1593017"/>
                        </a:cubicBezTo>
                        <a:cubicBezTo>
                          <a:pt x="704242" y="1584550"/>
                          <a:pt x="578089" y="1553224"/>
                          <a:pt x="501042" y="1526977"/>
                        </a:cubicBezTo>
                        <a:cubicBezTo>
                          <a:pt x="423995" y="1500730"/>
                          <a:pt x="379122" y="1481257"/>
                          <a:pt x="323242" y="1435537"/>
                        </a:cubicBezTo>
                        <a:cubicBezTo>
                          <a:pt x="267362" y="1389817"/>
                          <a:pt x="206931" y="1313723"/>
                          <a:pt x="165762" y="1252657"/>
                        </a:cubicBezTo>
                        <a:cubicBezTo>
                          <a:pt x="124593" y="1191591"/>
                          <a:pt x="99087" y="1125022"/>
                          <a:pt x="76227" y="1069142"/>
                        </a:cubicBezTo>
                        <a:cubicBezTo>
                          <a:pt x="53367" y="1013262"/>
                          <a:pt x="44583" y="986063"/>
                          <a:pt x="32412" y="949762"/>
                        </a:cubicBezTo>
                        <a:cubicBezTo>
                          <a:pt x="20241" y="913461"/>
                          <a:pt x="6377" y="900761"/>
                          <a:pt x="3202" y="851337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자유형 309">
                    <a:extLst>
                      <a:ext uri="{FF2B5EF4-FFF2-40B4-BE49-F238E27FC236}">
                        <a16:creationId xmlns:a16="http://schemas.microsoft.com/office/drawing/2014/main" id="{FC7C4356-32A7-45FF-A8BD-DA05E9D05507}"/>
                      </a:ext>
                    </a:extLst>
                  </p:cNvPr>
                  <p:cNvSpPr/>
                  <p:nvPr/>
                </p:nvSpPr>
                <p:spPr>
                  <a:xfrm>
                    <a:off x="4830379" y="2353309"/>
                    <a:ext cx="941820" cy="1056312"/>
                  </a:xfrm>
                  <a:custGeom>
                    <a:avLst/>
                    <a:gdLst>
                      <a:gd name="connsiteX0" fmla="*/ 934874 w 941273"/>
                      <a:gd name="connsiteY0" fmla="*/ 8890 h 1076008"/>
                      <a:gd name="connsiteX1" fmla="*/ 909474 w 941273"/>
                      <a:gd name="connsiteY1" fmla="*/ 85090 h 1076008"/>
                      <a:gd name="connsiteX2" fmla="*/ 726594 w 941273"/>
                      <a:gd name="connsiteY2" fmla="*/ 115570 h 1076008"/>
                      <a:gd name="connsiteX3" fmla="*/ 553874 w 941273"/>
                      <a:gd name="connsiteY3" fmla="*/ 161290 h 1076008"/>
                      <a:gd name="connsiteX4" fmla="*/ 416714 w 941273"/>
                      <a:gd name="connsiteY4" fmla="*/ 242570 h 1076008"/>
                      <a:gd name="connsiteX5" fmla="*/ 228754 w 941273"/>
                      <a:gd name="connsiteY5" fmla="*/ 384810 h 1076008"/>
                      <a:gd name="connsiteX6" fmla="*/ 152554 w 941273"/>
                      <a:gd name="connsiteY6" fmla="*/ 593090 h 1076008"/>
                      <a:gd name="connsiteX7" fmla="*/ 127154 w 941273"/>
                      <a:gd name="connsiteY7" fmla="*/ 836930 h 1076008"/>
                      <a:gd name="connsiteX8" fmla="*/ 91594 w 941273"/>
                      <a:gd name="connsiteY8" fmla="*/ 943610 h 1076008"/>
                      <a:gd name="connsiteX9" fmla="*/ 25554 w 941273"/>
                      <a:gd name="connsiteY9" fmla="*/ 1060450 h 1076008"/>
                      <a:gd name="connsiteX10" fmla="*/ 15394 w 941273"/>
                      <a:gd name="connsiteY10" fmla="*/ 1050290 h 1076008"/>
                      <a:gd name="connsiteX11" fmla="*/ 154 w 941273"/>
                      <a:gd name="connsiteY11" fmla="*/ 836930 h 1076008"/>
                      <a:gd name="connsiteX12" fmla="*/ 25554 w 941273"/>
                      <a:gd name="connsiteY12" fmla="*/ 628650 h 1076008"/>
                      <a:gd name="connsiteX13" fmla="*/ 91594 w 941273"/>
                      <a:gd name="connsiteY13" fmla="*/ 430530 h 1076008"/>
                      <a:gd name="connsiteX14" fmla="*/ 228754 w 941273"/>
                      <a:gd name="connsiteY14" fmla="*/ 232410 h 1076008"/>
                      <a:gd name="connsiteX15" fmla="*/ 421794 w 941273"/>
                      <a:gd name="connsiteY15" fmla="*/ 125730 h 1076008"/>
                      <a:gd name="connsiteX16" fmla="*/ 635154 w 941273"/>
                      <a:gd name="connsiteY16" fmla="*/ 44450 h 1076008"/>
                      <a:gd name="connsiteX17" fmla="*/ 838354 w 941273"/>
                      <a:gd name="connsiteY17" fmla="*/ 3810 h 1076008"/>
                      <a:gd name="connsiteX18" fmla="*/ 934874 w 941273"/>
                      <a:gd name="connsiteY18" fmla="*/ 8890 h 1076008"/>
                      <a:gd name="connsiteX0" fmla="*/ 934874 w 941273"/>
                      <a:gd name="connsiteY0" fmla="*/ 8890 h 1076008"/>
                      <a:gd name="connsiteX1" fmla="*/ 909474 w 941273"/>
                      <a:gd name="connsiteY1" fmla="*/ 85090 h 1076008"/>
                      <a:gd name="connsiteX2" fmla="*/ 726594 w 941273"/>
                      <a:gd name="connsiteY2" fmla="*/ 115570 h 1076008"/>
                      <a:gd name="connsiteX3" fmla="*/ 553874 w 941273"/>
                      <a:gd name="connsiteY3" fmla="*/ 161290 h 1076008"/>
                      <a:gd name="connsiteX4" fmla="*/ 416714 w 941273"/>
                      <a:gd name="connsiteY4" fmla="*/ 242570 h 1076008"/>
                      <a:gd name="connsiteX5" fmla="*/ 247804 w 941273"/>
                      <a:gd name="connsiteY5" fmla="*/ 396240 h 1076008"/>
                      <a:gd name="connsiteX6" fmla="*/ 152554 w 941273"/>
                      <a:gd name="connsiteY6" fmla="*/ 593090 h 1076008"/>
                      <a:gd name="connsiteX7" fmla="*/ 127154 w 941273"/>
                      <a:gd name="connsiteY7" fmla="*/ 836930 h 1076008"/>
                      <a:gd name="connsiteX8" fmla="*/ 91594 w 941273"/>
                      <a:gd name="connsiteY8" fmla="*/ 943610 h 1076008"/>
                      <a:gd name="connsiteX9" fmla="*/ 25554 w 941273"/>
                      <a:gd name="connsiteY9" fmla="*/ 1060450 h 1076008"/>
                      <a:gd name="connsiteX10" fmla="*/ 15394 w 941273"/>
                      <a:gd name="connsiteY10" fmla="*/ 1050290 h 1076008"/>
                      <a:gd name="connsiteX11" fmla="*/ 154 w 941273"/>
                      <a:gd name="connsiteY11" fmla="*/ 836930 h 1076008"/>
                      <a:gd name="connsiteX12" fmla="*/ 25554 w 941273"/>
                      <a:gd name="connsiteY12" fmla="*/ 628650 h 1076008"/>
                      <a:gd name="connsiteX13" fmla="*/ 91594 w 941273"/>
                      <a:gd name="connsiteY13" fmla="*/ 430530 h 1076008"/>
                      <a:gd name="connsiteX14" fmla="*/ 228754 w 941273"/>
                      <a:gd name="connsiteY14" fmla="*/ 232410 h 1076008"/>
                      <a:gd name="connsiteX15" fmla="*/ 421794 w 941273"/>
                      <a:gd name="connsiteY15" fmla="*/ 125730 h 1076008"/>
                      <a:gd name="connsiteX16" fmla="*/ 635154 w 941273"/>
                      <a:gd name="connsiteY16" fmla="*/ 44450 h 1076008"/>
                      <a:gd name="connsiteX17" fmla="*/ 838354 w 941273"/>
                      <a:gd name="connsiteY17" fmla="*/ 3810 h 1076008"/>
                      <a:gd name="connsiteX18" fmla="*/ 934874 w 941273"/>
                      <a:gd name="connsiteY18" fmla="*/ 8890 h 1076008"/>
                      <a:gd name="connsiteX0" fmla="*/ 934874 w 941273"/>
                      <a:gd name="connsiteY0" fmla="*/ 8890 h 1076008"/>
                      <a:gd name="connsiteX1" fmla="*/ 909474 w 941273"/>
                      <a:gd name="connsiteY1" fmla="*/ 85090 h 1076008"/>
                      <a:gd name="connsiteX2" fmla="*/ 726594 w 941273"/>
                      <a:gd name="connsiteY2" fmla="*/ 115570 h 1076008"/>
                      <a:gd name="connsiteX3" fmla="*/ 553874 w 941273"/>
                      <a:gd name="connsiteY3" fmla="*/ 161290 h 1076008"/>
                      <a:gd name="connsiteX4" fmla="*/ 416714 w 941273"/>
                      <a:gd name="connsiteY4" fmla="*/ 242570 h 1076008"/>
                      <a:gd name="connsiteX5" fmla="*/ 247804 w 941273"/>
                      <a:gd name="connsiteY5" fmla="*/ 396240 h 1076008"/>
                      <a:gd name="connsiteX6" fmla="*/ 152554 w 941273"/>
                      <a:gd name="connsiteY6" fmla="*/ 593090 h 1076008"/>
                      <a:gd name="connsiteX7" fmla="*/ 127154 w 941273"/>
                      <a:gd name="connsiteY7" fmla="*/ 836930 h 1076008"/>
                      <a:gd name="connsiteX8" fmla="*/ 91594 w 941273"/>
                      <a:gd name="connsiteY8" fmla="*/ 943610 h 1076008"/>
                      <a:gd name="connsiteX9" fmla="*/ 25554 w 941273"/>
                      <a:gd name="connsiteY9" fmla="*/ 1060450 h 1076008"/>
                      <a:gd name="connsiteX10" fmla="*/ 15394 w 941273"/>
                      <a:gd name="connsiteY10" fmla="*/ 1050290 h 1076008"/>
                      <a:gd name="connsiteX11" fmla="*/ 154 w 941273"/>
                      <a:gd name="connsiteY11" fmla="*/ 836930 h 1076008"/>
                      <a:gd name="connsiteX12" fmla="*/ 25554 w 941273"/>
                      <a:gd name="connsiteY12" fmla="*/ 628650 h 1076008"/>
                      <a:gd name="connsiteX13" fmla="*/ 91594 w 941273"/>
                      <a:gd name="connsiteY13" fmla="*/ 430530 h 1076008"/>
                      <a:gd name="connsiteX14" fmla="*/ 242089 w 941273"/>
                      <a:gd name="connsiteY14" fmla="*/ 236220 h 1076008"/>
                      <a:gd name="connsiteX15" fmla="*/ 421794 w 941273"/>
                      <a:gd name="connsiteY15" fmla="*/ 125730 h 1076008"/>
                      <a:gd name="connsiteX16" fmla="*/ 635154 w 941273"/>
                      <a:gd name="connsiteY16" fmla="*/ 44450 h 1076008"/>
                      <a:gd name="connsiteX17" fmla="*/ 838354 w 941273"/>
                      <a:gd name="connsiteY17" fmla="*/ 3810 h 1076008"/>
                      <a:gd name="connsiteX18" fmla="*/ 934874 w 941273"/>
                      <a:gd name="connsiteY18" fmla="*/ 8890 h 1076008"/>
                      <a:gd name="connsiteX0" fmla="*/ 934874 w 941273"/>
                      <a:gd name="connsiteY0" fmla="*/ 8890 h 1073571"/>
                      <a:gd name="connsiteX1" fmla="*/ 909474 w 941273"/>
                      <a:gd name="connsiteY1" fmla="*/ 85090 h 1073571"/>
                      <a:gd name="connsiteX2" fmla="*/ 726594 w 941273"/>
                      <a:gd name="connsiteY2" fmla="*/ 115570 h 1073571"/>
                      <a:gd name="connsiteX3" fmla="*/ 553874 w 941273"/>
                      <a:gd name="connsiteY3" fmla="*/ 161290 h 1073571"/>
                      <a:gd name="connsiteX4" fmla="*/ 416714 w 941273"/>
                      <a:gd name="connsiteY4" fmla="*/ 242570 h 1073571"/>
                      <a:gd name="connsiteX5" fmla="*/ 247804 w 941273"/>
                      <a:gd name="connsiteY5" fmla="*/ 396240 h 1073571"/>
                      <a:gd name="connsiteX6" fmla="*/ 152554 w 941273"/>
                      <a:gd name="connsiteY6" fmla="*/ 593090 h 1073571"/>
                      <a:gd name="connsiteX7" fmla="*/ 127154 w 941273"/>
                      <a:gd name="connsiteY7" fmla="*/ 836930 h 1073571"/>
                      <a:gd name="connsiteX8" fmla="*/ 101119 w 941273"/>
                      <a:gd name="connsiteY8" fmla="*/ 983615 h 1073571"/>
                      <a:gd name="connsiteX9" fmla="*/ 25554 w 941273"/>
                      <a:gd name="connsiteY9" fmla="*/ 1060450 h 1073571"/>
                      <a:gd name="connsiteX10" fmla="*/ 15394 w 941273"/>
                      <a:gd name="connsiteY10" fmla="*/ 1050290 h 1073571"/>
                      <a:gd name="connsiteX11" fmla="*/ 154 w 941273"/>
                      <a:gd name="connsiteY11" fmla="*/ 836930 h 1073571"/>
                      <a:gd name="connsiteX12" fmla="*/ 25554 w 941273"/>
                      <a:gd name="connsiteY12" fmla="*/ 628650 h 1073571"/>
                      <a:gd name="connsiteX13" fmla="*/ 91594 w 941273"/>
                      <a:gd name="connsiteY13" fmla="*/ 430530 h 1073571"/>
                      <a:gd name="connsiteX14" fmla="*/ 242089 w 941273"/>
                      <a:gd name="connsiteY14" fmla="*/ 236220 h 1073571"/>
                      <a:gd name="connsiteX15" fmla="*/ 421794 w 941273"/>
                      <a:gd name="connsiteY15" fmla="*/ 125730 h 1073571"/>
                      <a:gd name="connsiteX16" fmla="*/ 635154 w 941273"/>
                      <a:gd name="connsiteY16" fmla="*/ 44450 h 1073571"/>
                      <a:gd name="connsiteX17" fmla="*/ 838354 w 941273"/>
                      <a:gd name="connsiteY17" fmla="*/ 3810 h 1073571"/>
                      <a:gd name="connsiteX18" fmla="*/ 934874 w 941273"/>
                      <a:gd name="connsiteY18" fmla="*/ 8890 h 1073571"/>
                      <a:gd name="connsiteX0" fmla="*/ 935421 w 941820"/>
                      <a:gd name="connsiteY0" fmla="*/ 8890 h 1056312"/>
                      <a:gd name="connsiteX1" fmla="*/ 910021 w 941820"/>
                      <a:gd name="connsiteY1" fmla="*/ 85090 h 1056312"/>
                      <a:gd name="connsiteX2" fmla="*/ 727141 w 941820"/>
                      <a:gd name="connsiteY2" fmla="*/ 115570 h 1056312"/>
                      <a:gd name="connsiteX3" fmla="*/ 554421 w 941820"/>
                      <a:gd name="connsiteY3" fmla="*/ 161290 h 1056312"/>
                      <a:gd name="connsiteX4" fmla="*/ 417261 w 941820"/>
                      <a:gd name="connsiteY4" fmla="*/ 242570 h 1056312"/>
                      <a:gd name="connsiteX5" fmla="*/ 248351 w 941820"/>
                      <a:gd name="connsiteY5" fmla="*/ 396240 h 1056312"/>
                      <a:gd name="connsiteX6" fmla="*/ 153101 w 941820"/>
                      <a:gd name="connsiteY6" fmla="*/ 593090 h 1056312"/>
                      <a:gd name="connsiteX7" fmla="*/ 127701 w 941820"/>
                      <a:gd name="connsiteY7" fmla="*/ 836930 h 1056312"/>
                      <a:gd name="connsiteX8" fmla="*/ 101666 w 941820"/>
                      <a:gd name="connsiteY8" fmla="*/ 983615 h 1056312"/>
                      <a:gd name="connsiteX9" fmla="*/ 15941 w 941820"/>
                      <a:gd name="connsiteY9" fmla="*/ 1050290 h 1056312"/>
                      <a:gd name="connsiteX10" fmla="*/ 701 w 941820"/>
                      <a:gd name="connsiteY10" fmla="*/ 836930 h 1056312"/>
                      <a:gd name="connsiteX11" fmla="*/ 26101 w 941820"/>
                      <a:gd name="connsiteY11" fmla="*/ 628650 h 1056312"/>
                      <a:gd name="connsiteX12" fmla="*/ 92141 w 941820"/>
                      <a:gd name="connsiteY12" fmla="*/ 430530 h 1056312"/>
                      <a:gd name="connsiteX13" fmla="*/ 242636 w 941820"/>
                      <a:gd name="connsiteY13" fmla="*/ 236220 h 1056312"/>
                      <a:gd name="connsiteX14" fmla="*/ 422341 w 941820"/>
                      <a:gd name="connsiteY14" fmla="*/ 125730 h 1056312"/>
                      <a:gd name="connsiteX15" fmla="*/ 635701 w 941820"/>
                      <a:gd name="connsiteY15" fmla="*/ 44450 h 1056312"/>
                      <a:gd name="connsiteX16" fmla="*/ 838901 w 941820"/>
                      <a:gd name="connsiteY16" fmla="*/ 3810 h 1056312"/>
                      <a:gd name="connsiteX17" fmla="*/ 935421 w 941820"/>
                      <a:gd name="connsiteY17" fmla="*/ 8890 h 1056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1820" h="1056312">
                        <a:moveTo>
                          <a:pt x="935421" y="8890"/>
                        </a:moveTo>
                        <a:cubicBezTo>
                          <a:pt x="947274" y="22437"/>
                          <a:pt x="944734" y="67310"/>
                          <a:pt x="910021" y="85090"/>
                        </a:cubicBezTo>
                        <a:cubicBezTo>
                          <a:pt x="875308" y="102870"/>
                          <a:pt x="786408" y="102870"/>
                          <a:pt x="727141" y="115570"/>
                        </a:cubicBezTo>
                        <a:cubicBezTo>
                          <a:pt x="667874" y="128270"/>
                          <a:pt x="606068" y="140123"/>
                          <a:pt x="554421" y="161290"/>
                        </a:cubicBezTo>
                        <a:cubicBezTo>
                          <a:pt x="502774" y="182457"/>
                          <a:pt x="468273" y="203412"/>
                          <a:pt x="417261" y="242570"/>
                        </a:cubicBezTo>
                        <a:cubicBezTo>
                          <a:pt x="366249" y="281728"/>
                          <a:pt x="292378" y="337820"/>
                          <a:pt x="248351" y="396240"/>
                        </a:cubicBezTo>
                        <a:cubicBezTo>
                          <a:pt x="204324" y="454660"/>
                          <a:pt x="173209" y="519642"/>
                          <a:pt x="153101" y="593090"/>
                        </a:cubicBezTo>
                        <a:cubicBezTo>
                          <a:pt x="132993" y="666538"/>
                          <a:pt x="136273" y="771843"/>
                          <a:pt x="127701" y="836930"/>
                        </a:cubicBezTo>
                        <a:cubicBezTo>
                          <a:pt x="119129" y="902017"/>
                          <a:pt x="120293" y="948055"/>
                          <a:pt x="101666" y="983615"/>
                        </a:cubicBezTo>
                        <a:cubicBezTo>
                          <a:pt x="83039" y="1019175"/>
                          <a:pt x="32768" y="1074737"/>
                          <a:pt x="15941" y="1050290"/>
                        </a:cubicBezTo>
                        <a:cubicBezTo>
                          <a:pt x="-886" y="1025843"/>
                          <a:pt x="-992" y="907203"/>
                          <a:pt x="701" y="836930"/>
                        </a:cubicBezTo>
                        <a:cubicBezTo>
                          <a:pt x="2394" y="766657"/>
                          <a:pt x="10861" y="696383"/>
                          <a:pt x="26101" y="628650"/>
                        </a:cubicBezTo>
                        <a:cubicBezTo>
                          <a:pt x="41341" y="560917"/>
                          <a:pt x="56052" y="495935"/>
                          <a:pt x="92141" y="430530"/>
                        </a:cubicBezTo>
                        <a:cubicBezTo>
                          <a:pt x="128230" y="365125"/>
                          <a:pt x="187603" y="287020"/>
                          <a:pt x="242636" y="236220"/>
                        </a:cubicBezTo>
                        <a:cubicBezTo>
                          <a:pt x="297669" y="185420"/>
                          <a:pt x="356830" y="157692"/>
                          <a:pt x="422341" y="125730"/>
                        </a:cubicBezTo>
                        <a:cubicBezTo>
                          <a:pt x="487852" y="93768"/>
                          <a:pt x="566274" y="64770"/>
                          <a:pt x="635701" y="44450"/>
                        </a:cubicBezTo>
                        <a:cubicBezTo>
                          <a:pt x="705128" y="24130"/>
                          <a:pt x="790641" y="7197"/>
                          <a:pt x="838901" y="3810"/>
                        </a:cubicBezTo>
                        <a:cubicBezTo>
                          <a:pt x="887161" y="423"/>
                          <a:pt x="923568" y="-4657"/>
                          <a:pt x="935421" y="889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자유형 310">
                    <a:extLst>
                      <a:ext uri="{FF2B5EF4-FFF2-40B4-BE49-F238E27FC236}">
                        <a16:creationId xmlns:a16="http://schemas.microsoft.com/office/drawing/2014/main" id="{AD750D92-62E9-4BE5-8CF0-098040B0C6D8}"/>
                      </a:ext>
                    </a:extLst>
                  </p:cNvPr>
                  <p:cNvSpPr/>
                  <p:nvPr/>
                </p:nvSpPr>
                <p:spPr>
                  <a:xfrm rot="1440000" flipH="1">
                    <a:off x="5577311" y="3131558"/>
                    <a:ext cx="171001" cy="167995"/>
                  </a:xfrm>
                  <a:custGeom>
                    <a:avLst/>
                    <a:gdLst>
                      <a:gd name="connsiteX0" fmla="*/ 2940 w 1626978"/>
                      <a:gd name="connsiteY0" fmla="*/ 851337 h 1598627"/>
                      <a:gd name="connsiteX1" fmla="*/ 13100 w 1626978"/>
                      <a:gd name="connsiteY1" fmla="*/ 653217 h 1598627"/>
                      <a:gd name="connsiteX2" fmla="*/ 114700 w 1626978"/>
                      <a:gd name="connsiteY2" fmla="*/ 399217 h 1598627"/>
                      <a:gd name="connsiteX3" fmla="*/ 251860 w 1626978"/>
                      <a:gd name="connsiteY3" fmla="*/ 221417 h 1598627"/>
                      <a:gd name="connsiteX4" fmla="*/ 455060 w 1626978"/>
                      <a:gd name="connsiteY4" fmla="*/ 69017 h 1598627"/>
                      <a:gd name="connsiteX5" fmla="*/ 714140 w 1626978"/>
                      <a:gd name="connsiteY5" fmla="*/ 2977 h 1598627"/>
                      <a:gd name="connsiteX6" fmla="*/ 998620 w 1626978"/>
                      <a:gd name="connsiteY6" fmla="*/ 18217 h 1598627"/>
                      <a:gd name="connsiteX7" fmla="*/ 1222140 w 1626978"/>
                      <a:gd name="connsiteY7" fmla="*/ 79177 h 1598627"/>
                      <a:gd name="connsiteX8" fmla="*/ 1430420 w 1626978"/>
                      <a:gd name="connsiteY8" fmla="*/ 262057 h 1598627"/>
                      <a:gd name="connsiteX9" fmla="*/ 1557420 w 1626978"/>
                      <a:gd name="connsiteY9" fmla="*/ 429697 h 1598627"/>
                      <a:gd name="connsiteX10" fmla="*/ 1618380 w 1626978"/>
                      <a:gd name="connsiteY10" fmla="*/ 673537 h 1598627"/>
                      <a:gd name="connsiteX11" fmla="*/ 1618380 w 1626978"/>
                      <a:gd name="connsiteY11" fmla="*/ 891977 h 1598627"/>
                      <a:gd name="connsiteX12" fmla="*/ 1542180 w 1626978"/>
                      <a:gd name="connsiteY12" fmla="*/ 1130737 h 1598627"/>
                      <a:gd name="connsiteX13" fmla="*/ 1445660 w 1626978"/>
                      <a:gd name="connsiteY13" fmla="*/ 1298377 h 1598627"/>
                      <a:gd name="connsiteX14" fmla="*/ 1262780 w 1626978"/>
                      <a:gd name="connsiteY14" fmla="*/ 1440617 h 1598627"/>
                      <a:gd name="connsiteX15" fmla="*/ 988460 w 1626978"/>
                      <a:gd name="connsiteY15" fmla="*/ 1577777 h 1598627"/>
                      <a:gd name="connsiteX16" fmla="*/ 785260 w 1626978"/>
                      <a:gd name="connsiteY16" fmla="*/ 1593017 h 1598627"/>
                      <a:gd name="connsiteX17" fmla="*/ 500780 w 1626978"/>
                      <a:gd name="connsiteY17" fmla="*/ 1526977 h 1598627"/>
                      <a:gd name="connsiteX18" fmla="*/ 322980 w 1626978"/>
                      <a:gd name="connsiteY18" fmla="*/ 1435537 h 1598627"/>
                      <a:gd name="connsiteX19" fmla="*/ 165500 w 1626978"/>
                      <a:gd name="connsiteY19" fmla="*/ 1252657 h 1598627"/>
                      <a:gd name="connsiteX20" fmla="*/ 89300 w 1626978"/>
                      <a:gd name="connsiteY20" fmla="*/ 1059617 h 1598627"/>
                      <a:gd name="connsiteX21" fmla="*/ 28340 w 1626978"/>
                      <a:gd name="connsiteY21" fmla="*/ 917377 h 1598627"/>
                      <a:gd name="connsiteX22" fmla="*/ 2940 w 1626978"/>
                      <a:gd name="connsiteY22" fmla="*/ 851337 h 1598627"/>
                      <a:gd name="connsiteX0" fmla="*/ 3202 w 1627240"/>
                      <a:gd name="connsiteY0" fmla="*/ 851337 h 1598627"/>
                      <a:gd name="connsiteX1" fmla="*/ 13362 w 1627240"/>
                      <a:gd name="connsiteY1" fmla="*/ 653217 h 1598627"/>
                      <a:gd name="connsiteX2" fmla="*/ 114962 w 1627240"/>
                      <a:gd name="connsiteY2" fmla="*/ 399217 h 1598627"/>
                      <a:gd name="connsiteX3" fmla="*/ 252122 w 1627240"/>
                      <a:gd name="connsiteY3" fmla="*/ 221417 h 1598627"/>
                      <a:gd name="connsiteX4" fmla="*/ 455322 w 1627240"/>
                      <a:gd name="connsiteY4" fmla="*/ 69017 h 1598627"/>
                      <a:gd name="connsiteX5" fmla="*/ 714402 w 1627240"/>
                      <a:gd name="connsiteY5" fmla="*/ 2977 h 1598627"/>
                      <a:gd name="connsiteX6" fmla="*/ 998882 w 1627240"/>
                      <a:gd name="connsiteY6" fmla="*/ 18217 h 1598627"/>
                      <a:gd name="connsiteX7" fmla="*/ 1222402 w 1627240"/>
                      <a:gd name="connsiteY7" fmla="*/ 79177 h 1598627"/>
                      <a:gd name="connsiteX8" fmla="*/ 1430682 w 1627240"/>
                      <a:gd name="connsiteY8" fmla="*/ 262057 h 1598627"/>
                      <a:gd name="connsiteX9" fmla="*/ 1557682 w 1627240"/>
                      <a:gd name="connsiteY9" fmla="*/ 429697 h 1598627"/>
                      <a:gd name="connsiteX10" fmla="*/ 1618642 w 1627240"/>
                      <a:gd name="connsiteY10" fmla="*/ 673537 h 1598627"/>
                      <a:gd name="connsiteX11" fmla="*/ 1618642 w 1627240"/>
                      <a:gd name="connsiteY11" fmla="*/ 891977 h 1598627"/>
                      <a:gd name="connsiteX12" fmla="*/ 1542442 w 1627240"/>
                      <a:gd name="connsiteY12" fmla="*/ 1130737 h 1598627"/>
                      <a:gd name="connsiteX13" fmla="*/ 1445922 w 1627240"/>
                      <a:gd name="connsiteY13" fmla="*/ 1298377 h 1598627"/>
                      <a:gd name="connsiteX14" fmla="*/ 1263042 w 1627240"/>
                      <a:gd name="connsiteY14" fmla="*/ 1440617 h 1598627"/>
                      <a:gd name="connsiteX15" fmla="*/ 988722 w 1627240"/>
                      <a:gd name="connsiteY15" fmla="*/ 1577777 h 1598627"/>
                      <a:gd name="connsiteX16" fmla="*/ 785522 w 1627240"/>
                      <a:gd name="connsiteY16" fmla="*/ 1593017 h 1598627"/>
                      <a:gd name="connsiteX17" fmla="*/ 501042 w 1627240"/>
                      <a:gd name="connsiteY17" fmla="*/ 1526977 h 1598627"/>
                      <a:gd name="connsiteX18" fmla="*/ 323242 w 1627240"/>
                      <a:gd name="connsiteY18" fmla="*/ 1435537 h 1598627"/>
                      <a:gd name="connsiteX19" fmla="*/ 165762 w 1627240"/>
                      <a:gd name="connsiteY19" fmla="*/ 1252657 h 1598627"/>
                      <a:gd name="connsiteX20" fmla="*/ 89562 w 1627240"/>
                      <a:gd name="connsiteY20" fmla="*/ 1059617 h 1598627"/>
                      <a:gd name="connsiteX21" fmla="*/ 32412 w 1627240"/>
                      <a:gd name="connsiteY21" fmla="*/ 949762 h 1598627"/>
                      <a:gd name="connsiteX22" fmla="*/ 3202 w 1627240"/>
                      <a:gd name="connsiteY22" fmla="*/ 851337 h 1598627"/>
                      <a:gd name="connsiteX0" fmla="*/ 3202 w 1627240"/>
                      <a:gd name="connsiteY0" fmla="*/ 851337 h 1598627"/>
                      <a:gd name="connsiteX1" fmla="*/ 13362 w 1627240"/>
                      <a:gd name="connsiteY1" fmla="*/ 653217 h 1598627"/>
                      <a:gd name="connsiteX2" fmla="*/ 114962 w 1627240"/>
                      <a:gd name="connsiteY2" fmla="*/ 399217 h 1598627"/>
                      <a:gd name="connsiteX3" fmla="*/ 252122 w 1627240"/>
                      <a:gd name="connsiteY3" fmla="*/ 221417 h 1598627"/>
                      <a:gd name="connsiteX4" fmla="*/ 455322 w 1627240"/>
                      <a:gd name="connsiteY4" fmla="*/ 69017 h 1598627"/>
                      <a:gd name="connsiteX5" fmla="*/ 714402 w 1627240"/>
                      <a:gd name="connsiteY5" fmla="*/ 2977 h 1598627"/>
                      <a:gd name="connsiteX6" fmla="*/ 998882 w 1627240"/>
                      <a:gd name="connsiteY6" fmla="*/ 18217 h 1598627"/>
                      <a:gd name="connsiteX7" fmla="*/ 1222402 w 1627240"/>
                      <a:gd name="connsiteY7" fmla="*/ 79177 h 1598627"/>
                      <a:gd name="connsiteX8" fmla="*/ 1430682 w 1627240"/>
                      <a:gd name="connsiteY8" fmla="*/ 262057 h 1598627"/>
                      <a:gd name="connsiteX9" fmla="*/ 1557682 w 1627240"/>
                      <a:gd name="connsiteY9" fmla="*/ 429697 h 1598627"/>
                      <a:gd name="connsiteX10" fmla="*/ 1618642 w 1627240"/>
                      <a:gd name="connsiteY10" fmla="*/ 673537 h 1598627"/>
                      <a:gd name="connsiteX11" fmla="*/ 1618642 w 1627240"/>
                      <a:gd name="connsiteY11" fmla="*/ 891977 h 1598627"/>
                      <a:gd name="connsiteX12" fmla="*/ 1542442 w 1627240"/>
                      <a:gd name="connsiteY12" fmla="*/ 1130737 h 1598627"/>
                      <a:gd name="connsiteX13" fmla="*/ 1445922 w 1627240"/>
                      <a:gd name="connsiteY13" fmla="*/ 1298377 h 1598627"/>
                      <a:gd name="connsiteX14" fmla="*/ 1263042 w 1627240"/>
                      <a:gd name="connsiteY14" fmla="*/ 1440617 h 1598627"/>
                      <a:gd name="connsiteX15" fmla="*/ 988722 w 1627240"/>
                      <a:gd name="connsiteY15" fmla="*/ 1577777 h 1598627"/>
                      <a:gd name="connsiteX16" fmla="*/ 785522 w 1627240"/>
                      <a:gd name="connsiteY16" fmla="*/ 1593017 h 1598627"/>
                      <a:gd name="connsiteX17" fmla="*/ 501042 w 1627240"/>
                      <a:gd name="connsiteY17" fmla="*/ 1526977 h 1598627"/>
                      <a:gd name="connsiteX18" fmla="*/ 323242 w 1627240"/>
                      <a:gd name="connsiteY18" fmla="*/ 1435537 h 1598627"/>
                      <a:gd name="connsiteX19" fmla="*/ 165762 w 1627240"/>
                      <a:gd name="connsiteY19" fmla="*/ 1252657 h 1598627"/>
                      <a:gd name="connsiteX20" fmla="*/ 76227 w 1627240"/>
                      <a:gd name="connsiteY20" fmla="*/ 1069142 h 1598627"/>
                      <a:gd name="connsiteX21" fmla="*/ 32412 w 1627240"/>
                      <a:gd name="connsiteY21" fmla="*/ 949762 h 1598627"/>
                      <a:gd name="connsiteX22" fmla="*/ 3202 w 1627240"/>
                      <a:gd name="connsiteY22" fmla="*/ 851337 h 1598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627240" h="1598627">
                        <a:moveTo>
                          <a:pt x="3202" y="851337"/>
                        </a:moveTo>
                        <a:cubicBezTo>
                          <a:pt x="27" y="801913"/>
                          <a:pt x="-5265" y="728570"/>
                          <a:pt x="13362" y="653217"/>
                        </a:cubicBezTo>
                        <a:cubicBezTo>
                          <a:pt x="31989" y="577864"/>
                          <a:pt x="75169" y="471184"/>
                          <a:pt x="114962" y="399217"/>
                        </a:cubicBezTo>
                        <a:cubicBezTo>
                          <a:pt x="154755" y="327250"/>
                          <a:pt x="195395" y="276450"/>
                          <a:pt x="252122" y="221417"/>
                        </a:cubicBezTo>
                        <a:cubicBezTo>
                          <a:pt x="308849" y="166384"/>
                          <a:pt x="378275" y="105424"/>
                          <a:pt x="455322" y="69017"/>
                        </a:cubicBezTo>
                        <a:cubicBezTo>
                          <a:pt x="532369" y="32610"/>
                          <a:pt x="623809" y="11444"/>
                          <a:pt x="714402" y="2977"/>
                        </a:cubicBezTo>
                        <a:cubicBezTo>
                          <a:pt x="804995" y="-5490"/>
                          <a:pt x="914215" y="5517"/>
                          <a:pt x="998882" y="18217"/>
                        </a:cubicBezTo>
                        <a:cubicBezTo>
                          <a:pt x="1083549" y="30917"/>
                          <a:pt x="1150435" y="38537"/>
                          <a:pt x="1222402" y="79177"/>
                        </a:cubicBezTo>
                        <a:cubicBezTo>
                          <a:pt x="1294369" y="119817"/>
                          <a:pt x="1374802" y="203637"/>
                          <a:pt x="1430682" y="262057"/>
                        </a:cubicBezTo>
                        <a:cubicBezTo>
                          <a:pt x="1486562" y="320477"/>
                          <a:pt x="1526355" y="361117"/>
                          <a:pt x="1557682" y="429697"/>
                        </a:cubicBezTo>
                        <a:cubicBezTo>
                          <a:pt x="1589009" y="498277"/>
                          <a:pt x="1608482" y="596490"/>
                          <a:pt x="1618642" y="673537"/>
                        </a:cubicBezTo>
                        <a:cubicBezTo>
                          <a:pt x="1628802" y="750584"/>
                          <a:pt x="1631342" y="815777"/>
                          <a:pt x="1618642" y="891977"/>
                        </a:cubicBezTo>
                        <a:cubicBezTo>
                          <a:pt x="1605942" y="968177"/>
                          <a:pt x="1571229" y="1063004"/>
                          <a:pt x="1542442" y="1130737"/>
                        </a:cubicBezTo>
                        <a:cubicBezTo>
                          <a:pt x="1513655" y="1198470"/>
                          <a:pt x="1492489" y="1246730"/>
                          <a:pt x="1445922" y="1298377"/>
                        </a:cubicBezTo>
                        <a:cubicBezTo>
                          <a:pt x="1399355" y="1350024"/>
                          <a:pt x="1339242" y="1394050"/>
                          <a:pt x="1263042" y="1440617"/>
                        </a:cubicBezTo>
                        <a:cubicBezTo>
                          <a:pt x="1186842" y="1487184"/>
                          <a:pt x="1068308" y="1552377"/>
                          <a:pt x="988722" y="1577777"/>
                        </a:cubicBezTo>
                        <a:cubicBezTo>
                          <a:pt x="909136" y="1603177"/>
                          <a:pt x="866802" y="1601484"/>
                          <a:pt x="785522" y="1593017"/>
                        </a:cubicBezTo>
                        <a:cubicBezTo>
                          <a:pt x="704242" y="1584550"/>
                          <a:pt x="578089" y="1553224"/>
                          <a:pt x="501042" y="1526977"/>
                        </a:cubicBezTo>
                        <a:cubicBezTo>
                          <a:pt x="423995" y="1500730"/>
                          <a:pt x="379122" y="1481257"/>
                          <a:pt x="323242" y="1435537"/>
                        </a:cubicBezTo>
                        <a:cubicBezTo>
                          <a:pt x="267362" y="1389817"/>
                          <a:pt x="206931" y="1313723"/>
                          <a:pt x="165762" y="1252657"/>
                        </a:cubicBezTo>
                        <a:cubicBezTo>
                          <a:pt x="124593" y="1191591"/>
                          <a:pt x="99087" y="1125022"/>
                          <a:pt x="76227" y="1069142"/>
                        </a:cubicBezTo>
                        <a:cubicBezTo>
                          <a:pt x="53367" y="1013262"/>
                          <a:pt x="44583" y="986063"/>
                          <a:pt x="32412" y="949762"/>
                        </a:cubicBezTo>
                        <a:cubicBezTo>
                          <a:pt x="20241" y="913461"/>
                          <a:pt x="6377" y="900761"/>
                          <a:pt x="3202" y="851337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자유형 311">
                    <a:extLst>
                      <a:ext uri="{FF2B5EF4-FFF2-40B4-BE49-F238E27FC236}">
                        <a16:creationId xmlns:a16="http://schemas.microsoft.com/office/drawing/2014/main" id="{EC933442-E582-475C-B0FE-3AFDB3B3531D}"/>
                      </a:ext>
                    </a:extLst>
                  </p:cNvPr>
                  <p:cNvSpPr/>
                  <p:nvPr/>
                </p:nvSpPr>
                <p:spPr>
                  <a:xfrm>
                    <a:off x="3969973" y="2103591"/>
                    <a:ext cx="1210752" cy="606717"/>
                  </a:xfrm>
                  <a:custGeom>
                    <a:avLst/>
                    <a:gdLst>
                      <a:gd name="connsiteX0" fmla="*/ 1150667 w 1210752"/>
                      <a:gd name="connsiteY0" fmla="*/ 4609 h 606717"/>
                      <a:gd name="connsiteX1" fmla="*/ 861107 w 1210752"/>
                      <a:gd name="connsiteY1" fmla="*/ 167169 h 606717"/>
                      <a:gd name="connsiteX2" fmla="*/ 599487 w 1210752"/>
                      <a:gd name="connsiteY2" fmla="*/ 400849 h 606717"/>
                      <a:gd name="connsiteX3" fmla="*/ 246427 w 1210752"/>
                      <a:gd name="connsiteY3" fmla="*/ 492289 h 606717"/>
                      <a:gd name="connsiteX4" fmla="*/ 25447 w 1210752"/>
                      <a:gd name="connsiteY4" fmla="*/ 515149 h 606717"/>
                      <a:gd name="connsiteX5" fmla="*/ 50847 w 1210752"/>
                      <a:gd name="connsiteY5" fmla="*/ 606589 h 606717"/>
                      <a:gd name="connsiteX6" fmla="*/ 436927 w 1210752"/>
                      <a:gd name="connsiteY6" fmla="*/ 532929 h 606717"/>
                      <a:gd name="connsiteX7" fmla="*/ 729027 w 1210752"/>
                      <a:gd name="connsiteY7" fmla="*/ 441489 h 606717"/>
                      <a:gd name="connsiteX8" fmla="*/ 858567 w 1210752"/>
                      <a:gd name="connsiteY8" fmla="*/ 253529 h 606717"/>
                      <a:gd name="connsiteX9" fmla="*/ 1117647 w 1210752"/>
                      <a:gd name="connsiteY9" fmla="*/ 96049 h 606717"/>
                      <a:gd name="connsiteX10" fmla="*/ 1206547 w 1210752"/>
                      <a:gd name="connsiteY10" fmla="*/ 50329 h 606717"/>
                      <a:gd name="connsiteX11" fmla="*/ 1150667 w 1210752"/>
                      <a:gd name="connsiteY11" fmla="*/ 4609 h 60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0752" h="606717">
                        <a:moveTo>
                          <a:pt x="1150667" y="4609"/>
                        </a:moveTo>
                        <a:cubicBezTo>
                          <a:pt x="1093094" y="24082"/>
                          <a:pt x="952970" y="101129"/>
                          <a:pt x="861107" y="167169"/>
                        </a:cubicBezTo>
                        <a:cubicBezTo>
                          <a:pt x="769244" y="233209"/>
                          <a:pt x="701934" y="346662"/>
                          <a:pt x="599487" y="400849"/>
                        </a:cubicBezTo>
                        <a:cubicBezTo>
                          <a:pt x="497040" y="455036"/>
                          <a:pt x="342100" y="473239"/>
                          <a:pt x="246427" y="492289"/>
                        </a:cubicBezTo>
                        <a:cubicBezTo>
                          <a:pt x="150754" y="511339"/>
                          <a:pt x="58044" y="496099"/>
                          <a:pt x="25447" y="515149"/>
                        </a:cubicBezTo>
                        <a:cubicBezTo>
                          <a:pt x="-7150" y="534199"/>
                          <a:pt x="-17733" y="603626"/>
                          <a:pt x="50847" y="606589"/>
                        </a:cubicBezTo>
                        <a:cubicBezTo>
                          <a:pt x="119427" y="609552"/>
                          <a:pt x="323897" y="560446"/>
                          <a:pt x="436927" y="532929"/>
                        </a:cubicBezTo>
                        <a:cubicBezTo>
                          <a:pt x="549957" y="505412"/>
                          <a:pt x="658754" y="488056"/>
                          <a:pt x="729027" y="441489"/>
                        </a:cubicBezTo>
                        <a:cubicBezTo>
                          <a:pt x="799300" y="394922"/>
                          <a:pt x="793797" y="311102"/>
                          <a:pt x="858567" y="253529"/>
                        </a:cubicBezTo>
                        <a:cubicBezTo>
                          <a:pt x="923337" y="195956"/>
                          <a:pt x="1059650" y="129916"/>
                          <a:pt x="1117647" y="96049"/>
                        </a:cubicBezTo>
                        <a:cubicBezTo>
                          <a:pt x="1175644" y="62182"/>
                          <a:pt x="1195117" y="68109"/>
                          <a:pt x="1206547" y="50329"/>
                        </a:cubicBezTo>
                        <a:cubicBezTo>
                          <a:pt x="1217977" y="32549"/>
                          <a:pt x="1208240" y="-14864"/>
                          <a:pt x="1150667" y="46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" name="자유형 312">
                    <a:extLst>
                      <a:ext uri="{FF2B5EF4-FFF2-40B4-BE49-F238E27FC236}">
                        <a16:creationId xmlns:a16="http://schemas.microsoft.com/office/drawing/2014/main" id="{7805069C-1476-4879-BEF0-31047B5798CE}"/>
                      </a:ext>
                    </a:extLst>
                  </p:cNvPr>
                  <p:cNvSpPr/>
                  <p:nvPr/>
                </p:nvSpPr>
                <p:spPr>
                  <a:xfrm>
                    <a:off x="4325602" y="2230092"/>
                    <a:ext cx="928346" cy="995566"/>
                  </a:xfrm>
                  <a:custGeom>
                    <a:avLst/>
                    <a:gdLst>
                      <a:gd name="connsiteX0" fmla="*/ 896638 w 928346"/>
                      <a:gd name="connsiteY0" fmla="*/ 28 h 995566"/>
                      <a:gd name="connsiteX1" fmla="*/ 744238 w 928346"/>
                      <a:gd name="connsiteY1" fmla="*/ 86388 h 995566"/>
                      <a:gd name="connsiteX2" fmla="*/ 541038 w 928346"/>
                      <a:gd name="connsiteY2" fmla="*/ 281968 h 995566"/>
                      <a:gd name="connsiteX3" fmla="*/ 391178 w 928346"/>
                      <a:gd name="connsiteY3" fmla="*/ 530888 h 995566"/>
                      <a:gd name="connsiteX4" fmla="*/ 157498 w 928346"/>
                      <a:gd name="connsiteY4" fmla="*/ 835688 h 995566"/>
                      <a:gd name="connsiteX5" fmla="*/ 88918 w 928346"/>
                      <a:gd name="connsiteY5" fmla="*/ 878868 h 995566"/>
                      <a:gd name="connsiteX6" fmla="*/ 18 w 928346"/>
                      <a:gd name="connsiteY6" fmla="*/ 937288 h 995566"/>
                      <a:gd name="connsiteX7" fmla="*/ 96538 w 928346"/>
                      <a:gd name="connsiteY7" fmla="*/ 993168 h 995566"/>
                      <a:gd name="connsiteX8" fmla="*/ 241318 w 928346"/>
                      <a:gd name="connsiteY8" fmla="*/ 853468 h 995566"/>
                      <a:gd name="connsiteX9" fmla="*/ 436898 w 928346"/>
                      <a:gd name="connsiteY9" fmla="*/ 599468 h 995566"/>
                      <a:gd name="connsiteX10" fmla="*/ 589298 w 928346"/>
                      <a:gd name="connsiteY10" fmla="*/ 340388 h 995566"/>
                      <a:gd name="connsiteX11" fmla="*/ 769638 w 928346"/>
                      <a:gd name="connsiteY11" fmla="*/ 137188 h 995566"/>
                      <a:gd name="connsiteX12" fmla="*/ 919498 w 928346"/>
                      <a:gd name="connsiteY12" fmla="*/ 94008 h 995566"/>
                      <a:gd name="connsiteX13" fmla="*/ 896638 w 928346"/>
                      <a:gd name="connsiteY13" fmla="*/ 28 h 995566"/>
                      <a:gd name="connsiteX0" fmla="*/ 896638 w 928346"/>
                      <a:gd name="connsiteY0" fmla="*/ 28 h 995566"/>
                      <a:gd name="connsiteX1" fmla="*/ 744238 w 928346"/>
                      <a:gd name="connsiteY1" fmla="*/ 86388 h 995566"/>
                      <a:gd name="connsiteX2" fmla="*/ 541038 w 928346"/>
                      <a:gd name="connsiteY2" fmla="*/ 281968 h 995566"/>
                      <a:gd name="connsiteX3" fmla="*/ 391178 w 928346"/>
                      <a:gd name="connsiteY3" fmla="*/ 530888 h 995566"/>
                      <a:gd name="connsiteX4" fmla="*/ 157498 w 928346"/>
                      <a:gd name="connsiteY4" fmla="*/ 835688 h 995566"/>
                      <a:gd name="connsiteX5" fmla="*/ 88918 w 928346"/>
                      <a:gd name="connsiteY5" fmla="*/ 878868 h 995566"/>
                      <a:gd name="connsiteX6" fmla="*/ 18 w 928346"/>
                      <a:gd name="connsiteY6" fmla="*/ 937288 h 995566"/>
                      <a:gd name="connsiteX7" fmla="*/ 96538 w 928346"/>
                      <a:gd name="connsiteY7" fmla="*/ 993168 h 995566"/>
                      <a:gd name="connsiteX8" fmla="*/ 241318 w 928346"/>
                      <a:gd name="connsiteY8" fmla="*/ 853468 h 995566"/>
                      <a:gd name="connsiteX9" fmla="*/ 436898 w 928346"/>
                      <a:gd name="connsiteY9" fmla="*/ 599468 h 995566"/>
                      <a:gd name="connsiteX10" fmla="*/ 589298 w 928346"/>
                      <a:gd name="connsiteY10" fmla="*/ 340388 h 995566"/>
                      <a:gd name="connsiteX11" fmla="*/ 769638 w 928346"/>
                      <a:gd name="connsiteY11" fmla="*/ 137188 h 995566"/>
                      <a:gd name="connsiteX12" fmla="*/ 919498 w 928346"/>
                      <a:gd name="connsiteY12" fmla="*/ 94008 h 995566"/>
                      <a:gd name="connsiteX13" fmla="*/ 896638 w 928346"/>
                      <a:gd name="connsiteY13" fmla="*/ 28 h 995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8346" h="995566">
                        <a:moveTo>
                          <a:pt x="896638" y="28"/>
                        </a:moveTo>
                        <a:cubicBezTo>
                          <a:pt x="867428" y="-1242"/>
                          <a:pt x="803505" y="39398"/>
                          <a:pt x="744238" y="86388"/>
                        </a:cubicBezTo>
                        <a:cubicBezTo>
                          <a:pt x="684971" y="133378"/>
                          <a:pt x="599881" y="207885"/>
                          <a:pt x="541038" y="281968"/>
                        </a:cubicBezTo>
                        <a:cubicBezTo>
                          <a:pt x="482195" y="356051"/>
                          <a:pt x="455101" y="438601"/>
                          <a:pt x="391178" y="530888"/>
                        </a:cubicBezTo>
                        <a:cubicBezTo>
                          <a:pt x="327255" y="623175"/>
                          <a:pt x="207875" y="798011"/>
                          <a:pt x="157498" y="835688"/>
                        </a:cubicBezTo>
                        <a:cubicBezTo>
                          <a:pt x="107121" y="873365"/>
                          <a:pt x="115165" y="861935"/>
                          <a:pt x="88918" y="878868"/>
                        </a:cubicBezTo>
                        <a:cubicBezTo>
                          <a:pt x="62671" y="895801"/>
                          <a:pt x="-1252" y="918238"/>
                          <a:pt x="18" y="937288"/>
                        </a:cubicBezTo>
                        <a:cubicBezTo>
                          <a:pt x="1288" y="956338"/>
                          <a:pt x="56321" y="1007138"/>
                          <a:pt x="96538" y="993168"/>
                        </a:cubicBezTo>
                        <a:cubicBezTo>
                          <a:pt x="136755" y="979198"/>
                          <a:pt x="184591" y="919085"/>
                          <a:pt x="241318" y="853468"/>
                        </a:cubicBezTo>
                        <a:cubicBezTo>
                          <a:pt x="298045" y="787851"/>
                          <a:pt x="378901" y="684981"/>
                          <a:pt x="436898" y="599468"/>
                        </a:cubicBezTo>
                        <a:cubicBezTo>
                          <a:pt x="494895" y="513955"/>
                          <a:pt x="533841" y="417435"/>
                          <a:pt x="589298" y="340388"/>
                        </a:cubicBezTo>
                        <a:cubicBezTo>
                          <a:pt x="644755" y="263341"/>
                          <a:pt x="714605" y="178251"/>
                          <a:pt x="769638" y="137188"/>
                        </a:cubicBezTo>
                        <a:cubicBezTo>
                          <a:pt x="824671" y="96125"/>
                          <a:pt x="900871" y="115175"/>
                          <a:pt x="919498" y="94008"/>
                        </a:cubicBezTo>
                        <a:cubicBezTo>
                          <a:pt x="938125" y="72841"/>
                          <a:pt x="925848" y="1298"/>
                          <a:pt x="896638" y="2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자유형 313">
                    <a:extLst>
                      <a:ext uri="{FF2B5EF4-FFF2-40B4-BE49-F238E27FC236}">
                        <a16:creationId xmlns:a16="http://schemas.microsoft.com/office/drawing/2014/main" id="{2D631AC0-4E60-45B5-B56E-516803FB6D21}"/>
                      </a:ext>
                    </a:extLst>
                  </p:cNvPr>
                  <p:cNvSpPr/>
                  <p:nvPr/>
                </p:nvSpPr>
                <p:spPr>
                  <a:xfrm>
                    <a:off x="4099415" y="3128847"/>
                    <a:ext cx="94203" cy="362088"/>
                  </a:xfrm>
                  <a:custGeom>
                    <a:avLst/>
                    <a:gdLst>
                      <a:gd name="connsiteX0" fmla="*/ 1993 w 94203"/>
                      <a:gd name="connsiteY0" fmla="*/ 23293 h 362088"/>
                      <a:gd name="connsiteX1" fmla="*/ 12153 w 94203"/>
                      <a:gd name="connsiteY1" fmla="*/ 178233 h 362088"/>
                      <a:gd name="connsiteX2" fmla="*/ 29933 w 94203"/>
                      <a:gd name="connsiteY2" fmla="*/ 274753 h 362088"/>
                      <a:gd name="connsiteX3" fmla="*/ 75653 w 94203"/>
                      <a:gd name="connsiteY3" fmla="*/ 361113 h 362088"/>
                      <a:gd name="connsiteX4" fmla="*/ 93433 w 94203"/>
                      <a:gd name="connsiteY4" fmla="*/ 216333 h 362088"/>
                      <a:gd name="connsiteX5" fmla="*/ 52793 w 94203"/>
                      <a:gd name="connsiteY5" fmla="*/ 15673 h 362088"/>
                      <a:gd name="connsiteX6" fmla="*/ 1993 w 94203"/>
                      <a:gd name="connsiteY6" fmla="*/ 23293 h 362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4203" h="362088">
                        <a:moveTo>
                          <a:pt x="1993" y="23293"/>
                        </a:moveTo>
                        <a:cubicBezTo>
                          <a:pt x="-4780" y="50386"/>
                          <a:pt x="7496" y="136323"/>
                          <a:pt x="12153" y="178233"/>
                        </a:cubicBezTo>
                        <a:cubicBezTo>
                          <a:pt x="16810" y="220143"/>
                          <a:pt x="19350" y="244273"/>
                          <a:pt x="29933" y="274753"/>
                        </a:cubicBezTo>
                        <a:cubicBezTo>
                          <a:pt x="40516" y="305233"/>
                          <a:pt x="65070" y="370850"/>
                          <a:pt x="75653" y="361113"/>
                        </a:cubicBezTo>
                        <a:cubicBezTo>
                          <a:pt x="86236" y="351376"/>
                          <a:pt x="97243" y="273906"/>
                          <a:pt x="93433" y="216333"/>
                        </a:cubicBezTo>
                        <a:cubicBezTo>
                          <a:pt x="89623" y="158760"/>
                          <a:pt x="68456" y="39803"/>
                          <a:pt x="52793" y="15673"/>
                        </a:cubicBezTo>
                        <a:cubicBezTo>
                          <a:pt x="37130" y="-8457"/>
                          <a:pt x="8766" y="-3800"/>
                          <a:pt x="1993" y="23293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자유형 314">
                    <a:extLst>
                      <a:ext uri="{FF2B5EF4-FFF2-40B4-BE49-F238E27FC236}">
                        <a16:creationId xmlns:a16="http://schemas.microsoft.com/office/drawing/2014/main" id="{5F716493-FB3A-4310-B0D5-963D2B8701E0}"/>
                      </a:ext>
                    </a:extLst>
                  </p:cNvPr>
                  <p:cNvSpPr/>
                  <p:nvPr/>
                </p:nvSpPr>
                <p:spPr>
                  <a:xfrm rot="2793064">
                    <a:off x="4099416" y="3135809"/>
                    <a:ext cx="94203" cy="362088"/>
                  </a:xfrm>
                  <a:custGeom>
                    <a:avLst/>
                    <a:gdLst>
                      <a:gd name="connsiteX0" fmla="*/ 1993 w 94203"/>
                      <a:gd name="connsiteY0" fmla="*/ 23293 h 362088"/>
                      <a:gd name="connsiteX1" fmla="*/ 12153 w 94203"/>
                      <a:gd name="connsiteY1" fmla="*/ 178233 h 362088"/>
                      <a:gd name="connsiteX2" fmla="*/ 29933 w 94203"/>
                      <a:gd name="connsiteY2" fmla="*/ 274753 h 362088"/>
                      <a:gd name="connsiteX3" fmla="*/ 75653 w 94203"/>
                      <a:gd name="connsiteY3" fmla="*/ 361113 h 362088"/>
                      <a:gd name="connsiteX4" fmla="*/ 93433 w 94203"/>
                      <a:gd name="connsiteY4" fmla="*/ 216333 h 362088"/>
                      <a:gd name="connsiteX5" fmla="*/ 52793 w 94203"/>
                      <a:gd name="connsiteY5" fmla="*/ 15673 h 362088"/>
                      <a:gd name="connsiteX6" fmla="*/ 1993 w 94203"/>
                      <a:gd name="connsiteY6" fmla="*/ 23293 h 362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4203" h="362088">
                        <a:moveTo>
                          <a:pt x="1993" y="23293"/>
                        </a:moveTo>
                        <a:cubicBezTo>
                          <a:pt x="-4780" y="50386"/>
                          <a:pt x="7496" y="136323"/>
                          <a:pt x="12153" y="178233"/>
                        </a:cubicBezTo>
                        <a:cubicBezTo>
                          <a:pt x="16810" y="220143"/>
                          <a:pt x="19350" y="244273"/>
                          <a:pt x="29933" y="274753"/>
                        </a:cubicBezTo>
                        <a:cubicBezTo>
                          <a:pt x="40516" y="305233"/>
                          <a:pt x="65070" y="370850"/>
                          <a:pt x="75653" y="361113"/>
                        </a:cubicBezTo>
                        <a:cubicBezTo>
                          <a:pt x="86236" y="351376"/>
                          <a:pt x="97243" y="273906"/>
                          <a:pt x="93433" y="216333"/>
                        </a:cubicBezTo>
                        <a:cubicBezTo>
                          <a:pt x="89623" y="158760"/>
                          <a:pt x="68456" y="39803"/>
                          <a:pt x="52793" y="15673"/>
                        </a:cubicBezTo>
                        <a:cubicBezTo>
                          <a:pt x="37130" y="-8457"/>
                          <a:pt x="8766" y="-3800"/>
                          <a:pt x="1993" y="23293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" name="자유형 315">
                    <a:extLst>
                      <a:ext uri="{FF2B5EF4-FFF2-40B4-BE49-F238E27FC236}">
                        <a16:creationId xmlns:a16="http://schemas.microsoft.com/office/drawing/2014/main" id="{617E076C-61D5-4125-9935-4D8474483104}"/>
                      </a:ext>
                    </a:extLst>
                  </p:cNvPr>
                  <p:cNvSpPr/>
                  <p:nvPr/>
                </p:nvSpPr>
                <p:spPr>
                  <a:xfrm rot="5907070">
                    <a:off x="4120993" y="3142103"/>
                    <a:ext cx="94203" cy="362088"/>
                  </a:xfrm>
                  <a:custGeom>
                    <a:avLst/>
                    <a:gdLst>
                      <a:gd name="connsiteX0" fmla="*/ 1993 w 94203"/>
                      <a:gd name="connsiteY0" fmla="*/ 23293 h 362088"/>
                      <a:gd name="connsiteX1" fmla="*/ 12153 w 94203"/>
                      <a:gd name="connsiteY1" fmla="*/ 178233 h 362088"/>
                      <a:gd name="connsiteX2" fmla="*/ 29933 w 94203"/>
                      <a:gd name="connsiteY2" fmla="*/ 274753 h 362088"/>
                      <a:gd name="connsiteX3" fmla="*/ 75653 w 94203"/>
                      <a:gd name="connsiteY3" fmla="*/ 361113 h 362088"/>
                      <a:gd name="connsiteX4" fmla="*/ 93433 w 94203"/>
                      <a:gd name="connsiteY4" fmla="*/ 216333 h 362088"/>
                      <a:gd name="connsiteX5" fmla="*/ 52793 w 94203"/>
                      <a:gd name="connsiteY5" fmla="*/ 15673 h 362088"/>
                      <a:gd name="connsiteX6" fmla="*/ 1993 w 94203"/>
                      <a:gd name="connsiteY6" fmla="*/ 23293 h 362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4203" h="362088">
                        <a:moveTo>
                          <a:pt x="1993" y="23293"/>
                        </a:moveTo>
                        <a:cubicBezTo>
                          <a:pt x="-4780" y="50386"/>
                          <a:pt x="7496" y="136323"/>
                          <a:pt x="12153" y="178233"/>
                        </a:cubicBezTo>
                        <a:cubicBezTo>
                          <a:pt x="16810" y="220143"/>
                          <a:pt x="19350" y="244273"/>
                          <a:pt x="29933" y="274753"/>
                        </a:cubicBezTo>
                        <a:cubicBezTo>
                          <a:pt x="40516" y="305233"/>
                          <a:pt x="65070" y="370850"/>
                          <a:pt x="75653" y="361113"/>
                        </a:cubicBezTo>
                        <a:cubicBezTo>
                          <a:pt x="86236" y="351376"/>
                          <a:pt x="97243" y="273906"/>
                          <a:pt x="93433" y="216333"/>
                        </a:cubicBezTo>
                        <a:cubicBezTo>
                          <a:pt x="89623" y="158760"/>
                          <a:pt x="68456" y="39803"/>
                          <a:pt x="52793" y="15673"/>
                        </a:cubicBezTo>
                        <a:cubicBezTo>
                          <a:pt x="37130" y="-8457"/>
                          <a:pt x="8766" y="-3800"/>
                          <a:pt x="1993" y="23293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" name="자유형 316">
                    <a:extLst>
                      <a:ext uri="{FF2B5EF4-FFF2-40B4-BE49-F238E27FC236}">
                        <a16:creationId xmlns:a16="http://schemas.microsoft.com/office/drawing/2014/main" id="{2CE59122-F2D6-48CF-AADA-F0DB28C647E3}"/>
                      </a:ext>
                    </a:extLst>
                  </p:cNvPr>
                  <p:cNvSpPr/>
                  <p:nvPr/>
                </p:nvSpPr>
                <p:spPr>
                  <a:xfrm>
                    <a:off x="3188020" y="2401355"/>
                    <a:ext cx="700944" cy="751495"/>
                  </a:xfrm>
                  <a:custGeom>
                    <a:avLst/>
                    <a:gdLst>
                      <a:gd name="connsiteX0" fmla="*/ 688656 w 690207"/>
                      <a:gd name="connsiteY0" fmla="*/ 9301 h 733277"/>
                      <a:gd name="connsiteX1" fmla="*/ 450531 w 690207"/>
                      <a:gd name="connsiteY1" fmla="*/ 178846 h 733277"/>
                      <a:gd name="connsiteX2" fmla="*/ 292416 w 690207"/>
                      <a:gd name="connsiteY2" fmla="*/ 342676 h 733277"/>
                      <a:gd name="connsiteX3" fmla="*/ 126681 w 690207"/>
                      <a:gd name="connsiteY3" fmla="*/ 571276 h 733277"/>
                      <a:gd name="connsiteX4" fmla="*/ 61911 w 690207"/>
                      <a:gd name="connsiteY4" fmla="*/ 674146 h 733277"/>
                      <a:gd name="connsiteX5" fmla="*/ 27621 w 690207"/>
                      <a:gd name="connsiteY5" fmla="*/ 733201 h 733277"/>
                      <a:gd name="connsiteX6" fmla="*/ 4761 w 690207"/>
                      <a:gd name="connsiteY6" fmla="*/ 662716 h 733277"/>
                      <a:gd name="connsiteX7" fmla="*/ 124776 w 690207"/>
                      <a:gd name="connsiteY7" fmla="*/ 466501 h 733277"/>
                      <a:gd name="connsiteX8" fmla="*/ 261936 w 690207"/>
                      <a:gd name="connsiteY8" fmla="*/ 277906 h 733277"/>
                      <a:gd name="connsiteX9" fmla="*/ 402906 w 690207"/>
                      <a:gd name="connsiteY9" fmla="*/ 121696 h 733277"/>
                      <a:gd name="connsiteX10" fmla="*/ 547686 w 690207"/>
                      <a:gd name="connsiteY10" fmla="*/ 35971 h 733277"/>
                      <a:gd name="connsiteX11" fmla="*/ 688656 w 690207"/>
                      <a:gd name="connsiteY11" fmla="*/ 9301 h 733277"/>
                      <a:gd name="connsiteX0" fmla="*/ 688656 w 697837"/>
                      <a:gd name="connsiteY0" fmla="*/ 15104 h 739080"/>
                      <a:gd name="connsiteX1" fmla="*/ 450531 w 697837"/>
                      <a:gd name="connsiteY1" fmla="*/ 184649 h 739080"/>
                      <a:gd name="connsiteX2" fmla="*/ 292416 w 697837"/>
                      <a:gd name="connsiteY2" fmla="*/ 348479 h 739080"/>
                      <a:gd name="connsiteX3" fmla="*/ 126681 w 697837"/>
                      <a:gd name="connsiteY3" fmla="*/ 577079 h 739080"/>
                      <a:gd name="connsiteX4" fmla="*/ 61911 w 697837"/>
                      <a:gd name="connsiteY4" fmla="*/ 679949 h 739080"/>
                      <a:gd name="connsiteX5" fmla="*/ 27621 w 697837"/>
                      <a:gd name="connsiteY5" fmla="*/ 739004 h 739080"/>
                      <a:gd name="connsiteX6" fmla="*/ 4761 w 697837"/>
                      <a:gd name="connsiteY6" fmla="*/ 668519 h 739080"/>
                      <a:gd name="connsiteX7" fmla="*/ 124776 w 697837"/>
                      <a:gd name="connsiteY7" fmla="*/ 472304 h 739080"/>
                      <a:gd name="connsiteX8" fmla="*/ 261936 w 697837"/>
                      <a:gd name="connsiteY8" fmla="*/ 283709 h 739080"/>
                      <a:gd name="connsiteX9" fmla="*/ 402906 w 697837"/>
                      <a:gd name="connsiteY9" fmla="*/ 127499 h 739080"/>
                      <a:gd name="connsiteX10" fmla="*/ 547686 w 697837"/>
                      <a:gd name="connsiteY10" fmla="*/ 41774 h 739080"/>
                      <a:gd name="connsiteX11" fmla="*/ 639126 w 697837"/>
                      <a:gd name="connsiteY11" fmla="*/ 11294 h 739080"/>
                      <a:gd name="connsiteX12" fmla="*/ 688656 w 697837"/>
                      <a:gd name="connsiteY12" fmla="*/ 15104 h 739080"/>
                      <a:gd name="connsiteX0" fmla="*/ 688656 w 700944"/>
                      <a:gd name="connsiteY0" fmla="*/ 27519 h 751495"/>
                      <a:gd name="connsiteX1" fmla="*/ 450531 w 700944"/>
                      <a:gd name="connsiteY1" fmla="*/ 197064 h 751495"/>
                      <a:gd name="connsiteX2" fmla="*/ 292416 w 700944"/>
                      <a:gd name="connsiteY2" fmla="*/ 360894 h 751495"/>
                      <a:gd name="connsiteX3" fmla="*/ 126681 w 700944"/>
                      <a:gd name="connsiteY3" fmla="*/ 589494 h 751495"/>
                      <a:gd name="connsiteX4" fmla="*/ 61911 w 700944"/>
                      <a:gd name="connsiteY4" fmla="*/ 692364 h 751495"/>
                      <a:gd name="connsiteX5" fmla="*/ 27621 w 700944"/>
                      <a:gd name="connsiteY5" fmla="*/ 751419 h 751495"/>
                      <a:gd name="connsiteX6" fmla="*/ 4761 w 700944"/>
                      <a:gd name="connsiteY6" fmla="*/ 680934 h 751495"/>
                      <a:gd name="connsiteX7" fmla="*/ 124776 w 700944"/>
                      <a:gd name="connsiteY7" fmla="*/ 484719 h 751495"/>
                      <a:gd name="connsiteX8" fmla="*/ 261936 w 700944"/>
                      <a:gd name="connsiteY8" fmla="*/ 296124 h 751495"/>
                      <a:gd name="connsiteX9" fmla="*/ 402906 w 700944"/>
                      <a:gd name="connsiteY9" fmla="*/ 139914 h 751495"/>
                      <a:gd name="connsiteX10" fmla="*/ 547686 w 700944"/>
                      <a:gd name="connsiteY10" fmla="*/ 54189 h 751495"/>
                      <a:gd name="connsiteX11" fmla="*/ 654366 w 700944"/>
                      <a:gd name="connsiteY11" fmla="*/ 2754 h 751495"/>
                      <a:gd name="connsiteX12" fmla="*/ 688656 w 700944"/>
                      <a:gd name="connsiteY12" fmla="*/ 27519 h 751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00944" h="751495">
                        <a:moveTo>
                          <a:pt x="688656" y="27519"/>
                        </a:moveTo>
                        <a:cubicBezTo>
                          <a:pt x="654684" y="59904"/>
                          <a:pt x="516571" y="141502"/>
                          <a:pt x="450531" y="197064"/>
                        </a:cubicBezTo>
                        <a:cubicBezTo>
                          <a:pt x="384491" y="252627"/>
                          <a:pt x="346391" y="295489"/>
                          <a:pt x="292416" y="360894"/>
                        </a:cubicBezTo>
                        <a:cubicBezTo>
                          <a:pt x="238441" y="426299"/>
                          <a:pt x="165098" y="534249"/>
                          <a:pt x="126681" y="589494"/>
                        </a:cubicBezTo>
                        <a:cubicBezTo>
                          <a:pt x="88264" y="644739"/>
                          <a:pt x="78421" y="665377"/>
                          <a:pt x="61911" y="692364"/>
                        </a:cubicBezTo>
                        <a:cubicBezTo>
                          <a:pt x="45401" y="719351"/>
                          <a:pt x="37146" y="753324"/>
                          <a:pt x="27621" y="751419"/>
                        </a:cubicBezTo>
                        <a:cubicBezTo>
                          <a:pt x="18096" y="749514"/>
                          <a:pt x="-11431" y="725384"/>
                          <a:pt x="4761" y="680934"/>
                        </a:cubicBezTo>
                        <a:cubicBezTo>
                          <a:pt x="20953" y="636484"/>
                          <a:pt x="81914" y="548854"/>
                          <a:pt x="124776" y="484719"/>
                        </a:cubicBezTo>
                        <a:cubicBezTo>
                          <a:pt x="167638" y="420584"/>
                          <a:pt x="215581" y="353592"/>
                          <a:pt x="261936" y="296124"/>
                        </a:cubicBezTo>
                        <a:cubicBezTo>
                          <a:pt x="308291" y="238657"/>
                          <a:pt x="355281" y="180236"/>
                          <a:pt x="402906" y="139914"/>
                        </a:cubicBezTo>
                        <a:cubicBezTo>
                          <a:pt x="450531" y="99592"/>
                          <a:pt x="505776" y="77049"/>
                          <a:pt x="547686" y="54189"/>
                        </a:cubicBezTo>
                        <a:cubicBezTo>
                          <a:pt x="589596" y="31329"/>
                          <a:pt x="630871" y="7199"/>
                          <a:pt x="654366" y="2754"/>
                        </a:cubicBezTo>
                        <a:cubicBezTo>
                          <a:pt x="677861" y="-1691"/>
                          <a:pt x="722628" y="-4866"/>
                          <a:pt x="688656" y="2751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" name="자유형 317">
                    <a:extLst>
                      <a:ext uri="{FF2B5EF4-FFF2-40B4-BE49-F238E27FC236}">
                        <a16:creationId xmlns:a16="http://schemas.microsoft.com/office/drawing/2014/main" id="{A559BBDA-02B6-4B31-9EF4-D76FFF62C75F}"/>
                      </a:ext>
                    </a:extLst>
                  </p:cNvPr>
                  <p:cNvSpPr/>
                  <p:nvPr/>
                </p:nvSpPr>
                <p:spPr>
                  <a:xfrm>
                    <a:off x="2908919" y="2247045"/>
                    <a:ext cx="510685" cy="594952"/>
                  </a:xfrm>
                  <a:custGeom>
                    <a:avLst/>
                    <a:gdLst>
                      <a:gd name="connsiteX0" fmla="*/ 457216 w 510685"/>
                      <a:gd name="connsiteY0" fmla="*/ 591405 h 594952"/>
                      <a:gd name="connsiteX1" fmla="*/ 415306 w 510685"/>
                      <a:gd name="connsiteY1" fmla="*/ 404715 h 594952"/>
                      <a:gd name="connsiteX2" fmla="*/ 247666 w 510685"/>
                      <a:gd name="connsiteY2" fmla="*/ 155160 h 594952"/>
                      <a:gd name="connsiteX3" fmla="*/ 81931 w 510685"/>
                      <a:gd name="connsiteY3" fmla="*/ 58005 h 594952"/>
                      <a:gd name="connsiteX4" fmla="*/ 16 w 510685"/>
                      <a:gd name="connsiteY4" fmla="*/ 8475 h 594952"/>
                      <a:gd name="connsiteX5" fmla="*/ 87646 w 510685"/>
                      <a:gd name="connsiteY5" fmla="*/ 855 h 594952"/>
                      <a:gd name="connsiteX6" fmla="*/ 156226 w 510685"/>
                      <a:gd name="connsiteY6" fmla="*/ 18000 h 594952"/>
                      <a:gd name="connsiteX7" fmla="*/ 289576 w 510685"/>
                      <a:gd name="connsiteY7" fmla="*/ 124680 h 594952"/>
                      <a:gd name="connsiteX8" fmla="*/ 386731 w 510685"/>
                      <a:gd name="connsiteY8" fmla="*/ 267555 h 594952"/>
                      <a:gd name="connsiteX9" fmla="*/ 472456 w 510685"/>
                      <a:gd name="connsiteY9" fmla="*/ 418050 h 594952"/>
                      <a:gd name="connsiteX10" fmla="*/ 510556 w 510685"/>
                      <a:gd name="connsiteY10" fmla="*/ 520920 h 594952"/>
                      <a:gd name="connsiteX11" fmla="*/ 457216 w 510685"/>
                      <a:gd name="connsiteY11" fmla="*/ 591405 h 59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10685" h="594952">
                        <a:moveTo>
                          <a:pt x="457216" y="591405"/>
                        </a:moveTo>
                        <a:cubicBezTo>
                          <a:pt x="441341" y="572038"/>
                          <a:pt x="450231" y="477422"/>
                          <a:pt x="415306" y="404715"/>
                        </a:cubicBezTo>
                        <a:cubicBezTo>
                          <a:pt x="380381" y="332008"/>
                          <a:pt x="303228" y="212945"/>
                          <a:pt x="247666" y="155160"/>
                        </a:cubicBezTo>
                        <a:cubicBezTo>
                          <a:pt x="192103" y="97375"/>
                          <a:pt x="123206" y="82452"/>
                          <a:pt x="81931" y="58005"/>
                        </a:cubicBezTo>
                        <a:cubicBezTo>
                          <a:pt x="40656" y="33558"/>
                          <a:pt x="-936" y="18000"/>
                          <a:pt x="16" y="8475"/>
                        </a:cubicBezTo>
                        <a:cubicBezTo>
                          <a:pt x="968" y="-1050"/>
                          <a:pt x="61611" y="-733"/>
                          <a:pt x="87646" y="855"/>
                        </a:cubicBezTo>
                        <a:cubicBezTo>
                          <a:pt x="113681" y="2443"/>
                          <a:pt x="122571" y="-2637"/>
                          <a:pt x="156226" y="18000"/>
                        </a:cubicBezTo>
                        <a:cubicBezTo>
                          <a:pt x="189881" y="38637"/>
                          <a:pt x="251159" y="83088"/>
                          <a:pt x="289576" y="124680"/>
                        </a:cubicBezTo>
                        <a:cubicBezTo>
                          <a:pt x="327993" y="166272"/>
                          <a:pt x="356251" y="218660"/>
                          <a:pt x="386731" y="267555"/>
                        </a:cubicBezTo>
                        <a:cubicBezTo>
                          <a:pt x="417211" y="316450"/>
                          <a:pt x="451818" y="375822"/>
                          <a:pt x="472456" y="418050"/>
                        </a:cubicBezTo>
                        <a:cubicBezTo>
                          <a:pt x="493094" y="460277"/>
                          <a:pt x="512461" y="496155"/>
                          <a:pt x="510556" y="520920"/>
                        </a:cubicBezTo>
                        <a:cubicBezTo>
                          <a:pt x="508651" y="545685"/>
                          <a:pt x="473091" y="610772"/>
                          <a:pt x="457216" y="59140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" name="자유형 318">
                    <a:extLst>
                      <a:ext uri="{FF2B5EF4-FFF2-40B4-BE49-F238E27FC236}">
                        <a16:creationId xmlns:a16="http://schemas.microsoft.com/office/drawing/2014/main" id="{B6CFB801-8763-409D-AC73-DC905B3E3FD5}"/>
                      </a:ext>
                    </a:extLst>
                  </p:cNvPr>
                  <p:cNvSpPr/>
                  <p:nvPr/>
                </p:nvSpPr>
                <p:spPr>
                  <a:xfrm>
                    <a:off x="2496798" y="2194523"/>
                    <a:ext cx="1261966" cy="292218"/>
                  </a:xfrm>
                  <a:custGeom>
                    <a:avLst/>
                    <a:gdLst>
                      <a:gd name="connsiteX0" fmla="*/ 6372 w 1261966"/>
                      <a:gd name="connsiteY0" fmla="*/ 24802 h 292218"/>
                      <a:gd name="connsiteX1" fmla="*/ 193062 w 1261966"/>
                      <a:gd name="connsiteY1" fmla="*/ 37 h 292218"/>
                      <a:gd name="connsiteX2" fmla="*/ 414042 w 1261966"/>
                      <a:gd name="connsiteY2" fmla="*/ 19087 h 292218"/>
                      <a:gd name="connsiteX3" fmla="*/ 713127 w 1261966"/>
                      <a:gd name="connsiteY3" fmla="*/ 15277 h 292218"/>
                      <a:gd name="connsiteX4" fmla="*/ 958872 w 1261966"/>
                      <a:gd name="connsiteY4" fmla="*/ 20992 h 292218"/>
                      <a:gd name="connsiteX5" fmla="*/ 1132227 w 1261966"/>
                      <a:gd name="connsiteY5" fmla="*/ 106717 h 292218"/>
                      <a:gd name="connsiteX6" fmla="*/ 1256052 w 1261966"/>
                      <a:gd name="connsiteY6" fmla="*/ 257212 h 292218"/>
                      <a:gd name="connsiteX7" fmla="*/ 1237002 w 1261966"/>
                      <a:gd name="connsiteY7" fmla="*/ 291502 h 292218"/>
                      <a:gd name="connsiteX8" fmla="*/ 1191282 w 1261966"/>
                      <a:gd name="connsiteY8" fmla="*/ 238162 h 292218"/>
                      <a:gd name="connsiteX9" fmla="*/ 1054122 w 1261966"/>
                      <a:gd name="connsiteY9" fmla="*/ 123862 h 292218"/>
                      <a:gd name="connsiteX10" fmla="*/ 964587 w 1261966"/>
                      <a:gd name="connsiteY10" fmla="*/ 81952 h 292218"/>
                      <a:gd name="connsiteX11" fmla="*/ 718842 w 1261966"/>
                      <a:gd name="connsiteY11" fmla="*/ 80047 h 292218"/>
                      <a:gd name="connsiteX12" fmla="*/ 492147 w 1261966"/>
                      <a:gd name="connsiteY12" fmla="*/ 76237 h 292218"/>
                      <a:gd name="connsiteX13" fmla="*/ 255927 w 1261966"/>
                      <a:gd name="connsiteY13" fmla="*/ 80047 h 292218"/>
                      <a:gd name="connsiteX14" fmla="*/ 63522 w 1261966"/>
                      <a:gd name="connsiteY14" fmla="*/ 80047 h 292218"/>
                      <a:gd name="connsiteX15" fmla="*/ 6372 w 1261966"/>
                      <a:gd name="connsiteY15" fmla="*/ 24802 h 292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61966" h="292218">
                        <a:moveTo>
                          <a:pt x="6372" y="24802"/>
                        </a:moveTo>
                        <a:cubicBezTo>
                          <a:pt x="27962" y="11467"/>
                          <a:pt x="125117" y="989"/>
                          <a:pt x="193062" y="37"/>
                        </a:cubicBezTo>
                        <a:cubicBezTo>
                          <a:pt x="261007" y="-916"/>
                          <a:pt x="327365" y="16547"/>
                          <a:pt x="414042" y="19087"/>
                        </a:cubicBezTo>
                        <a:cubicBezTo>
                          <a:pt x="500719" y="21627"/>
                          <a:pt x="622322" y="14960"/>
                          <a:pt x="713127" y="15277"/>
                        </a:cubicBezTo>
                        <a:cubicBezTo>
                          <a:pt x="803932" y="15594"/>
                          <a:pt x="889022" y="5752"/>
                          <a:pt x="958872" y="20992"/>
                        </a:cubicBezTo>
                        <a:cubicBezTo>
                          <a:pt x="1028722" y="36232"/>
                          <a:pt x="1082697" y="67347"/>
                          <a:pt x="1132227" y="106717"/>
                        </a:cubicBezTo>
                        <a:cubicBezTo>
                          <a:pt x="1181757" y="146087"/>
                          <a:pt x="1238590" y="226415"/>
                          <a:pt x="1256052" y="257212"/>
                        </a:cubicBezTo>
                        <a:cubicBezTo>
                          <a:pt x="1273514" y="288009"/>
                          <a:pt x="1247797" y="294677"/>
                          <a:pt x="1237002" y="291502"/>
                        </a:cubicBezTo>
                        <a:cubicBezTo>
                          <a:pt x="1226207" y="288327"/>
                          <a:pt x="1221762" y="266102"/>
                          <a:pt x="1191282" y="238162"/>
                        </a:cubicBezTo>
                        <a:cubicBezTo>
                          <a:pt x="1160802" y="210222"/>
                          <a:pt x="1091905" y="149897"/>
                          <a:pt x="1054122" y="123862"/>
                        </a:cubicBezTo>
                        <a:cubicBezTo>
                          <a:pt x="1016340" y="97827"/>
                          <a:pt x="1020467" y="89254"/>
                          <a:pt x="964587" y="81952"/>
                        </a:cubicBezTo>
                        <a:cubicBezTo>
                          <a:pt x="908707" y="74650"/>
                          <a:pt x="718842" y="80047"/>
                          <a:pt x="718842" y="80047"/>
                        </a:cubicBezTo>
                        <a:lnTo>
                          <a:pt x="492147" y="76237"/>
                        </a:lnTo>
                        <a:cubicBezTo>
                          <a:pt x="414995" y="76237"/>
                          <a:pt x="255927" y="80047"/>
                          <a:pt x="255927" y="80047"/>
                        </a:cubicBezTo>
                        <a:cubicBezTo>
                          <a:pt x="184490" y="80682"/>
                          <a:pt x="105432" y="82269"/>
                          <a:pt x="63522" y="80047"/>
                        </a:cubicBezTo>
                        <a:cubicBezTo>
                          <a:pt x="21612" y="77825"/>
                          <a:pt x="-15218" y="38137"/>
                          <a:pt x="6372" y="2480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자유형 319">
                    <a:extLst>
                      <a:ext uri="{FF2B5EF4-FFF2-40B4-BE49-F238E27FC236}">
                        <a16:creationId xmlns:a16="http://schemas.microsoft.com/office/drawing/2014/main" id="{D4899F45-64DF-4766-AEFB-1DC4F589C8B8}"/>
                      </a:ext>
                    </a:extLst>
                  </p:cNvPr>
                  <p:cNvSpPr/>
                  <p:nvPr/>
                </p:nvSpPr>
                <p:spPr>
                  <a:xfrm rot="21375959">
                    <a:off x="3792300" y="2063115"/>
                    <a:ext cx="327631" cy="1040568"/>
                  </a:xfrm>
                  <a:custGeom>
                    <a:avLst/>
                    <a:gdLst>
                      <a:gd name="connsiteX0" fmla="*/ 86 w 327631"/>
                      <a:gd name="connsiteY0" fmla="*/ 25877 h 938810"/>
                      <a:gd name="connsiteX1" fmla="*/ 64856 w 327631"/>
                      <a:gd name="connsiteY1" fmla="*/ 23972 h 938810"/>
                      <a:gd name="connsiteX2" fmla="*/ 116291 w 327631"/>
                      <a:gd name="connsiteY2" fmla="*/ 229712 h 938810"/>
                      <a:gd name="connsiteX3" fmla="*/ 219161 w 327631"/>
                      <a:gd name="connsiteY3" fmla="*/ 483077 h 938810"/>
                      <a:gd name="connsiteX4" fmla="*/ 282026 w 327631"/>
                      <a:gd name="connsiteY4" fmla="*/ 702152 h 938810"/>
                      <a:gd name="connsiteX5" fmla="*/ 322031 w 327631"/>
                      <a:gd name="connsiteY5" fmla="*/ 860267 h 938810"/>
                      <a:gd name="connsiteX6" fmla="*/ 320126 w 327631"/>
                      <a:gd name="connsiteY6" fmla="*/ 930752 h 938810"/>
                      <a:gd name="connsiteX7" fmla="*/ 255356 w 327631"/>
                      <a:gd name="connsiteY7" fmla="*/ 921227 h 938810"/>
                      <a:gd name="connsiteX8" fmla="*/ 240116 w 327631"/>
                      <a:gd name="connsiteY8" fmla="*/ 787877 h 938810"/>
                      <a:gd name="connsiteX9" fmla="*/ 192491 w 327631"/>
                      <a:gd name="connsiteY9" fmla="*/ 608807 h 938810"/>
                      <a:gd name="connsiteX10" fmla="*/ 133436 w 327631"/>
                      <a:gd name="connsiteY10" fmla="*/ 448787 h 938810"/>
                      <a:gd name="connsiteX11" fmla="*/ 82001 w 327631"/>
                      <a:gd name="connsiteY11" fmla="*/ 298292 h 938810"/>
                      <a:gd name="connsiteX12" fmla="*/ 51521 w 327631"/>
                      <a:gd name="connsiteY12" fmla="*/ 218282 h 938810"/>
                      <a:gd name="connsiteX13" fmla="*/ 86 w 327631"/>
                      <a:gd name="connsiteY13" fmla="*/ 25877 h 93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27631" h="938810">
                        <a:moveTo>
                          <a:pt x="86" y="25877"/>
                        </a:moveTo>
                        <a:cubicBezTo>
                          <a:pt x="2308" y="-6508"/>
                          <a:pt x="45489" y="-10001"/>
                          <a:pt x="64856" y="23972"/>
                        </a:cubicBezTo>
                        <a:cubicBezTo>
                          <a:pt x="84224" y="57945"/>
                          <a:pt x="90574" y="153195"/>
                          <a:pt x="116291" y="229712"/>
                        </a:cubicBezTo>
                        <a:cubicBezTo>
                          <a:pt x="142008" y="306229"/>
                          <a:pt x="191539" y="404337"/>
                          <a:pt x="219161" y="483077"/>
                        </a:cubicBezTo>
                        <a:cubicBezTo>
                          <a:pt x="246784" y="561817"/>
                          <a:pt x="264881" y="639287"/>
                          <a:pt x="282026" y="702152"/>
                        </a:cubicBezTo>
                        <a:cubicBezTo>
                          <a:pt x="299171" y="765017"/>
                          <a:pt x="315681" y="822167"/>
                          <a:pt x="322031" y="860267"/>
                        </a:cubicBezTo>
                        <a:cubicBezTo>
                          <a:pt x="328381" y="898367"/>
                          <a:pt x="331238" y="920592"/>
                          <a:pt x="320126" y="930752"/>
                        </a:cubicBezTo>
                        <a:cubicBezTo>
                          <a:pt x="309014" y="940912"/>
                          <a:pt x="268691" y="945039"/>
                          <a:pt x="255356" y="921227"/>
                        </a:cubicBezTo>
                        <a:cubicBezTo>
                          <a:pt x="242021" y="897415"/>
                          <a:pt x="250593" y="839947"/>
                          <a:pt x="240116" y="787877"/>
                        </a:cubicBezTo>
                        <a:cubicBezTo>
                          <a:pt x="229639" y="735807"/>
                          <a:pt x="210271" y="665322"/>
                          <a:pt x="192491" y="608807"/>
                        </a:cubicBezTo>
                        <a:cubicBezTo>
                          <a:pt x="174711" y="552292"/>
                          <a:pt x="151851" y="500539"/>
                          <a:pt x="133436" y="448787"/>
                        </a:cubicBezTo>
                        <a:cubicBezTo>
                          <a:pt x="115021" y="397035"/>
                          <a:pt x="95653" y="336709"/>
                          <a:pt x="82001" y="298292"/>
                        </a:cubicBezTo>
                        <a:cubicBezTo>
                          <a:pt x="68349" y="259875"/>
                          <a:pt x="63903" y="256699"/>
                          <a:pt x="51521" y="218282"/>
                        </a:cubicBezTo>
                        <a:cubicBezTo>
                          <a:pt x="39139" y="179865"/>
                          <a:pt x="-2136" y="58262"/>
                          <a:pt x="86" y="2587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" name="자유형 320">
                    <a:extLst>
                      <a:ext uri="{FF2B5EF4-FFF2-40B4-BE49-F238E27FC236}">
                        <a16:creationId xmlns:a16="http://schemas.microsoft.com/office/drawing/2014/main" id="{4B4B2EA4-0834-4A37-90F5-2059BB2AC3F5}"/>
                      </a:ext>
                    </a:extLst>
                  </p:cNvPr>
                  <p:cNvSpPr/>
                  <p:nvPr/>
                </p:nvSpPr>
                <p:spPr>
                  <a:xfrm>
                    <a:off x="3435641" y="1800247"/>
                    <a:ext cx="619576" cy="235867"/>
                  </a:xfrm>
                  <a:custGeom>
                    <a:avLst/>
                    <a:gdLst>
                      <a:gd name="connsiteX0" fmla="*/ 9428 w 619576"/>
                      <a:gd name="connsiteY0" fmla="*/ 128439 h 235867"/>
                      <a:gd name="connsiteX1" fmla="*/ 95153 w 619576"/>
                      <a:gd name="connsiteY1" fmla="*/ 113199 h 235867"/>
                      <a:gd name="connsiteX2" fmla="*/ 215168 w 619576"/>
                      <a:gd name="connsiteY2" fmla="*/ 185589 h 235867"/>
                      <a:gd name="connsiteX3" fmla="*/ 367568 w 619576"/>
                      <a:gd name="connsiteY3" fmla="*/ 235119 h 235867"/>
                      <a:gd name="connsiteX4" fmla="*/ 590453 w 619576"/>
                      <a:gd name="connsiteY4" fmla="*/ 147489 h 235867"/>
                      <a:gd name="connsiteX5" fmla="*/ 611408 w 619576"/>
                      <a:gd name="connsiteY5" fmla="*/ 103674 h 235867"/>
                      <a:gd name="connsiteX6" fmla="*/ 539018 w 619576"/>
                      <a:gd name="connsiteY6" fmla="*/ 67479 h 235867"/>
                      <a:gd name="connsiteX7" fmla="*/ 373283 w 619576"/>
                      <a:gd name="connsiteY7" fmla="*/ 90339 h 235867"/>
                      <a:gd name="connsiteX8" fmla="*/ 222788 w 619576"/>
                      <a:gd name="connsiteY8" fmla="*/ 82719 h 235867"/>
                      <a:gd name="connsiteX9" fmla="*/ 119918 w 619576"/>
                      <a:gd name="connsiteY9" fmla="*/ 17949 h 235867"/>
                      <a:gd name="connsiteX10" fmla="*/ 39908 w 619576"/>
                      <a:gd name="connsiteY10" fmla="*/ 2709 h 235867"/>
                      <a:gd name="connsiteX11" fmla="*/ 5618 w 619576"/>
                      <a:gd name="connsiteY11" fmla="*/ 63669 h 235867"/>
                      <a:gd name="connsiteX12" fmla="*/ 9428 w 619576"/>
                      <a:gd name="connsiteY12" fmla="*/ 128439 h 235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9576" h="235867">
                        <a:moveTo>
                          <a:pt x="9428" y="128439"/>
                        </a:moveTo>
                        <a:cubicBezTo>
                          <a:pt x="24351" y="136694"/>
                          <a:pt x="60863" y="103674"/>
                          <a:pt x="95153" y="113199"/>
                        </a:cubicBezTo>
                        <a:cubicBezTo>
                          <a:pt x="129443" y="122724"/>
                          <a:pt x="169766" y="165269"/>
                          <a:pt x="215168" y="185589"/>
                        </a:cubicBezTo>
                        <a:cubicBezTo>
                          <a:pt x="260570" y="205909"/>
                          <a:pt x="305021" y="241469"/>
                          <a:pt x="367568" y="235119"/>
                        </a:cubicBezTo>
                        <a:cubicBezTo>
                          <a:pt x="430116" y="228769"/>
                          <a:pt x="549813" y="169397"/>
                          <a:pt x="590453" y="147489"/>
                        </a:cubicBezTo>
                        <a:cubicBezTo>
                          <a:pt x="631093" y="125581"/>
                          <a:pt x="619980" y="117009"/>
                          <a:pt x="611408" y="103674"/>
                        </a:cubicBezTo>
                        <a:cubicBezTo>
                          <a:pt x="602836" y="90339"/>
                          <a:pt x="578706" y="69702"/>
                          <a:pt x="539018" y="67479"/>
                        </a:cubicBezTo>
                        <a:cubicBezTo>
                          <a:pt x="499330" y="65256"/>
                          <a:pt x="425988" y="87799"/>
                          <a:pt x="373283" y="90339"/>
                        </a:cubicBezTo>
                        <a:lnTo>
                          <a:pt x="222788" y="82719"/>
                        </a:lnTo>
                        <a:cubicBezTo>
                          <a:pt x="180561" y="70654"/>
                          <a:pt x="150398" y="31284"/>
                          <a:pt x="119918" y="17949"/>
                        </a:cubicBezTo>
                        <a:cubicBezTo>
                          <a:pt x="89438" y="4614"/>
                          <a:pt x="58958" y="-4911"/>
                          <a:pt x="39908" y="2709"/>
                        </a:cubicBezTo>
                        <a:cubicBezTo>
                          <a:pt x="20858" y="10329"/>
                          <a:pt x="10698" y="42397"/>
                          <a:pt x="5618" y="63669"/>
                        </a:cubicBezTo>
                        <a:cubicBezTo>
                          <a:pt x="538" y="84941"/>
                          <a:pt x="-5495" y="120184"/>
                          <a:pt x="9428" y="12843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자유형 321">
                    <a:extLst>
                      <a:ext uri="{FF2B5EF4-FFF2-40B4-BE49-F238E27FC236}">
                        <a16:creationId xmlns:a16="http://schemas.microsoft.com/office/drawing/2014/main" id="{A9DF6EC4-DAE3-42A2-91BA-3B5B38B53CAA}"/>
                      </a:ext>
                    </a:extLst>
                  </p:cNvPr>
                  <p:cNvSpPr/>
                  <p:nvPr/>
                </p:nvSpPr>
                <p:spPr>
                  <a:xfrm>
                    <a:off x="3725187" y="2002621"/>
                    <a:ext cx="89190" cy="108147"/>
                  </a:xfrm>
                  <a:custGeom>
                    <a:avLst/>
                    <a:gdLst>
                      <a:gd name="connsiteX0" fmla="*/ 44808 w 89190"/>
                      <a:gd name="connsiteY0" fmla="*/ 108119 h 108147"/>
                      <a:gd name="connsiteX1" fmla="*/ 10518 w 89190"/>
                      <a:gd name="connsiteY1" fmla="*/ 50969 h 108147"/>
                      <a:gd name="connsiteX2" fmla="*/ 4803 w 89190"/>
                      <a:gd name="connsiteY2" fmla="*/ 5249 h 108147"/>
                      <a:gd name="connsiteX3" fmla="*/ 75288 w 89190"/>
                      <a:gd name="connsiteY3" fmla="*/ 5249 h 108147"/>
                      <a:gd name="connsiteX4" fmla="*/ 88623 w 89190"/>
                      <a:gd name="connsiteY4" fmla="*/ 43349 h 108147"/>
                      <a:gd name="connsiteX5" fmla="*/ 44808 w 89190"/>
                      <a:gd name="connsiteY5" fmla="*/ 108119 h 1081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9190" h="108147">
                        <a:moveTo>
                          <a:pt x="44808" y="108119"/>
                        </a:moveTo>
                        <a:cubicBezTo>
                          <a:pt x="31791" y="109389"/>
                          <a:pt x="17185" y="68114"/>
                          <a:pt x="10518" y="50969"/>
                        </a:cubicBezTo>
                        <a:cubicBezTo>
                          <a:pt x="3850" y="33824"/>
                          <a:pt x="-5992" y="12869"/>
                          <a:pt x="4803" y="5249"/>
                        </a:cubicBezTo>
                        <a:cubicBezTo>
                          <a:pt x="15598" y="-2371"/>
                          <a:pt x="61318" y="-1101"/>
                          <a:pt x="75288" y="5249"/>
                        </a:cubicBezTo>
                        <a:cubicBezTo>
                          <a:pt x="89258" y="11599"/>
                          <a:pt x="90211" y="26839"/>
                          <a:pt x="88623" y="43349"/>
                        </a:cubicBezTo>
                        <a:cubicBezTo>
                          <a:pt x="87035" y="59859"/>
                          <a:pt x="57825" y="106849"/>
                          <a:pt x="44808" y="10811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" name="자유형 322">
                    <a:extLst>
                      <a:ext uri="{FF2B5EF4-FFF2-40B4-BE49-F238E27FC236}">
                        <a16:creationId xmlns:a16="http://schemas.microsoft.com/office/drawing/2014/main" id="{ACC37E1C-7EF0-4DBF-B09D-D3E9B61420E5}"/>
                      </a:ext>
                    </a:extLst>
                  </p:cNvPr>
                  <p:cNvSpPr/>
                  <p:nvPr/>
                </p:nvSpPr>
                <p:spPr>
                  <a:xfrm>
                    <a:off x="5084029" y="1741449"/>
                    <a:ext cx="207101" cy="222654"/>
                  </a:xfrm>
                  <a:custGeom>
                    <a:avLst/>
                    <a:gdLst>
                      <a:gd name="connsiteX0" fmla="*/ 36611 w 207101"/>
                      <a:gd name="connsiteY0" fmla="*/ 222606 h 222654"/>
                      <a:gd name="connsiteX1" fmla="*/ 416 w 207101"/>
                      <a:gd name="connsiteY1" fmla="*/ 138786 h 222654"/>
                      <a:gd name="connsiteX2" fmla="*/ 63281 w 207101"/>
                      <a:gd name="connsiteY2" fmla="*/ 37821 h 222654"/>
                      <a:gd name="connsiteX3" fmla="*/ 139481 w 207101"/>
                      <a:gd name="connsiteY3" fmla="*/ 7341 h 222654"/>
                      <a:gd name="connsiteX4" fmla="*/ 196631 w 207101"/>
                      <a:gd name="connsiteY4" fmla="*/ 3531 h 222654"/>
                      <a:gd name="connsiteX5" fmla="*/ 200441 w 207101"/>
                      <a:gd name="connsiteY5" fmla="*/ 51156 h 222654"/>
                      <a:gd name="connsiteX6" fmla="*/ 126146 w 207101"/>
                      <a:gd name="connsiteY6" fmla="*/ 43536 h 222654"/>
                      <a:gd name="connsiteX7" fmla="*/ 49946 w 207101"/>
                      <a:gd name="connsiteY7" fmla="*/ 127356 h 222654"/>
                      <a:gd name="connsiteX8" fmla="*/ 36611 w 207101"/>
                      <a:gd name="connsiteY8" fmla="*/ 222606 h 222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7101" h="222654">
                        <a:moveTo>
                          <a:pt x="36611" y="222606"/>
                        </a:moveTo>
                        <a:cubicBezTo>
                          <a:pt x="28356" y="224511"/>
                          <a:pt x="-4029" y="169584"/>
                          <a:pt x="416" y="138786"/>
                        </a:cubicBezTo>
                        <a:cubicBezTo>
                          <a:pt x="4861" y="107988"/>
                          <a:pt x="40104" y="59728"/>
                          <a:pt x="63281" y="37821"/>
                        </a:cubicBezTo>
                        <a:cubicBezTo>
                          <a:pt x="86459" y="15913"/>
                          <a:pt x="117256" y="13056"/>
                          <a:pt x="139481" y="7341"/>
                        </a:cubicBezTo>
                        <a:cubicBezTo>
                          <a:pt x="161706" y="1626"/>
                          <a:pt x="186471" y="-3771"/>
                          <a:pt x="196631" y="3531"/>
                        </a:cubicBezTo>
                        <a:cubicBezTo>
                          <a:pt x="206791" y="10833"/>
                          <a:pt x="212189" y="44488"/>
                          <a:pt x="200441" y="51156"/>
                        </a:cubicBezTo>
                        <a:cubicBezTo>
                          <a:pt x="188694" y="57823"/>
                          <a:pt x="151228" y="30836"/>
                          <a:pt x="126146" y="43536"/>
                        </a:cubicBezTo>
                        <a:cubicBezTo>
                          <a:pt x="101064" y="56236"/>
                          <a:pt x="61693" y="100369"/>
                          <a:pt x="49946" y="127356"/>
                        </a:cubicBezTo>
                        <a:cubicBezTo>
                          <a:pt x="38199" y="154343"/>
                          <a:pt x="44866" y="220701"/>
                          <a:pt x="36611" y="22260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" name="자유형 323">
                    <a:extLst>
                      <a:ext uri="{FF2B5EF4-FFF2-40B4-BE49-F238E27FC236}">
                        <a16:creationId xmlns:a16="http://schemas.microsoft.com/office/drawing/2014/main" id="{D569A4B6-D64C-4798-A1FA-D7FEAB1D3831}"/>
                      </a:ext>
                    </a:extLst>
                  </p:cNvPr>
                  <p:cNvSpPr/>
                  <p:nvPr/>
                </p:nvSpPr>
                <p:spPr>
                  <a:xfrm>
                    <a:off x="4967255" y="1540276"/>
                    <a:ext cx="328396" cy="255044"/>
                  </a:xfrm>
                  <a:custGeom>
                    <a:avLst/>
                    <a:gdLst>
                      <a:gd name="connsiteX0" fmla="*/ 6700 w 328396"/>
                      <a:gd name="connsiteY0" fmla="*/ 52304 h 255044"/>
                      <a:gd name="connsiteX1" fmla="*/ 115285 w 328396"/>
                      <a:gd name="connsiteY1" fmla="*/ 78974 h 255044"/>
                      <a:gd name="connsiteX2" fmla="*/ 233395 w 328396"/>
                      <a:gd name="connsiteY2" fmla="*/ 185654 h 255044"/>
                      <a:gd name="connsiteX3" fmla="*/ 271495 w 328396"/>
                      <a:gd name="connsiteY3" fmla="*/ 238994 h 255044"/>
                      <a:gd name="connsiteX4" fmla="*/ 315310 w 328396"/>
                      <a:gd name="connsiteY4" fmla="*/ 250424 h 255044"/>
                      <a:gd name="connsiteX5" fmla="*/ 319120 w 328396"/>
                      <a:gd name="connsiteY5" fmla="*/ 170414 h 255044"/>
                      <a:gd name="connsiteX6" fmla="*/ 201010 w 328396"/>
                      <a:gd name="connsiteY6" fmla="*/ 54209 h 255044"/>
                      <a:gd name="connsiteX7" fmla="*/ 92425 w 328396"/>
                      <a:gd name="connsiteY7" fmla="*/ 10394 h 255044"/>
                      <a:gd name="connsiteX8" fmla="*/ 20035 w 328396"/>
                      <a:gd name="connsiteY8" fmla="*/ 2774 h 255044"/>
                      <a:gd name="connsiteX9" fmla="*/ 6700 w 328396"/>
                      <a:gd name="connsiteY9" fmla="*/ 52304 h 255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8396" h="255044">
                        <a:moveTo>
                          <a:pt x="6700" y="52304"/>
                        </a:moveTo>
                        <a:cubicBezTo>
                          <a:pt x="22575" y="65004"/>
                          <a:pt x="77502" y="56749"/>
                          <a:pt x="115285" y="78974"/>
                        </a:cubicBezTo>
                        <a:cubicBezTo>
                          <a:pt x="153068" y="101199"/>
                          <a:pt x="207360" y="158984"/>
                          <a:pt x="233395" y="185654"/>
                        </a:cubicBezTo>
                        <a:cubicBezTo>
                          <a:pt x="259430" y="212324"/>
                          <a:pt x="257843" y="228199"/>
                          <a:pt x="271495" y="238994"/>
                        </a:cubicBezTo>
                        <a:cubicBezTo>
                          <a:pt x="285148" y="249789"/>
                          <a:pt x="307372" y="261854"/>
                          <a:pt x="315310" y="250424"/>
                        </a:cubicBezTo>
                        <a:cubicBezTo>
                          <a:pt x="323248" y="238994"/>
                          <a:pt x="338170" y="203116"/>
                          <a:pt x="319120" y="170414"/>
                        </a:cubicBezTo>
                        <a:cubicBezTo>
                          <a:pt x="300070" y="137712"/>
                          <a:pt x="238792" y="80879"/>
                          <a:pt x="201010" y="54209"/>
                        </a:cubicBezTo>
                        <a:cubicBezTo>
                          <a:pt x="163228" y="27539"/>
                          <a:pt x="122587" y="18966"/>
                          <a:pt x="92425" y="10394"/>
                        </a:cubicBezTo>
                        <a:cubicBezTo>
                          <a:pt x="62263" y="1822"/>
                          <a:pt x="33687" y="-3576"/>
                          <a:pt x="20035" y="2774"/>
                        </a:cubicBezTo>
                        <a:cubicBezTo>
                          <a:pt x="6383" y="9124"/>
                          <a:pt x="-9175" y="39604"/>
                          <a:pt x="6700" y="5230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자유형 324">
                    <a:extLst>
                      <a:ext uri="{FF2B5EF4-FFF2-40B4-BE49-F238E27FC236}">
                        <a16:creationId xmlns:a16="http://schemas.microsoft.com/office/drawing/2014/main" id="{4DF47674-6BFE-4987-A028-891B5B7EBBB1}"/>
                      </a:ext>
                    </a:extLst>
                  </p:cNvPr>
                  <p:cNvSpPr/>
                  <p:nvPr/>
                </p:nvSpPr>
                <p:spPr>
                  <a:xfrm>
                    <a:off x="4674312" y="1486932"/>
                    <a:ext cx="342286" cy="127402"/>
                  </a:xfrm>
                  <a:custGeom>
                    <a:avLst/>
                    <a:gdLst>
                      <a:gd name="connsiteX0" fmla="*/ 19608 w 342286"/>
                      <a:gd name="connsiteY0" fmla="*/ 8493 h 127402"/>
                      <a:gd name="connsiteX1" fmla="*/ 139623 w 342286"/>
                      <a:gd name="connsiteY1" fmla="*/ 873 h 127402"/>
                      <a:gd name="connsiteX2" fmla="*/ 255828 w 342286"/>
                      <a:gd name="connsiteY2" fmla="*/ 6588 h 127402"/>
                      <a:gd name="connsiteX3" fmla="*/ 328218 w 342286"/>
                      <a:gd name="connsiteY3" fmla="*/ 25638 h 127402"/>
                      <a:gd name="connsiteX4" fmla="*/ 341553 w 342286"/>
                      <a:gd name="connsiteY4" fmla="*/ 82788 h 127402"/>
                      <a:gd name="connsiteX5" fmla="*/ 316788 w 342286"/>
                      <a:gd name="connsiteY5" fmla="*/ 126603 h 127402"/>
                      <a:gd name="connsiteX6" fmla="*/ 253923 w 342286"/>
                      <a:gd name="connsiteY6" fmla="*/ 109458 h 127402"/>
                      <a:gd name="connsiteX7" fmla="*/ 149148 w 342286"/>
                      <a:gd name="connsiteY7" fmla="*/ 88503 h 127402"/>
                      <a:gd name="connsiteX8" fmla="*/ 25323 w 342286"/>
                      <a:gd name="connsiteY8" fmla="*/ 90408 h 127402"/>
                      <a:gd name="connsiteX9" fmla="*/ 558 w 342286"/>
                      <a:gd name="connsiteY9" fmla="*/ 77073 h 127402"/>
                      <a:gd name="connsiteX10" fmla="*/ 19608 w 342286"/>
                      <a:gd name="connsiteY10" fmla="*/ 8493 h 127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42286" h="127402">
                        <a:moveTo>
                          <a:pt x="19608" y="8493"/>
                        </a:moveTo>
                        <a:cubicBezTo>
                          <a:pt x="42786" y="-4207"/>
                          <a:pt x="100253" y="1190"/>
                          <a:pt x="139623" y="873"/>
                        </a:cubicBezTo>
                        <a:cubicBezTo>
                          <a:pt x="178993" y="556"/>
                          <a:pt x="224396" y="2460"/>
                          <a:pt x="255828" y="6588"/>
                        </a:cubicBezTo>
                        <a:cubicBezTo>
                          <a:pt x="287261" y="10716"/>
                          <a:pt x="313931" y="12938"/>
                          <a:pt x="328218" y="25638"/>
                        </a:cubicBezTo>
                        <a:cubicBezTo>
                          <a:pt x="342506" y="38338"/>
                          <a:pt x="343458" y="65961"/>
                          <a:pt x="341553" y="82788"/>
                        </a:cubicBezTo>
                        <a:cubicBezTo>
                          <a:pt x="339648" y="99615"/>
                          <a:pt x="331393" y="122158"/>
                          <a:pt x="316788" y="126603"/>
                        </a:cubicBezTo>
                        <a:cubicBezTo>
                          <a:pt x="302183" y="131048"/>
                          <a:pt x="281863" y="115808"/>
                          <a:pt x="253923" y="109458"/>
                        </a:cubicBezTo>
                        <a:cubicBezTo>
                          <a:pt x="225983" y="103108"/>
                          <a:pt x="187248" y="91678"/>
                          <a:pt x="149148" y="88503"/>
                        </a:cubicBezTo>
                        <a:cubicBezTo>
                          <a:pt x="111048" y="85328"/>
                          <a:pt x="50088" y="92313"/>
                          <a:pt x="25323" y="90408"/>
                        </a:cubicBezTo>
                        <a:cubicBezTo>
                          <a:pt x="558" y="88503"/>
                          <a:pt x="1193" y="90725"/>
                          <a:pt x="558" y="77073"/>
                        </a:cubicBezTo>
                        <a:cubicBezTo>
                          <a:pt x="-77" y="63421"/>
                          <a:pt x="-3570" y="21193"/>
                          <a:pt x="19608" y="849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" name="자유형 325">
                    <a:extLst>
                      <a:ext uri="{FF2B5EF4-FFF2-40B4-BE49-F238E27FC236}">
                        <a16:creationId xmlns:a16="http://schemas.microsoft.com/office/drawing/2014/main" id="{3B3847CE-1BEC-4118-9CDD-5B311488C87B}"/>
                      </a:ext>
                    </a:extLst>
                  </p:cNvPr>
                  <p:cNvSpPr/>
                  <p:nvPr/>
                </p:nvSpPr>
                <p:spPr>
                  <a:xfrm>
                    <a:off x="4931449" y="1708284"/>
                    <a:ext cx="320875" cy="84559"/>
                  </a:xfrm>
                  <a:custGeom>
                    <a:avLst/>
                    <a:gdLst>
                      <a:gd name="connsiteX0" fmla="*/ 1093 w 283274"/>
                      <a:gd name="connsiteY0" fmla="*/ 67647 h 86908"/>
                      <a:gd name="connsiteX1" fmla="*/ 79198 w 283274"/>
                      <a:gd name="connsiteY1" fmla="*/ 2877 h 86908"/>
                      <a:gd name="connsiteX2" fmla="*/ 197308 w 283274"/>
                      <a:gd name="connsiteY2" fmla="*/ 14307 h 86908"/>
                      <a:gd name="connsiteX3" fmla="*/ 283033 w 283274"/>
                      <a:gd name="connsiteY3" fmla="*/ 40977 h 86908"/>
                      <a:gd name="connsiteX4" fmla="*/ 220168 w 283274"/>
                      <a:gd name="connsiteY4" fmla="*/ 86697 h 86908"/>
                      <a:gd name="connsiteX5" fmla="*/ 136348 w 283274"/>
                      <a:gd name="connsiteY5" fmla="*/ 60027 h 86908"/>
                      <a:gd name="connsiteX6" fmla="*/ 1093 w 283274"/>
                      <a:gd name="connsiteY6" fmla="*/ 67647 h 86908"/>
                      <a:gd name="connsiteX0" fmla="*/ 4494 w 286675"/>
                      <a:gd name="connsiteY0" fmla="*/ 65090 h 84351"/>
                      <a:gd name="connsiteX1" fmla="*/ 36879 w 286675"/>
                      <a:gd name="connsiteY1" fmla="*/ 23180 h 84351"/>
                      <a:gd name="connsiteX2" fmla="*/ 82599 w 286675"/>
                      <a:gd name="connsiteY2" fmla="*/ 320 h 84351"/>
                      <a:gd name="connsiteX3" fmla="*/ 200709 w 286675"/>
                      <a:gd name="connsiteY3" fmla="*/ 11750 h 84351"/>
                      <a:gd name="connsiteX4" fmla="*/ 286434 w 286675"/>
                      <a:gd name="connsiteY4" fmla="*/ 38420 h 84351"/>
                      <a:gd name="connsiteX5" fmla="*/ 223569 w 286675"/>
                      <a:gd name="connsiteY5" fmla="*/ 84140 h 84351"/>
                      <a:gd name="connsiteX6" fmla="*/ 139749 w 286675"/>
                      <a:gd name="connsiteY6" fmla="*/ 57470 h 84351"/>
                      <a:gd name="connsiteX7" fmla="*/ 4494 w 286675"/>
                      <a:gd name="connsiteY7" fmla="*/ 65090 h 84351"/>
                      <a:gd name="connsiteX0" fmla="*/ 35097 w 317278"/>
                      <a:gd name="connsiteY0" fmla="*/ 65271 h 84532"/>
                      <a:gd name="connsiteX1" fmla="*/ 4617 w 317278"/>
                      <a:gd name="connsiteY1" fmla="*/ 27171 h 84532"/>
                      <a:gd name="connsiteX2" fmla="*/ 113202 w 317278"/>
                      <a:gd name="connsiteY2" fmla="*/ 501 h 84532"/>
                      <a:gd name="connsiteX3" fmla="*/ 231312 w 317278"/>
                      <a:gd name="connsiteY3" fmla="*/ 11931 h 84532"/>
                      <a:gd name="connsiteX4" fmla="*/ 317037 w 317278"/>
                      <a:gd name="connsiteY4" fmla="*/ 38601 h 84532"/>
                      <a:gd name="connsiteX5" fmla="*/ 254172 w 317278"/>
                      <a:gd name="connsiteY5" fmla="*/ 84321 h 84532"/>
                      <a:gd name="connsiteX6" fmla="*/ 170352 w 317278"/>
                      <a:gd name="connsiteY6" fmla="*/ 57651 h 84532"/>
                      <a:gd name="connsiteX7" fmla="*/ 35097 w 317278"/>
                      <a:gd name="connsiteY7" fmla="*/ 65271 h 84532"/>
                      <a:gd name="connsiteX0" fmla="*/ 23454 w 320875"/>
                      <a:gd name="connsiteY0" fmla="*/ 82416 h 84559"/>
                      <a:gd name="connsiteX1" fmla="*/ 8214 w 320875"/>
                      <a:gd name="connsiteY1" fmla="*/ 27171 h 84559"/>
                      <a:gd name="connsiteX2" fmla="*/ 116799 w 320875"/>
                      <a:gd name="connsiteY2" fmla="*/ 501 h 84559"/>
                      <a:gd name="connsiteX3" fmla="*/ 234909 w 320875"/>
                      <a:gd name="connsiteY3" fmla="*/ 11931 h 84559"/>
                      <a:gd name="connsiteX4" fmla="*/ 320634 w 320875"/>
                      <a:gd name="connsiteY4" fmla="*/ 38601 h 84559"/>
                      <a:gd name="connsiteX5" fmla="*/ 257769 w 320875"/>
                      <a:gd name="connsiteY5" fmla="*/ 84321 h 84559"/>
                      <a:gd name="connsiteX6" fmla="*/ 173949 w 320875"/>
                      <a:gd name="connsiteY6" fmla="*/ 57651 h 84559"/>
                      <a:gd name="connsiteX7" fmla="*/ 23454 w 320875"/>
                      <a:gd name="connsiteY7" fmla="*/ 82416 h 845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20875" h="84559">
                        <a:moveTo>
                          <a:pt x="23454" y="82416"/>
                        </a:moveTo>
                        <a:cubicBezTo>
                          <a:pt x="-4169" y="77336"/>
                          <a:pt x="-4803" y="37966"/>
                          <a:pt x="8214" y="27171"/>
                        </a:cubicBezTo>
                        <a:cubicBezTo>
                          <a:pt x="21231" y="16376"/>
                          <a:pt x="79017" y="3041"/>
                          <a:pt x="116799" y="501"/>
                        </a:cubicBezTo>
                        <a:cubicBezTo>
                          <a:pt x="154581" y="-2039"/>
                          <a:pt x="200937" y="5581"/>
                          <a:pt x="234909" y="11931"/>
                        </a:cubicBezTo>
                        <a:cubicBezTo>
                          <a:pt x="268881" y="18281"/>
                          <a:pt x="316824" y="26536"/>
                          <a:pt x="320634" y="38601"/>
                        </a:cubicBezTo>
                        <a:cubicBezTo>
                          <a:pt x="324444" y="50666"/>
                          <a:pt x="282216" y="81146"/>
                          <a:pt x="257769" y="84321"/>
                        </a:cubicBezTo>
                        <a:cubicBezTo>
                          <a:pt x="233322" y="87496"/>
                          <a:pt x="213001" y="57968"/>
                          <a:pt x="173949" y="57651"/>
                        </a:cubicBezTo>
                        <a:cubicBezTo>
                          <a:pt x="134897" y="57334"/>
                          <a:pt x="51077" y="87496"/>
                          <a:pt x="23454" y="8241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" name="자유형 326">
                    <a:extLst>
                      <a:ext uri="{FF2B5EF4-FFF2-40B4-BE49-F238E27FC236}">
                        <a16:creationId xmlns:a16="http://schemas.microsoft.com/office/drawing/2014/main" id="{B5F1F6F4-A12C-475E-9FB8-335112E1AEC0}"/>
                      </a:ext>
                    </a:extLst>
                  </p:cNvPr>
                  <p:cNvSpPr/>
                  <p:nvPr/>
                </p:nvSpPr>
                <p:spPr>
                  <a:xfrm rot="20614155">
                    <a:off x="4685343" y="1713606"/>
                    <a:ext cx="342286" cy="127402"/>
                  </a:xfrm>
                  <a:custGeom>
                    <a:avLst/>
                    <a:gdLst>
                      <a:gd name="connsiteX0" fmla="*/ 19608 w 342286"/>
                      <a:gd name="connsiteY0" fmla="*/ 8493 h 127402"/>
                      <a:gd name="connsiteX1" fmla="*/ 139623 w 342286"/>
                      <a:gd name="connsiteY1" fmla="*/ 873 h 127402"/>
                      <a:gd name="connsiteX2" fmla="*/ 255828 w 342286"/>
                      <a:gd name="connsiteY2" fmla="*/ 6588 h 127402"/>
                      <a:gd name="connsiteX3" fmla="*/ 328218 w 342286"/>
                      <a:gd name="connsiteY3" fmla="*/ 25638 h 127402"/>
                      <a:gd name="connsiteX4" fmla="*/ 341553 w 342286"/>
                      <a:gd name="connsiteY4" fmla="*/ 82788 h 127402"/>
                      <a:gd name="connsiteX5" fmla="*/ 316788 w 342286"/>
                      <a:gd name="connsiteY5" fmla="*/ 126603 h 127402"/>
                      <a:gd name="connsiteX6" fmla="*/ 253923 w 342286"/>
                      <a:gd name="connsiteY6" fmla="*/ 109458 h 127402"/>
                      <a:gd name="connsiteX7" fmla="*/ 149148 w 342286"/>
                      <a:gd name="connsiteY7" fmla="*/ 88503 h 127402"/>
                      <a:gd name="connsiteX8" fmla="*/ 25323 w 342286"/>
                      <a:gd name="connsiteY8" fmla="*/ 90408 h 127402"/>
                      <a:gd name="connsiteX9" fmla="*/ 558 w 342286"/>
                      <a:gd name="connsiteY9" fmla="*/ 77073 h 127402"/>
                      <a:gd name="connsiteX10" fmla="*/ 19608 w 342286"/>
                      <a:gd name="connsiteY10" fmla="*/ 8493 h 127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42286" h="127402">
                        <a:moveTo>
                          <a:pt x="19608" y="8493"/>
                        </a:moveTo>
                        <a:cubicBezTo>
                          <a:pt x="42786" y="-4207"/>
                          <a:pt x="100253" y="1190"/>
                          <a:pt x="139623" y="873"/>
                        </a:cubicBezTo>
                        <a:cubicBezTo>
                          <a:pt x="178993" y="556"/>
                          <a:pt x="224396" y="2460"/>
                          <a:pt x="255828" y="6588"/>
                        </a:cubicBezTo>
                        <a:cubicBezTo>
                          <a:pt x="287261" y="10716"/>
                          <a:pt x="313931" y="12938"/>
                          <a:pt x="328218" y="25638"/>
                        </a:cubicBezTo>
                        <a:cubicBezTo>
                          <a:pt x="342506" y="38338"/>
                          <a:pt x="343458" y="65961"/>
                          <a:pt x="341553" y="82788"/>
                        </a:cubicBezTo>
                        <a:cubicBezTo>
                          <a:pt x="339648" y="99615"/>
                          <a:pt x="331393" y="122158"/>
                          <a:pt x="316788" y="126603"/>
                        </a:cubicBezTo>
                        <a:cubicBezTo>
                          <a:pt x="302183" y="131048"/>
                          <a:pt x="281863" y="115808"/>
                          <a:pt x="253923" y="109458"/>
                        </a:cubicBezTo>
                        <a:cubicBezTo>
                          <a:pt x="225983" y="103108"/>
                          <a:pt x="187248" y="91678"/>
                          <a:pt x="149148" y="88503"/>
                        </a:cubicBezTo>
                        <a:cubicBezTo>
                          <a:pt x="111048" y="85328"/>
                          <a:pt x="50088" y="92313"/>
                          <a:pt x="25323" y="90408"/>
                        </a:cubicBezTo>
                        <a:cubicBezTo>
                          <a:pt x="558" y="88503"/>
                          <a:pt x="1193" y="90725"/>
                          <a:pt x="558" y="77073"/>
                        </a:cubicBezTo>
                        <a:cubicBezTo>
                          <a:pt x="-77" y="63421"/>
                          <a:pt x="-3570" y="21193"/>
                          <a:pt x="19608" y="849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" name="자유형 327">
                    <a:extLst>
                      <a:ext uri="{FF2B5EF4-FFF2-40B4-BE49-F238E27FC236}">
                        <a16:creationId xmlns:a16="http://schemas.microsoft.com/office/drawing/2014/main" id="{D86CC5E7-3FA2-4082-AC18-151733FF2DE2}"/>
                      </a:ext>
                    </a:extLst>
                  </p:cNvPr>
                  <p:cNvSpPr/>
                  <p:nvPr/>
                </p:nvSpPr>
                <p:spPr>
                  <a:xfrm>
                    <a:off x="5140851" y="1989616"/>
                    <a:ext cx="320875" cy="45719"/>
                  </a:xfrm>
                  <a:custGeom>
                    <a:avLst/>
                    <a:gdLst>
                      <a:gd name="connsiteX0" fmla="*/ 1093 w 283274"/>
                      <a:gd name="connsiteY0" fmla="*/ 67647 h 86908"/>
                      <a:gd name="connsiteX1" fmla="*/ 79198 w 283274"/>
                      <a:gd name="connsiteY1" fmla="*/ 2877 h 86908"/>
                      <a:gd name="connsiteX2" fmla="*/ 197308 w 283274"/>
                      <a:gd name="connsiteY2" fmla="*/ 14307 h 86908"/>
                      <a:gd name="connsiteX3" fmla="*/ 283033 w 283274"/>
                      <a:gd name="connsiteY3" fmla="*/ 40977 h 86908"/>
                      <a:gd name="connsiteX4" fmla="*/ 220168 w 283274"/>
                      <a:gd name="connsiteY4" fmla="*/ 86697 h 86908"/>
                      <a:gd name="connsiteX5" fmla="*/ 136348 w 283274"/>
                      <a:gd name="connsiteY5" fmla="*/ 60027 h 86908"/>
                      <a:gd name="connsiteX6" fmla="*/ 1093 w 283274"/>
                      <a:gd name="connsiteY6" fmla="*/ 67647 h 86908"/>
                      <a:gd name="connsiteX0" fmla="*/ 4494 w 286675"/>
                      <a:gd name="connsiteY0" fmla="*/ 65090 h 84351"/>
                      <a:gd name="connsiteX1" fmla="*/ 36879 w 286675"/>
                      <a:gd name="connsiteY1" fmla="*/ 23180 h 84351"/>
                      <a:gd name="connsiteX2" fmla="*/ 82599 w 286675"/>
                      <a:gd name="connsiteY2" fmla="*/ 320 h 84351"/>
                      <a:gd name="connsiteX3" fmla="*/ 200709 w 286675"/>
                      <a:gd name="connsiteY3" fmla="*/ 11750 h 84351"/>
                      <a:gd name="connsiteX4" fmla="*/ 286434 w 286675"/>
                      <a:gd name="connsiteY4" fmla="*/ 38420 h 84351"/>
                      <a:gd name="connsiteX5" fmla="*/ 223569 w 286675"/>
                      <a:gd name="connsiteY5" fmla="*/ 84140 h 84351"/>
                      <a:gd name="connsiteX6" fmla="*/ 139749 w 286675"/>
                      <a:gd name="connsiteY6" fmla="*/ 57470 h 84351"/>
                      <a:gd name="connsiteX7" fmla="*/ 4494 w 286675"/>
                      <a:gd name="connsiteY7" fmla="*/ 65090 h 84351"/>
                      <a:gd name="connsiteX0" fmla="*/ 35097 w 317278"/>
                      <a:gd name="connsiteY0" fmla="*/ 65271 h 84532"/>
                      <a:gd name="connsiteX1" fmla="*/ 4617 w 317278"/>
                      <a:gd name="connsiteY1" fmla="*/ 27171 h 84532"/>
                      <a:gd name="connsiteX2" fmla="*/ 113202 w 317278"/>
                      <a:gd name="connsiteY2" fmla="*/ 501 h 84532"/>
                      <a:gd name="connsiteX3" fmla="*/ 231312 w 317278"/>
                      <a:gd name="connsiteY3" fmla="*/ 11931 h 84532"/>
                      <a:gd name="connsiteX4" fmla="*/ 317037 w 317278"/>
                      <a:gd name="connsiteY4" fmla="*/ 38601 h 84532"/>
                      <a:gd name="connsiteX5" fmla="*/ 254172 w 317278"/>
                      <a:gd name="connsiteY5" fmla="*/ 84321 h 84532"/>
                      <a:gd name="connsiteX6" fmla="*/ 170352 w 317278"/>
                      <a:gd name="connsiteY6" fmla="*/ 57651 h 84532"/>
                      <a:gd name="connsiteX7" fmla="*/ 35097 w 317278"/>
                      <a:gd name="connsiteY7" fmla="*/ 65271 h 84532"/>
                      <a:gd name="connsiteX0" fmla="*/ 23454 w 320875"/>
                      <a:gd name="connsiteY0" fmla="*/ 82416 h 84559"/>
                      <a:gd name="connsiteX1" fmla="*/ 8214 w 320875"/>
                      <a:gd name="connsiteY1" fmla="*/ 27171 h 84559"/>
                      <a:gd name="connsiteX2" fmla="*/ 116799 w 320875"/>
                      <a:gd name="connsiteY2" fmla="*/ 501 h 84559"/>
                      <a:gd name="connsiteX3" fmla="*/ 234909 w 320875"/>
                      <a:gd name="connsiteY3" fmla="*/ 11931 h 84559"/>
                      <a:gd name="connsiteX4" fmla="*/ 320634 w 320875"/>
                      <a:gd name="connsiteY4" fmla="*/ 38601 h 84559"/>
                      <a:gd name="connsiteX5" fmla="*/ 257769 w 320875"/>
                      <a:gd name="connsiteY5" fmla="*/ 84321 h 84559"/>
                      <a:gd name="connsiteX6" fmla="*/ 173949 w 320875"/>
                      <a:gd name="connsiteY6" fmla="*/ 57651 h 84559"/>
                      <a:gd name="connsiteX7" fmla="*/ 23454 w 320875"/>
                      <a:gd name="connsiteY7" fmla="*/ 82416 h 845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20875" h="84559">
                        <a:moveTo>
                          <a:pt x="23454" y="82416"/>
                        </a:moveTo>
                        <a:cubicBezTo>
                          <a:pt x="-4169" y="77336"/>
                          <a:pt x="-4803" y="37966"/>
                          <a:pt x="8214" y="27171"/>
                        </a:cubicBezTo>
                        <a:cubicBezTo>
                          <a:pt x="21231" y="16376"/>
                          <a:pt x="79017" y="3041"/>
                          <a:pt x="116799" y="501"/>
                        </a:cubicBezTo>
                        <a:cubicBezTo>
                          <a:pt x="154581" y="-2039"/>
                          <a:pt x="200937" y="5581"/>
                          <a:pt x="234909" y="11931"/>
                        </a:cubicBezTo>
                        <a:cubicBezTo>
                          <a:pt x="268881" y="18281"/>
                          <a:pt x="316824" y="26536"/>
                          <a:pt x="320634" y="38601"/>
                        </a:cubicBezTo>
                        <a:cubicBezTo>
                          <a:pt x="324444" y="50666"/>
                          <a:pt x="282216" y="81146"/>
                          <a:pt x="257769" y="84321"/>
                        </a:cubicBezTo>
                        <a:cubicBezTo>
                          <a:pt x="233322" y="87496"/>
                          <a:pt x="213001" y="57968"/>
                          <a:pt x="173949" y="57651"/>
                        </a:cubicBezTo>
                        <a:cubicBezTo>
                          <a:pt x="134897" y="57334"/>
                          <a:pt x="51077" y="87496"/>
                          <a:pt x="23454" y="8241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5" name="자유형 328">
                    <a:extLst>
                      <a:ext uri="{FF2B5EF4-FFF2-40B4-BE49-F238E27FC236}">
                        <a16:creationId xmlns:a16="http://schemas.microsoft.com/office/drawing/2014/main" id="{C9B34F79-D3FB-47BF-B336-AADB1342B89C}"/>
                      </a:ext>
                    </a:extLst>
                  </p:cNvPr>
                  <p:cNvSpPr/>
                  <p:nvPr/>
                </p:nvSpPr>
                <p:spPr>
                  <a:xfrm>
                    <a:off x="5276870" y="1767310"/>
                    <a:ext cx="522129" cy="539678"/>
                  </a:xfrm>
                  <a:custGeom>
                    <a:avLst/>
                    <a:gdLst>
                      <a:gd name="connsiteX0" fmla="*/ 5695 w 522129"/>
                      <a:gd name="connsiteY0" fmla="*/ 133880 h 539678"/>
                      <a:gd name="connsiteX1" fmla="*/ 173335 w 522129"/>
                      <a:gd name="connsiteY1" fmla="*/ 88160 h 539678"/>
                      <a:gd name="connsiteX2" fmla="*/ 350500 w 522129"/>
                      <a:gd name="connsiteY2" fmla="*/ 48155 h 539678"/>
                      <a:gd name="connsiteX3" fmla="*/ 451465 w 522129"/>
                      <a:gd name="connsiteY3" fmla="*/ 19580 h 539678"/>
                      <a:gd name="connsiteX4" fmla="*/ 480040 w 522129"/>
                      <a:gd name="connsiteY4" fmla="*/ 530 h 539678"/>
                      <a:gd name="connsiteX5" fmla="*/ 476230 w 522129"/>
                      <a:gd name="connsiteY5" fmla="*/ 40535 h 539678"/>
                      <a:gd name="connsiteX6" fmla="*/ 466705 w 522129"/>
                      <a:gd name="connsiteY6" fmla="*/ 93875 h 539678"/>
                      <a:gd name="connsiteX7" fmla="*/ 500995 w 522129"/>
                      <a:gd name="connsiteY7" fmla="*/ 257705 h 539678"/>
                      <a:gd name="connsiteX8" fmla="*/ 521950 w 522129"/>
                      <a:gd name="connsiteY8" fmla="*/ 398675 h 539678"/>
                      <a:gd name="connsiteX9" fmla="*/ 489565 w 522129"/>
                      <a:gd name="connsiteY9" fmla="*/ 469160 h 539678"/>
                      <a:gd name="connsiteX10" fmla="*/ 354310 w 522129"/>
                      <a:gd name="connsiteY10" fmla="*/ 518690 h 539678"/>
                      <a:gd name="connsiteX11" fmla="*/ 243820 w 522129"/>
                      <a:gd name="connsiteY11" fmla="*/ 539645 h 539678"/>
                      <a:gd name="connsiteX12" fmla="*/ 179050 w 522129"/>
                      <a:gd name="connsiteY12" fmla="*/ 520595 h 539678"/>
                      <a:gd name="connsiteX13" fmla="*/ 127615 w 522129"/>
                      <a:gd name="connsiteY13" fmla="*/ 432965 h 539678"/>
                      <a:gd name="connsiteX14" fmla="*/ 87610 w 522129"/>
                      <a:gd name="connsiteY14" fmla="*/ 337715 h 539678"/>
                      <a:gd name="connsiteX15" fmla="*/ 76180 w 522129"/>
                      <a:gd name="connsiteY15" fmla="*/ 267230 h 539678"/>
                      <a:gd name="connsiteX16" fmla="*/ 76180 w 522129"/>
                      <a:gd name="connsiteY16" fmla="*/ 215795 h 539678"/>
                      <a:gd name="connsiteX17" fmla="*/ 41890 w 522129"/>
                      <a:gd name="connsiteY17" fmla="*/ 179600 h 539678"/>
                      <a:gd name="connsiteX18" fmla="*/ 5695 w 522129"/>
                      <a:gd name="connsiteY18" fmla="*/ 133880 h 539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22129" h="539678">
                        <a:moveTo>
                          <a:pt x="5695" y="133880"/>
                        </a:moveTo>
                        <a:cubicBezTo>
                          <a:pt x="27602" y="118640"/>
                          <a:pt x="115868" y="102447"/>
                          <a:pt x="173335" y="88160"/>
                        </a:cubicBezTo>
                        <a:cubicBezTo>
                          <a:pt x="230802" y="73873"/>
                          <a:pt x="304145" y="59585"/>
                          <a:pt x="350500" y="48155"/>
                        </a:cubicBezTo>
                        <a:cubicBezTo>
                          <a:pt x="396855" y="36725"/>
                          <a:pt x="429875" y="27517"/>
                          <a:pt x="451465" y="19580"/>
                        </a:cubicBezTo>
                        <a:cubicBezTo>
                          <a:pt x="473055" y="11642"/>
                          <a:pt x="475913" y="-2962"/>
                          <a:pt x="480040" y="530"/>
                        </a:cubicBezTo>
                        <a:cubicBezTo>
                          <a:pt x="484167" y="4022"/>
                          <a:pt x="478453" y="24977"/>
                          <a:pt x="476230" y="40535"/>
                        </a:cubicBezTo>
                        <a:cubicBezTo>
                          <a:pt x="474007" y="56093"/>
                          <a:pt x="462578" y="57680"/>
                          <a:pt x="466705" y="93875"/>
                        </a:cubicBezTo>
                        <a:cubicBezTo>
                          <a:pt x="470832" y="130070"/>
                          <a:pt x="491788" y="206905"/>
                          <a:pt x="500995" y="257705"/>
                        </a:cubicBezTo>
                        <a:cubicBezTo>
                          <a:pt x="510202" y="308505"/>
                          <a:pt x="523855" y="363433"/>
                          <a:pt x="521950" y="398675"/>
                        </a:cubicBezTo>
                        <a:cubicBezTo>
                          <a:pt x="520045" y="433917"/>
                          <a:pt x="517505" y="449158"/>
                          <a:pt x="489565" y="469160"/>
                        </a:cubicBezTo>
                        <a:cubicBezTo>
                          <a:pt x="461625" y="489162"/>
                          <a:pt x="395267" y="506943"/>
                          <a:pt x="354310" y="518690"/>
                        </a:cubicBezTo>
                        <a:cubicBezTo>
                          <a:pt x="313353" y="530437"/>
                          <a:pt x="273030" y="539328"/>
                          <a:pt x="243820" y="539645"/>
                        </a:cubicBezTo>
                        <a:cubicBezTo>
                          <a:pt x="214610" y="539963"/>
                          <a:pt x="198418" y="538375"/>
                          <a:pt x="179050" y="520595"/>
                        </a:cubicBezTo>
                        <a:cubicBezTo>
                          <a:pt x="159682" y="502815"/>
                          <a:pt x="142855" y="463445"/>
                          <a:pt x="127615" y="432965"/>
                        </a:cubicBezTo>
                        <a:cubicBezTo>
                          <a:pt x="112375" y="402485"/>
                          <a:pt x="96182" y="365337"/>
                          <a:pt x="87610" y="337715"/>
                        </a:cubicBezTo>
                        <a:cubicBezTo>
                          <a:pt x="79038" y="310093"/>
                          <a:pt x="78085" y="287550"/>
                          <a:pt x="76180" y="267230"/>
                        </a:cubicBezTo>
                        <a:cubicBezTo>
                          <a:pt x="74275" y="246910"/>
                          <a:pt x="81895" y="230400"/>
                          <a:pt x="76180" y="215795"/>
                        </a:cubicBezTo>
                        <a:cubicBezTo>
                          <a:pt x="70465" y="201190"/>
                          <a:pt x="52368" y="193888"/>
                          <a:pt x="41890" y="179600"/>
                        </a:cubicBezTo>
                        <a:cubicBezTo>
                          <a:pt x="31413" y="165313"/>
                          <a:pt x="-16212" y="149120"/>
                          <a:pt x="5695" y="13388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" name="자유형 329">
                    <a:extLst>
                      <a:ext uri="{FF2B5EF4-FFF2-40B4-BE49-F238E27FC236}">
                        <a16:creationId xmlns:a16="http://schemas.microsoft.com/office/drawing/2014/main" id="{2A19FE38-BAB6-4BCC-B9F4-4EA7624B83E2}"/>
                      </a:ext>
                    </a:extLst>
                  </p:cNvPr>
                  <p:cNvSpPr/>
                  <p:nvPr/>
                </p:nvSpPr>
                <p:spPr>
                  <a:xfrm>
                    <a:off x="3088640" y="2468880"/>
                    <a:ext cx="40640" cy="739140"/>
                  </a:xfrm>
                  <a:custGeom>
                    <a:avLst/>
                    <a:gdLst>
                      <a:gd name="connsiteX0" fmla="*/ 0 w 40640"/>
                      <a:gd name="connsiteY0" fmla="*/ 739140 h 739140"/>
                      <a:gd name="connsiteX1" fmla="*/ 15240 w 40640"/>
                      <a:gd name="connsiteY1" fmla="*/ 533400 h 739140"/>
                      <a:gd name="connsiteX2" fmla="*/ 27940 w 40640"/>
                      <a:gd name="connsiteY2" fmla="*/ 281940 h 739140"/>
                      <a:gd name="connsiteX3" fmla="*/ 30480 w 40640"/>
                      <a:gd name="connsiteY3" fmla="*/ 99060 h 739140"/>
                      <a:gd name="connsiteX4" fmla="*/ 40640 w 40640"/>
                      <a:gd name="connsiteY4" fmla="*/ 0 h 739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640" h="739140">
                        <a:moveTo>
                          <a:pt x="0" y="739140"/>
                        </a:moveTo>
                        <a:cubicBezTo>
                          <a:pt x="5291" y="674370"/>
                          <a:pt x="10583" y="609600"/>
                          <a:pt x="15240" y="533400"/>
                        </a:cubicBezTo>
                        <a:cubicBezTo>
                          <a:pt x="19897" y="457200"/>
                          <a:pt x="25400" y="354330"/>
                          <a:pt x="27940" y="281940"/>
                        </a:cubicBezTo>
                        <a:cubicBezTo>
                          <a:pt x="30480" y="209550"/>
                          <a:pt x="28363" y="146050"/>
                          <a:pt x="30480" y="99060"/>
                        </a:cubicBezTo>
                        <a:cubicBezTo>
                          <a:pt x="32597" y="52070"/>
                          <a:pt x="36618" y="26035"/>
                          <a:pt x="4064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" name="자유형 330">
                    <a:extLst>
                      <a:ext uri="{FF2B5EF4-FFF2-40B4-BE49-F238E27FC236}">
                        <a16:creationId xmlns:a16="http://schemas.microsoft.com/office/drawing/2014/main" id="{2C58EAF8-9881-45C2-8506-A6269571099D}"/>
                      </a:ext>
                    </a:extLst>
                  </p:cNvPr>
                  <p:cNvSpPr/>
                  <p:nvPr/>
                </p:nvSpPr>
                <p:spPr>
                  <a:xfrm>
                    <a:off x="2898140" y="3243580"/>
                    <a:ext cx="190500" cy="657860"/>
                  </a:xfrm>
                  <a:custGeom>
                    <a:avLst/>
                    <a:gdLst>
                      <a:gd name="connsiteX0" fmla="*/ 190500 w 190500"/>
                      <a:gd name="connsiteY0" fmla="*/ 0 h 657860"/>
                      <a:gd name="connsiteX1" fmla="*/ 114300 w 190500"/>
                      <a:gd name="connsiteY1" fmla="*/ 279400 h 657860"/>
                      <a:gd name="connsiteX2" fmla="*/ 43180 w 190500"/>
                      <a:gd name="connsiteY2" fmla="*/ 535940 h 657860"/>
                      <a:gd name="connsiteX3" fmla="*/ 0 w 190500"/>
                      <a:gd name="connsiteY3" fmla="*/ 657860 h 657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657860">
                        <a:moveTo>
                          <a:pt x="190500" y="0"/>
                        </a:moveTo>
                        <a:cubicBezTo>
                          <a:pt x="164676" y="95038"/>
                          <a:pt x="138853" y="190077"/>
                          <a:pt x="114300" y="279400"/>
                        </a:cubicBezTo>
                        <a:cubicBezTo>
                          <a:pt x="89747" y="368723"/>
                          <a:pt x="62230" y="472863"/>
                          <a:pt x="43180" y="535940"/>
                        </a:cubicBezTo>
                        <a:cubicBezTo>
                          <a:pt x="24130" y="599017"/>
                          <a:pt x="12065" y="628438"/>
                          <a:pt x="0" y="65786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8" name="자유형 331">
                    <a:extLst>
                      <a:ext uri="{FF2B5EF4-FFF2-40B4-BE49-F238E27FC236}">
                        <a16:creationId xmlns:a16="http://schemas.microsoft.com/office/drawing/2014/main" id="{4867943E-207A-4C08-990E-B931897B4E62}"/>
                      </a:ext>
                    </a:extLst>
                  </p:cNvPr>
                  <p:cNvSpPr/>
                  <p:nvPr/>
                </p:nvSpPr>
                <p:spPr>
                  <a:xfrm>
                    <a:off x="2534920" y="2796540"/>
                    <a:ext cx="563880" cy="429260"/>
                  </a:xfrm>
                  <a:custGeom>
                    <a:avLst/>
                    <a:gdLst>
                      <a:gd name="connsiteX0" fmla="*/ 563880 w 563880"/>
                      <a:gd name="connsiteY0" fmla="*/ 429260 h 429260"/>
                      <a:gd name="connsiteX1" fmla="*/ 287020 w 563880"/>
                      <a:gd name="connsiteY1" fmla="*/ 218440 h 429260"/>
                      <a:gd name="connsiteX2" fmla="*/ 83820 w 563880"/>
                      <a:gd name="connsiteY2" fmla="*/ 76200 h 429260"/>
                      <a:gd name="connsiteX3" fmla="*/ 0 w 563880"/>
                      <a:gd name="connsiteY3" fmla="*/ 0 h 429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3880" h="429260">
                        <a:moveTo>
                          <a:pt x="563880" y="429260"/>
                        </a:moveTo>
                        <a:cubicBezTo>
                          <a:pt x="465455" y="353271"/>
                          <a:pt x="367030" y="277283"/>
                          <a:pt x="287020" y="218440"/>
                        </a:cubicBezTo>
                        <a:cubicBezTo>
                          <a:pt x="207010" y="159597"/>
                          <a:pt x="131657" y="112607"/>
                          <a:pt x="83820" y="76200"/>
                        </a:cubicBezTo>
                        <a:cubicBezTo>
                          <a:pt x="35983" y="39793"/>
                          <a:pt x="17991" y="19896"/>
                          <a:pt x="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9" name="자유형 332">
                    <a:extLst>
                      <a:ext uri="{FF2B5EF4-FFF2-40B4-BE49-F238E27FC236}">
                        <a16:creationId xmlns:a16="http://schemas.microsoft.com/office/drawing/2014/main" id="{4C28CB90-C7B7-446E-A831-693E243F74B9}"/>
                      </a:ext>
                    </a:extLst>
                  </p:cNvPr>
                  <p:cNvSpPr/>
                  <p:nvPr/>
                </p:nvSpPr>
                <p:spPr>
                  <a:xfrm>
                    <a:off x="2514600" y="3241040"/>
                    <a:ext cx="566420" cy="337820"/>
                  </a:xfrm>
                  <a:custGeom>
                    <a:avLst/>
                    <a:gdLst>
                      <a:gd name="connsiteX0" fmla="*/ 566420 w 566420"/>
                      <a:gd name="connsiteY0" fmla="*/ 0 h 337820"/>
                      <a:gd name="connsiteX1" fmla="*/ 287020 w 566420"/>
                      <a:gd name="connsiteY1" fmla="*/ 167640 h 337820"/>
                      <a:gd name="connsiteX2" fmla="*/ 132080 w 566420"/>
                      <a:gd name="connsiteY2" fmla="*/ 254000 h 337820"/>
                      <a:gd name="connsiteX3" fmla="*/ 0 w 566420"/>
                      <a:gd name="connsiteY3" fmla="*/ 337820 h 337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6420" h="337820">
                        <a:moveTo>
                          <a:pt x="566420" y="0"/>
                        </a:moveTo>
                        <a:lnTo>
                          <a:pt x="287020" y="167640"/>
                        </a:lnTo>
                        <a:cubicBezTo>
                          <a:pt x="214630" y="209973"/>
                          <a:pt x="179917" y="225637"/>
                          <a:pt x="132080" y="254000"/>
                        </a:cubicBezTo>
                        <a:cubicBezTo>
                          <a:pt x="84243" y="282363"/>
                          <a:pt x="42121" y="310091"/>
                          <a:pt x="0" y="33782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자유형 333">
                    <a:extLst>
                      <a:ext uri="{FF2B5EF4-FFF2-40B4-BE49-F238E27FC236}">
                        <a16:creationId xmlns:a16="http://schemas.microsoft.com/office/drawing/2014/main" id="{B252B794-A02A-4BFD-91E0-6E484C537C4C}"/>
                      </a:ext>
                    </a:extLst>
                  </p:cNvPr>
                  <p:cNvSpPr/>
                  <p:nvPr/>
                </p:nvSpPr>
                <p:spPr>
                  <a:xfrm>
                    <a:off x="2374900" y="3195299"/>
                    <a:ext cx="708660" cy="43201"/>
                  </a:xfrm>
                  <a:custGeom>
                    <a:avLst/>
                    <a:gdLst>
                      <a:gd name="connsiteX0" fmla="*/ 708660 w 708660"/>
                      <a:gd name="connsiteY0" fmla="*/ 43201 h 43201"/>
                      <a:gd name="connsiteX1" fmla="*/ 238760 w 708660"/>
                      <a:gd name="connsiteY1" fmla="*/ 12721 h 43201"/>
                      <a:gd name="connsiteX2" fmla="*/ 81280 w 708660"/>
                      <a:gd name="connsiteY2" fmla="*/ 21 h 43201"/>
                      <a:gd name="connsiteX3" fmla="*/ 0 w 708660"/>
                      <a:gd name="connsiteY3" fmla="*/ 15261 h 43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8660" h="43201">
                        <a:moveTo>
                          <a:pt x="708660" y="43201"/>
                        </a:moveTo>
                        <a:lnTo>
                          <a:pt x="238760" y="12721"/>
                        </a:lnTo>
                        <a:cubicBezTo>
                          <a:pt x="134197" y="5524"/>
                          <a:pt x="121073" y="-402"/>
                          <a:pt x="81280" y="21"/>
                        </a:cubicBezTo>
                        <a:cubicBezTo>
                          <a:pt x="41487" y="444"/>
                          <a:pt x="20743" y="7852"/>
                          <a:pt x="0" y="15261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" name="자유형 334">
                    <a:extLst>
                      <a:ext uri="{FF2B5EF4-FFF2-40B4-BE49-F238E27FC236}">
                        <a16:creationId xmlns:a16="http://schemas.microsoft.com/office/drawing/2014/main" id="{7DD89C95-2788-4511-B732-123C2A50991D}"/>
                      </a:ext>
                    </a:extLst>
                  </p:cNvPr>
                  <p:cNvSpPr/>
                  <p:nvPr/>
                </p:nvSpPr>
                <p:spPr>
                  <a:xfrm>
                    <a:off x="3096260" y="2908300"/>
                    <a:ext cx="701040" cy="322580"/>
                  </a:xfrm>
                  <a:custGeom>
                    <a:avLst/>
                    <a:gdLst>
                      <a:gd name="connsiteX0" fmla="*/ 0 w 701040"/>
                      <a:gd name="connsiteY0" fmla="*/ 322580 h 322580"/>
                      <a:gd name="connsiteX1" fmla="*/ 406400 w 701040"/>
                      <a:gd name="connsiteY1" fmla="*/ 129540 h 322580"/>
                      <a:gd name="connsiteX2" fmla="*/ 607060 w 701040"/>
                      <a:gd name="connsiteY2" fmla="*/ 38100 h 322580"/>
                      <a:gd name="connsiteX3" fmla="*/ 701040 w 701040"/>
                      <a:gd name="connsiteY3" fmla="*/ 0 h 32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040" h="322580">
                        <a:moveTo>
                          <a:pt x="0" y="322580"/>
                        </a:moveTo>
                        <a:lnTo>
                          <a:pt x="406400" y="129540"/>
                        </a:lnTo>
                        <a:cubicBezTo>
                          <a:pt x="507577" y="82127"/>
                          <a:pt x="557953" y="59690"/>
                          <a:pt x="607060" y="38100"/>
                        </a:cubicBezTo>
                        <a:cubicBezTo>
                          <a:pt x="656167" y="16510"/>
                          <a:pt x="701040" y="0"/>
                          <a:pt x="70104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" name="자유형 335">
                    <a:extLst>
                      <a:ext uri="{FF2B5EF4-FFF2-40B4-BE49-F238E27FC236}">
                        <a16:creationId xmlns:a16="http://schemas.microsoft.com/office/drawing/2014/main" id="{C3EE045D-22DB-488F-848C-C2C5A1B7FC1A}"/>
                      </a:ext>
                    </a:extLst>
                  </p:cNvPr>
                  <p:cNvSpPr/>
                  <p:nvPr/>
                </p:nvSpPr>
                <p:spPr>
                  <a:xfrm>
                    <a:off x="3096260" y="3218180"/>
                    <a:ext cx="601980" cy="485140"/>
                  </a:xfrm>
                  <a:custGeom>
                    <a:avLst/>
                    <a:gdLst>
                      <a:gd name="connsiteX0" fmla="*/ 0 w 601980"/>
                      <a:gd name="connsiteY0" fmla="*/ 0 h 485140"/>
                      <a:gd name="connsiteX1" fmla="*/ 398780 w 601980"/>
                      <a:gd name="connsiteY1" fmla="*/ 304800 h 485140"/>
                      <a:gd name="connsiteX2" fmla="*/ 528320 w 601980"/>
                      <a:gd name="connsiteY2" fmla="*/ 421640 h 485140"/>
                      <a:gd name="connsiteX3" fmla="*/ 601980 w 601980"/>
                      <a:gd name="connsiteY3" fmla="*/ 485140 h 485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1980" h="485140">
                        <a:moveTo>
                          <a:pt x="0" y="0"/>
                        </a:moveTo>
                        <a:lnTo>
                          <a:pt x="398780" y="304800"/>
                        </a:lnTo>
                        <a:cubicBezTo>
                          <a:pt x="486833" y="375073"/>
                          <a:pt x="494453" y="391583"/>
                          <a:pt x="528320" y="421640"/>
                        </a:cubicBezTo>
                        <a:cubicBezTo>
                          <a:pt x="562187" y="451697"/>
                          <a:pt x="582083" y="468418"/>
                          <a:pt x="601980" y="48514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" name="자유형 336">
                    <a:extLst>
                      <a:ext uri="{FF2B5EF4-FFF2-40B4-BE49-F238E27FC236}">
                        <a16:creationId xmlns:a16="http://schemas.microsoft.com/office/drawing/2014/main" id="{F5E70FB8-701B-4111-B980-485A5CE224EF}"/>
                      </a:ext>
                    </a:extLst>
                  </p:cNvPr>
                  <p:cNvSpPr/>
                  <p:nvPr/>
                </p:nvSpPr>
                <p:spPr>
                  <a:xfrm>
                    <a:off x="3108960" y="3274060"/>
                    <a:ext cx="375920" cy="568960"/>
                  </a:xfrm>
                  <a:custGeom>
                    <a:avLst/>
                    <a:gdLst>
                      <a:gd name="connsiteX0" fmla="*/ 0 w 375920"/>
                      <a:gd name="connsiteY0" fmla="*/ 0 h 568960"/>
                      <a:gd name="connsiteX1" fmla="*/ 220980 w 375920"/>
                      <a:gd name="connsiteY1" fmla="*/ 309880 h 568960"/>
                      <a:gd name="connsiteX2" fmla="*/ 330200 w 375920"/>
                      <a:gd name="connsiteY2" fmla="*/ 513080 h 568960"/>
                      <a:gd name="connsiteX3" fmla="*/ 375920 w 375920"/>
                      <a:gd name="connsiteY3" fmla="*/ 568960 h 568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5920" h="568960">
                        <a:moveTo>
                          <a:pt x="0" y="0"/>
                        </a:moveTo>
                        <a:cubicBezTo>
                          <a:pt x="82973" y="112183"/>
                          <a:pt x="165947" y="224367"/>
                          <a:pt x="220980" y="309880"/>
                        </a:cubicBezTo>
                        <a:cubicBezTo>
                          <a:pt x="276013" y="395393"/>
                          <a:pt x="304377" y="469900"/>
                          <a:pt x="330200" y="513080"/>
                        </a:cubicBezTo>
                        <a:cubicBezTo>
                          <a:pt x="356023" y="556260"/>
                          <a:pt x="365971" y="562610"/>
                          <a:pt x="375920" y="56896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" name="자유형 337">
                    <a:extLst>
                      <a:ext uri="{FF2B5EF4-FFF2-40B4-BE49-F238E27FC236}">
                        <a16:creationId xmlns:a16="http://schemas.microsoft.com/office/drawing/2014/main" id="{D402B2CB-88FB-4554-B303-6E968AFD2212}"/>
                      </a:ext>
                    </a:extLst>
                  </p:cNvPr>
                  <p:cNvSpPr/>
                  <p:nvPr/>
                </p:nvSpPr>
                <p:spPr>
                  <a:xfrm>
                    <a:off x="2880360" y="2501900"/>
                    <a:ext cx="218440" cy="698500"/>
                  </a:xfrm>
                  <a:custGeom>
                    <a:avLst/>
                    <a:gdLst>
                      <a:gd name="connsiteX0" fmla="*/ 218440 w 218440"/>
                      <a:gd name="connsiteY0" fmla="*/ 698500 h 698500"/>
                      <a:gd name="connsiteX1" fmla="*/ 106680 w 218440"/>
                      <a:gd name="connsiteY1" fmla="*/ 330200 h 698500"/>
                      <a:gd name="connsiteX2" fmla="*/ 17780 w 218440"/>
                      <a:gd name="connsiteY2" fmla="*/ 83820 h 698500"/>
                      <a:gd name="connsiteX3" fmla="*/ 0 w 218440"/>
                      <a:gd name="connsiteY3" fmla="*/ 0 h 698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8440" h="698500">
                        <a:moveTo>
                          <a:pt x="218440" y="698500"/>
                        </a:moveTo>
                        <a:cubicBezTo>
                          <a:pt x="179281" y="565573"/>
                          <a:pt x="140123" y="432647"/>
                          <a:pt x="106680" y="330200"/>
                        </a:cubicBezTo>
                        <a:cubicBezTo>
                          <a:pt x="73237" y="227753"/>
                          <a:pt x="35560" y="138853"/>
                          <a:pt x="17780" y="83820"/>
                        </a:cubicBezTo>
                        <a:cubicBezTo>
                          <a:pt x="0" y="28787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자유형 338">
                    <a:extLst>
                      <a:ext uri="{FF2B5EF4-FFF2-40B4-BE49-F238E27FC236}">
                        <a16:creationId xmlns:a16="http://schemas.microsoft.com/office/drawing/2014/main" id="{E0B14279-5304-432B-B610-4A30D0F39A4C}"/>
                      </a:ext>
                    </a:extLst>
                  </p:cNvPr>
                  <p:cNvSpPr/>
                  <p:nvPr/>
                </p:nvSpPr>
                <p:spPr>
                  <a:xfrm>
                    <a:off x="3098800" y="2730500"/>
                    <a:ext cx="576580" cy="508000"/>
                  </a:xfrm>
                  <a:custGeom>
                    <a:avLst/>
                    <a:gdLst>
                      <a:gd name="connsiteX0" fmla="*/ 0 w 576580"/>
                      <a:gd name="connsiteY0" fmla="*/ 508000 h 508000"/>
                      <a:gd name="connsiteX1" fmla="*/ 223520 w 576580"/>
                      <a:gd name="connsiteY1" fmla="*/ 307340 h 508000"/>
                      <a:gd name="connsiteX2" fmla="*/ 439420 w 576580"/>
                      <a:gd name="connsiteY2" fmla="*/ 127000 h 508000"/>
                      <a:gd name="connsiteX3" fmla="*/ 538480 w 576580"/>
                      <a:gd name="connsiteY3" fmla="*/ 22860 h 508000"/>
                      <a:gd name="connsiteX4" fmla="*/ 576580 w 576580"/>
                      <a:gd name="connsiteY4" fmla="*/ 0 h 50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6580" h="508000">
                        <a:moveTo>
                          <a:pt x="0" y="508000"/>
                        </a:moveTo>
                        <a:cubicBezTo>
                          <a:pt x="75141" y="439420"/>
                          <a:pt x="150283" y="370840"/>
                          <a:pt x="223520" y="307340"/>
                        </a:cubicBezTo>
                        <a:cubicBezTo>
                          <a:pt x="296757" y="243840"/>
                          <a:pt x="386927" y="174413"/>
                          <a:pt x="439420" y="127000"/>
                        </a:cubicBezTo>
                        <a:cubicBezTo>
                          <a:pt x="491913" y="79587"/>
                          <a:pt x="515620" y="44027"/>
                          <a:pt x="538480" y="22860"/>
                        </a:cubicBezTo>
                        <a:cubicBezTo>
                          <a:pt x="561340" y="1693"/>
                          <a:pt x="568960" y="846"/>
                          <a:pt x="57658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자유형 339">
                    <a:extLst>
                      <a:ext uri="{FF2B5EF4-FFF2-40B4-BE49-F238E27FC236}">
                        <a16:creationId xmlns:a16="http://schemas.microsoft.com/office/drawing/2014/main" id="{BC0BA005-AF44-48D3-8571-2DAECE10998F}"/>
                      </a:ext>
                    </a:extLst>
                  </p:cNvPr>
                  <p:cNvSpPr/>
                  <p:nvPr/>
                </p:nvSpPr>
                <p:spPr>
                  <a:xfrm>
                    <a:off x="3054790" y="3253740"/>
                    <a:ext cx="38930" cy="655320"/>
                  </a:xfrm>
                  <a:custGeom>
                    <a:avLst/>
                    <a:gdLst>
                      <a:gd name="connsiteX0" fmla="*/ 38930 w 38930"/>
                      <a:gd name="connsiteY0" fmla="*/ 0 h 655320"/>
                      <a:gd name="connsiteX1" fmla="*/ 16070 w 38930"/>
                      <a:gd name="connsiteY1" fmla="*/ 365760 h 655320"/>
                      <a:gd name="connsiteX2" fmla="*/ 830 w 38930"/>
                      <a:gd name="connsiteY2" fmla="*/ 599440 h 655320"/>
                      <a:gd name="connsiteX3" fmla="*/ 3370 w 38930"/>
                      <a:gd name="connsiteY3" fmla="*/ 655320 h 65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930" h="655320">
                        <a:moveTo>
                          <a:pt x="38930" y="0"/>
                        </a:moveTo>
                        <a:cubicBezTo>
                          <a:pt x="30675" y="132926"/>
                          <a:pt x="22420" y="265853"/>
                          <a:pt x="16070" y="365760"/>
                        </a:cubicBezTo>
                        <a:cubicBezTo>
                          <a:pt x="9720" y="465667"/>
                          <a:pt x="2947" y="551180"/>
                          <a:pt x="830" y="599440"/>
                        </a:cubicBezTo>
                        <a:cubicBezTo>
                          <a:pt x="-1287" y="647700"/>
                          <a:pt x="1041" y="651510"/>
                          <a:pt x="3370" y="65532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" name="자유형 340">
                    <a:extLst>
                      <a:ext uri="{FF2B5EF4-FFF2-40B4-BE49-F238E27FC236}">
                        <a16:creationId xmlns:a16="http://schemas.microsoft.com/office/drawing/2014/main" id="{96B8B1CC-1DC1-4D7F-94AA-977F31CF61D9}"/>
                      </a:ext>
                    </a:extLst>
                  </p:cNvPr>
                  <p:cNvSpPr/>
                  <p:nvPr/>
                </p:nvSpPr>
                <p:spPr>
                  <a:xfrm>
                    <a:off x="3108960" y="3253740"/>
                    <a:ext cx="709621" cy="165100"/>
                  </a:xfrm>
                  <a:custGeom>
                    <a:avLst/>
                    <a:gdLst>
                      <a:gd name="connsiteX0" fmla="*/ 0 w 709621"/>
                      <a:gd name="connsiteY0" fmla="*/ 0 h 165100"/>
                      <a:gd name="connsiteX1" fmla="*/ 434340 w 709621"/>
                      <a:gd name="connsiteY1" fmla="*/ 73660 h 165100"/>
                      <a:gd name="connsiteX2" fmla="*/ 673100 w 709621"/>
                      <a:gd name="connsiteY2" fmla="*/ 144780 h 165100"/>
                      <a:gd name="connsiteX3" fmla="*/ 708660 w 709621"/>
                      <a:gd name="connsiteY3" fmla="*/ 165100 h 16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9621" h="165100">
                        <a:moveTo>
                          <a:pt x="0" y="0"/>
                        </a:moveTo>
                        <a:cubicBezTo>
                          <a:pt x="161078" y="24765"/>
                          <a:pt x="322157" y="49530"/>
                          <a:pt x="434340" y="73660"/>
                        </a:cubicBezTo>
                        <a:cubicBezTo>
                          <a:pt x="546523" y="97790"/>
                          <a:pt x="627380" y="129540"/>
                          <a:pt x="673100" y="144780"/>
                        </a:cubicBezTo>
                        <a:cubicBezTo>
                          <a:pt x="718820" y="160020"/>
                          <a:pt x="708660" y="165100"/>
                          <a:pt x="708660" y="16510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" name="자유형 341">
                    <a:extLst>
                      <a:ext uri="{FF2B5EF4-FFF2-40B4-BE49-F238E27FC236}">
                        <a16:creationId xmlns:a16="http://schemas.microsoft.com/office/drawing/2014/main" id="{98DDDF68-44BF-43CD-B6B1-ADDFE5D59216}"/>
                      </a:ext>
                    </a:extLst>
                  </p:cNvPr>
                  <p:cNvSpPr/>
                  <p:nvPr/>
                </p:nvSpPr>
                <p:spPr>
                  <a:xfrm>
                    <a:off x="2423160" y="3012440"/>
                    <a:ext cx="647700" cy="215900"/>
                  </a:xfrm>
                  <a:custGeom>
                    <a:avLst/>
                    <a:gdLst>
                      <a:gd name="connsiteX0" fmla="*/ 647700 w 647700"/>
                      <a:gd name="connsiteY0" fmla="*/ 215900 h 215900"/>
                      <a:gd name="connsiteX1" fmla="*/ 317500 w 647700"/>
                      <a:gd name="connsiteY1" fmla="*/ 93980 h 215900"/>
                      <a:gd name="connsiteX2" fmla="*/ 93980 w 647700"/>
                      <a:gd name="connsiteY2" fmla="*/ 35560 h 215900"/>
                      <a:gd name="connsiteX3" fmla="*/ 0 w 647700"/>
                      <a:gd name="connsiteY3" fmla="*/ 0 h 215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7700" h="215900">
                        <a:moveTo>
                          <a:pt x="647700" y="215900"/>
                        </a:moveTo>
                        <a:cubicBezTo>
                          <a:pt x="528743" y="169968"/>
                          <a:pt x="409787" y="124037"/>
                          <a:pt x="317500" y="93980"/>
                        </a:cubicBezTo>
                        <a:cubicBezTo>
                          <a:pt x="225213" y="63923"/>
                          <a:pt x="146897" y="51223"/>
                          <a:pt x="93980" y="35560"/>
                        </a:cubicBezTo>
                        <a:cubicBezTo>
                          <a:pt x="41063" y="19897"/>
                          <a:pt x="20531" y="9948"/>
                          <a:pt x="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" name="자유형 342">
                    <a:extLst>
                      <a:ext uri="{FF2B5EF4-FFF2-40B4-BE49-F238E27FC236}">
                        <a16:creationId xmlns:a16="http://schemas.microsoft.com/office/drawing/2014/main" id="{E326DC35-D1B9-4BE9-947A-0B7963ED3312}"/>
                      </a:ext>
                    </a:extLst>
                  </p:cNvPr>
                  <p:cNvSpPr/>
                  <p:nvPr/>
                </p:nvSpPr>
                <p:spPr>
                  <a:xfrm>
                    <a:off x="5717540" y="2776220"/>
                    <a:ext cx="561340" cy="403860"/>
                  </a:xfrm>
                  <a:custGeom>
                    <a:avLst/>
                    <a:gdLst>
                      <a:gd name="connsiteX0" fmla="*/ 0 w 561340"/>
                      <a:gd name="connsiteY0" fmla="*/ 403860 h 403860"/>
                      <a:gd name="connsiteX1" fmla="*/ 185420 w 561340"/>
                      <a:gd name="connsiteY1" fmla="*/ 271780 h 403860"/>
                      <a:gd name="connsiteX2" fmla="*/ 342900 w 561340"/>
                      <a:gd name="connsiteY2" fmla="*/ 147320 h 403860"/>
                      <a:gd name="connsiteX3" fmla="*/ 495300 w 561340"/>
                      <a:gd name="connsiteY3" fmla="*/ 55880 h 403860"/>
                      <a:gd name="connsiteX4" fmla="*/ 561340 w 561340"/>
                      <a:gd name="connsiteY4" fmla="*/ 0 h 403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1340" h="403860">
                        <a:moveTo>
                          <a:pt x="0" y="403860"/>
                        </a:moveTo>
                        <a:cubicBezTo>
                          <a:pt x="64135" y="359198"/>
                          <a:pt x="128270" y="314537"/>
                          <a:pt x="185420" y="271780"/>
                        </a:cubicBezTo>
                        <a:cubicBezTo>
                          <a:pt x="242570" y="229023"/>
                          <a:pt x="291253" y="183303"/>
                          <a:pt x="342900" y="147320"/>
                        </a:cubicBezTo>
                        <a:cubicBezTo>
                          <a:pt x="394547" y="111337"/>
                          <a:pt x="458893" y="80433"/>
                          <a:pt x="495300" y="55880"/>
                        </a:cubicBezTo>
                        <a:cubicBezTo>
                          <a:pt x="531707" y="31327"/>
                          <a:pt x="546523" y="15663"/>
                          <a:pt x="56134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" name="자유형 343">
                    <a:extLst>
                      <a:ext uri="{FF2B5EF4-FFF2-40B4-BE49-F238E27FC236}">
                        <a16:creationId xmlns:a16="http://schemas.microsoft.com/office/drawing/2014/main" id="{5BCE9D47-C059-4981-9359-AB427913546D}"/>
                      </a:ext>
                    </a:extLst>
                  </p:cNvPr>
                  <p:cNvSpPr/>
                  <p:nvPr/>
                </p:nvSpPr>
                <p:spPr>
                  <a:xfrm>
                    <a:off x="5687060" y="3014980"/>
                    <a:ext cx="688340" cy="198120"/>
                  </a:xfrm>
                  <a:custGeom>
                    <a:avLst/>
                    <a:gdLst>
                      <a:gd name="connsiteX0" fmla="*/ 0 w 688340"/>
                      <a:gd name="connsiteY0" fmla="*/ 198120 h 198120"/>
                      <a:gd name="connsiteX1" fmla="*/ 241300 w 688340"/>
                      <a:gd name="connsiteY1" fmla="*/ 132080 h 198120"/>
                      <a:gd name="connsiteX2" fmla="*/ 515620 w 688340"/>
                      <a:gd name="connsiteY2" fmla="*/ 53340 h 198120"/>
                      <a:gd name="connsiteX3" fmla="*/ 688340 w 688340"/>
                      <a:gd name="connsiteY3" fmla="*/ 0 h 198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8340" h="198120">
                        <a:moveTo>
                          <a:pt x="0" y="198120"/>
                        </a:moveTo>
                        <a:lnTo>
                          <a:pt x="241300" y="132080"/>
                        </a:lnTo>
                        <a:lnTo>
                          <a:pt x="515620" y="53340"/>
                        </a:lnTo>
                        <a:cubicBezTo>
                          <a:pt x="590127" y="31327"/>
                          <a:pt x="688340" y="0"/>
                          <a:pt x="68834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자유형 344">
                    <a:extLst>
                      <a:ext uri="{FF2B5EF4-FFF2-40B4-BE49-F238E27FC236}">
                        <a16:creationId xmlns:a16="http://schemas.microsoft.com/office/drawing/2014/main" id="{77A40D2F-C4D4-4AC5-A713-C3A278BEF9AF}"/>
                      </a:ext>
                    </a:extLst>
                  </p:cNvPr>
                  <p:cNvSpPr/>
                  <p:nvPr/>
                </p:nvSpPr>
                <p:spPr>
                  <a:xfrm>
                    <a:off x="5692140" y="3225800"/>
                    <a:ext cx="189196" cy="655992"/>
                  </a:xfrm>
                  <a:custGeom>
                    <a:avLst/>
                    <a:gdLst>
                      <a:gd name="connsiteX0" fmla="*/ 0 w 189196"/>
                      <a:gd name="connsiteY0" fmla="*/ 0 h 655992"/>
                      <a:gd name="connsiteX1" fmla="*/ 121920 w 189196"/>
                      <a:gd name="connsiteY1" fmla="*/ 378460 h 655992"/>
                      <a:gd name="connsiteX2" fmla="*/ 180340 w 189196"/>
                      <a:gd name="connsiteY2" fmla="*/ 617220 h 655992"/>
                      <a:gd name="connsiteX3" fmla="*/ 187960 w 189196"/>
                      <a:gd name="connsiteY3" fmla="*/ 652780 h 655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9196" h="655992">
                        <a:moveTo>
                          <a:pt x="0" y="0"/>
                        </a:moveTo>
                        <a:cubicBezTo>
                          <a:pt x="45931" y="137795"/>
                          <a:pt x="91863" y="275590"/>
                          <a:pt x="121920" y="378460"/>
                        </a:cubicBezTo>
                        <a:cubicBezTo>
                          <a:pt x="151977" y="481330"/>
                          <a:pt x="169333" y="571500"/>
                          <a:pt x="180340" y="617220"/>
                        </a:cubicBezTo>
                        <a:cubicBezTo>
                          <a:pt x="191347" y="662940"/>
                          <a:pt x="189653" y="657860"/>
                          <a:pt x="187960" y="65278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" name="자유형 345">
                    <a:extLst>
                      <a:ext uri="{FF2B5EF4-FFF2-40B4-BE49-F238E27FC236}">
                        <a16:creationId xmlns:a16="http://schemas.microsoft.com/office/drawing/2014/main" id="{09618EFB-8C1F-47D4-AFFB-83A9A09E834C}"/>
                      </a:ext>
                    </a:extLst>
                  </p:cNvPr>
                  <p:cNvSpPr/>
                  <p:nvPr/>
                </p:nvSpPr>
                <p:spPr>
                  <a:xfrm>
                    <a:off x="5374230" y="3230880"/>
                    <a:ext cx="305210" cy="625246"/>
                  </a:xfrm>
                  <a:custGeom>
                    <a:avLst/>
                    <a:gdLst>
                      <a:gd name="connsiteX0" fmla="*/ 305210 w 305210"/>
                      <a:gd name="connsiteY0" fmla="*/ 0 h 625246"/>
                      <a:gd name="connsiteX1" fmla="*/ 119790 w 305210"/>
                      <a:gd name="connsiteY1" fmla="*/ 365760 h 625246"/>
                      <a:gd name="connsiteX2" fmla="*/ 13110 w 305210"/>
                      <a:gd name="connsiteY2" fmla="*/ 591820 h 625246"/>
                      <a:gd name="connsiteX3" fmla="*/ 5490 w 305210"/>
                      <a:gd name="connsiteY3" fmla="*/ 619760 h 625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210" h="625246">
                        <a:moveTo>
                          <a:pt x="305210" y="0"/>
                        </a:moveTo>
                        <a:cubicBezTo>
                          <a:pt x="236841" y="133561"/>
                          <a:pt x="168473" y="267123"/>
                          <a:pt x="119790" y="365760"/>
                        </a:cubicBezTo>
                        <a:cubicBezTo>
                          <a:pt x="71107" y="464397"/>
                          <a:pt x="32160" y="549487"/>
                          <a:pt x="13110" y="591820"/>
                        </a:cubicBezTo>
                        <a:cubicBezTo>
                          <a:pt x="-5940" y="634153"/>
                          <a:pt x="-225" y="626956"/>
                          <a:pt x="5490" y="61976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" name="자유형 346">
                    <a:extLst>
                      <a:ext uri="{FF2B5EF4-FFF2-40B4-BE49-F238E27FC236}">
                        <a16:creationId xmlns:a16="http://schemas.microsoft.com/office/drawing/2014/main" id="{7C185DE8-D798-4FA0-95F1-53D3FE013AC1}"/>
                      </a:ext>
                    </a:extLst>
                  </p:cNvPr>
                  <p:cNvSpPr/>
                  <p:nvPr/>
                </p:nvSpPr>
                <p:spPr>
                  <a:xfrm>
                    <a:off x="5676900" y="3224970"/>
                    <a:ext cx="731520" cy="16290"/>
                  </a:xfrm>
                  <a:custGeom>
                    <a:avLst/>
                    <a:gdLst>
                      <a:gd name="connsiteX0" fmla="*/ 0 w 731520"/>
                      <a:gd name="connsiteY0" fmla="*/ 3370 h 16290"/>
                      <a:gd name="connsiteX1" fmla="*/ 345440 w 731520"/>
                      <a:gd name="connsiteY1" fmla="*/ 830 h 16290"/>
                      <a:gd name="connsiteX2" fmla="*/ 612140 w 731520"/>
                      <a:gd name="connsiteY2" fmla="*/ 16070 h 16290"/>
                      <a:gd name="connsiteX3" fmla="*/ 731520 w 731520"/>
                      <a:gd name="connsiteY3" fmla="*/ 8450 h 16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31520" h="16290">
                        <a:moveTo>
                          <a:pt x="0" y="3370"/>
                        </a:moveTo>
                        <a:cubicBezTo>
                          <a:pt x="121708" y="1041"/>
                          <a:pt x="243417" y="-1287"/>
                          <a:pt x="345440" y="830"/>
                        </a:cubicBezTo>
                        <a:cubicBezTo>
                          <a:pt x="447463" y="2947"/>
                          <a:pt x="547793" y="14800"/>
                          <a:pt x="612140" y="16070"/>
                        </a:cubicBezTo>
                        <a:cubicBezTo>
                          <a:pt x="676487" y="17340"/>
                          <a:pt x="704003" y="12895"/>
                          <a:pt x="731520" y="845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" name="자유형 347">
                    <a:extLst>
                      <a:ext uri="{FF2B5EF4-FFF2-40B4-BE49-F238E27FC236}">
                        <a16:creationId xmlns:a16="http://schemas.microsoft.com/office/drawing/2014/main" id="{3BACE3D1-FDA7-4CC0-8A3C-EACC8E014713}"/>
                      </a:ext>
                    </a:extLst>
                  </p:cNvPr>
                  <p:cNvSpPr/>
                  <p:nvPr/>
                </p:nvSpPr>
                <p:spPr>
                  <a:xfrm>
                    <a:off x="5681980" y="3223260"/>
                    <a:ext cx="482600" cy="513080"/>
                  </a:xfrm>
                  <a:custGeom>
                    <a:avLst/>
                    <a:gdLst>
                      <a:gd name="connsiteX0" fmla="*/ 0 w 482600"/>
                      <a:gd name="connsiteY0" fmla="*/ 0 h 513080"/>
                      <a:gd name="connsiteX1" fmla="*/ 236220 w 482600"/>
                      <a:gd name="connsiteY1" fmla="*/ 241300 h 513080"/>
                      <a:gd name="connsiteX2" fmla="*/ 426720 w 482600"/>
                      <a:gd name="connsiteY2" fmla="*/ 459740 h 513080"/>
                      <a:gd name="connsiteX3" fmla="*/ 482600 w 482600"/>
                      <a:gd name="connsiteY3" fmla="*/ 513080 h 513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82600" h="513080">
                        <a:moveTo>
                          <a:pt x="0" y="0"/>
                        </a:moveTo>
                        <a:cubicBezTo>
                          <a:pt x="82550" y="82338"/>
                          <a:pt x="165100" y="164677"/>
                          <a:pt x="236220" y="241300"/>
                        </a:cubicBezTo>
                        <a:cubicBezTo>
                          <a:pt x="307340" y="317923"/>
                          <a:pt x="385657" y="414443"/>
                          <a:pt x="426720" y="459740"/>
                        </a:cubicBezTo>
                        <a:cubicBezTo>
                          <a:pt x="467783" y="505037"/>
                          <a:pt x="482600" y="513080"/>
                          <a:pt x="482600" y="51308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" name="자유형 348">
                    <a:extLst>
                      <a:ext uri="{FF2B5EF4-FFF2-40B4-BE49-F238E27FC236}">
                        <a16:creationId xmlns:a16="http://schemas.microsoft.com/office/drawing/2014/main" id="{0C5FB172-EAEE-4B05-8911-80E563603358}"/>
                      </a:ext>
                    </a:extLst>
                  </p:cNvPr>
                  <p:cNvSpPr/>
                  <p:nvPr/>
                </p:nvSpPr>
                <p:spPr>
                  <a:xfrm>
                    <a:off x="5039360" y="2890520"/>
                    <a:ext cx="642620" cy="317500"/>
                  </a:xfrm>
                  <a:custGeom>
                    <a:avLst/>
                    <a:gdLst>
                      <a:gd name="connsiteX0" fmla="*/ 642620 w 642620"/>
                      <a:gd name="connsiteY0" fmla="*/ 317500 h 317500"/>
                      <a:gd name="connsiteX1" fmla="*/ 335280 w 642620"/>
                      <a:gd name="connsiteY1" fmla="*/ 162560 h 317500"/>
                      <a:gd name="connsiteX2" fmla="*/ 111760 w 642620"/>
                      <a:gd name="connsiteY2" fmla="*/ 60960 h 317500"/>
                      <a:gd name="connsiteX3" fmla="*/ 0 w 642620"/>
                      <a:gd name="connsiteY3" fmla="*/ 0 h 31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2620" h="317500">
                        <a:moveTo>
                          <a:pt x="642620" y="317500"/>
                        </a:moveTo>
                        <a:lnTo>
                          <a:pt x="335280" y="162560"/>
                        </a:lnTo>
                        <a:cubicBezTo>
                          <a:pt x="246803" y="119803"/>
                          <a:pt x="167640" y="88053"/>
                          <a:pt x="111760" y="60960"/>
                        </a:cubicBezTo>
                        <a:cubicBezTo>
                          <a:pt x="55880" y="33867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" name="자유형 349">
                    <a:extLst>
                      <a:ext uri="{FF2B5EF4-FFF2-40B4-BE49-F238E27FC236}">
                        <a16:creationId xmlns:a16="http://schemas.microsoft.com/office/drawing/2014/main" id="{A043748F-F974-4B70-AB17-18E2682658C2}"/>
                      </a:ext>
                    </a:extLst>
                  </p:cNvPr>
                  <p:cNvSpPr/>
                  <p:nvPr/>
                </p:nvSpPr>
                <p:spPr>
                  <a:xfrm>
                    <a:off x="5153660" y="2750820"/>
                    <a:ext cx="518160" cy="454660"/>
                  </a:xfrm>
                  <a:custGeom>
                    <a:avLst/>
                    <a:gdLst>
                      <a:gd name="connsiteX0" fmla="*/ 518160 w 518160"/>
                      <a:gd name="connsiteY0" fmla="*/ 454660 h 454660"/>
                      <a:gd name="connsiteX1" fmla="*/ 233680 w 518160"/>
                      <a:gd name="connsiteY1" fmla="*/ 226060 h 454660"/>
                      <a:gd name="connsiteX2" fmla="*/ 40640 w 518160"/>
                      <a:gd name="connsiteY2" fmla="*/ 48260 h 454660"/>
                      <a:gd name="connsiteX3" fmla="*/ 0 w 518160"/>
                      <a:gd name="connsiteY3" fmla="*/ 0 h 454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8160" h="454660">
                        <a:moveTo>
                          <a:pt x="518160" y="454660"/>
                        </a:moveTo>
                        <a:cubicBezTo>
                          <a:pt x="415713" y="374226"/>
                          <a:pt x="313267" y="293793"/>
                          <a:pt x="233680" y="226060"/>
                        </a:cubicBezTo>
                        <a:cubicBezTo>
                          <a:pt x="154093" y="158327"/>
                          <a:pt x="79587" y="85937"/>
                          <a:pt x="40640" y="48260"/>
                        </a:cubicBezTo>
                        <a:cubicBezTo>
                          <a:pt x="1693" y="10583"/>
                          <a:pt x="846" y="5291"/>
                          <a:pt x="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" name="자유형 350">
                    <a:extLst>
                      <a:ext uri="{FF2B5EF4-FFF2-40B4-BE49-F238E27FC236}">
                        <a16:creationId xmlns:a16="http://schemas.microsoft.com/office/drawing/2014/main" id="{1AF61E39-3B71-47F8-A3CF-A408849B2D85}"/>
                      </a:ext>
                    </a:extLst>
                  </p:cNvPr>
                  <p:cNvSpPr/>
                  <p:nvPr/>
                </p:nvSpPr>
                <p:spPr>
                  <a:xfrm>
                    <a:off x="5542280" y="2506980"/>
                    <a:ext cx="121920" cy="698500"/>
                  </a:xfrm>
                  <a:custGeom>
                    <a:avLst/>
                    <a:gdLst>
                      <a:gd name="connsiteX0" fmla="*/ 121920 w 121920"/>
                      <a:gd name="connsiteY0" fmla="*/ 698500 h 698500"/>
                      <a:gd name="connsiteX1" fmla="*/ 66040 w 121920"/>
                      <a:gd name="connsiteY1" fmla="*/ 365760 h 698500"/>
                      <a:gd name="connsiteX2" fmla="*/ 12700 w 121920"/>
                      <a:gd name="connsiteY2" fmla="*/ 109220 h 698500"/>
                      <a:gd name="connsiteX3" fmla="*/ 0 w 121920"/>
                      <a:gd name="connsiteY3" fmla="*/ 0 h 698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1920" h="698500">
                        <a:moveTo>
                          <a:pt x="121920" y="698500"/>
                        </a:moveTo>
                        <a:cubicBezTo>
                          <a:pt x="103081" y="581236"/>
                          <a:pt x="84243" y="463973"/>
                          <a:pt x="66040" y="365760"/>
                        </a:cubicBezTo>
                        <a:cubicBezTo>
                          <a:pt x="47837" y="267547"/>
                          <a:pt x="23707" y="170180"/>
                          <a:pt x="12700" y="109220"/>
                        </a:cubicBezTo>
                        <a:cubicBezTo>
                          <a:pt x="1693" y="4826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" name="자유형 351">
                    <a:extLst>
                      <a:ext uri="{FF2B5EF4-FFF2-40B4-BE49-F238E27FC236}">
                        <a16:creationId xmlns:a16="http://schemas.microsoft.com/office/drawing/2014/main" id="{B9740D7A-0088-4051-A96C-9C71F2F56A19}"/>
                      </a:ext>
                    </a:extLst>
                  </p:cNvPr>
                  <p:cNvSpPr/>
                  <p:nvPr/>
                </p:nvSpPr>
                <p:spPr>
                  <a:xfrm>
                    <a:off x="5676900" y="2588260"/>
                    <a:ext cx="345440" cy="604520"/>
                  </a:xfrm>
                  <a:custGeom>
                    <a:avLst/>
                    <a:gdLst>
                      <a:gd name="connsiteX0" fmla="*/ 0 w 345440"/>
                      <a:gd name="connsiteY0" fmla="*/ 604520 h 604520"/>
                      <a:gd name="connsiteX1" fmla="*/ 114300 w 345440"/>
                      <a:gd name="connsiteY1" fmla="*/ 391160 h 604520"/>
                      <a:gd name="connsiteX2" fmla="*/ 279400 w 345440"/>
                      <a:gd name="connsiteY2" fmla="*/ 104140 h 604520"/>
                      <a:gd name="connsiteX3" fmla="*/ 345440 w 345440"/>
                      <a:gd name="connsiteY3" fmla="*/ 0 h 604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5440" h="604520">
                        <a:moveTo>
                          <a:pt x="0" y="604520"/>
                        </a:moveTo>
                        <a:cubicBezTo>
                          <a:pt x="33866" y="539538"/>
                          <a:pt x="67733" y="474557"/>
                          <a:pt x="114300" y="391160"/>
                        </a:cubicBezTo>
                        <a:cubicBezTo>
                          <a:pt x="160867" y="307763"/>
                          <a:pt x="240877" y="169333"/>
                          <a:pt x="279400" y="104140"/>
                        </a:cubicBezTo>
                        <a:cubicBezTo>
                          <a:pt x="317923" y="38947"/>
                          <a:pt x="331681" y="19473"/>
                          <a:pt x="345440" y="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9" name="자유형 352">
                    <a:extLst>
                      <a:ext uri="{FF2B5EF4-FFF2-40B4-BE49-F238E27FC236}">
                        <a16:creationId xmlns:a16="http://schemas.microsoft.com/office/drawing/2014/main" id="{6E416E6F-98B9-4127-8CC7-90309A5769F5}"/>
                      </a:ext>
                    </a:extLst>
                  </p:cNvPr>
                  <p:cNvSpPr/>
                  <p:nvPr/>
                </p:nvSpPr>
                <p:spPr>
                  <a:xfrm>
                    <a:off x="5128260" y="3225800"/>
                    <a:ext cx="576580" cy="411480"/>
                  </a:xfrm>
                  <a:custGeom>
                    <a:avLst/>
                    <a:gdLst>
                      <a:gd name="connsiteX0" fmla="*/ 576580 w 576580"/>
                      <a:gd name="connsiteY0" fmla="*/ 0 h 411480"/>
                      <a:gd name="connsiteX1" fmla="*/ 231140 w 576580"/>
                      <a:gd name="connsiteY1" fmla="*/ 226060 h 411480"/>
                      <a:gd name="connsiteX2" fmla="*/ 71120 w 576580"/>
                      <a:gd name="connsiteY2" fmla="*/ 363220 h 411480"/>
                      <a:gd name="connsiteX3" fmla="*/ 0 w 576580"/>
                      <a:gd name="connsiteY3" fmla="*/ 411480 h 411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6580" h="411480">
                        <a:moveTo>
                          <a:pt x="576580" y="0"/>
                        </a:moveTo>
                        <a:cubicBezTo>
                          <a:pt x="445981" y="82761"/>
                          <a:pt x="315383" y="165523"/>
                          <a:pt x="231140" y="226060"/>
                        </a:cubicBezTo>
                        <a:cubicBezTo>
                          <a:pt x="146897" y="286597"/>
                          <a:pt x="109643" y="332317"/>
                          <a:pt x="71120" y="363220"/>
                        </a:cubicBezTo>
                        <a:cubicBezTo>
                          <a:pt x="32597" y="394123"/>
                          <a:pt x="16298" y="402801"/>
                          <a:pt x="0" y="41148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" name="자유형 353">
                    <a:extLst>
                      <a:ext uri="{FF2B5EF4-FFF2-40B4-BE49-F238E27FC236}">
                        <a16:creationId xmlns:a16="http://schemas.microsoft.com/office/drawing/2014/main" id="{F1EFA119-A3FD-4244-A546-64039EC85548}"/>
                      </a:ext>
                    </a:extLst>
                  </p:cNvPr>
                  <p:cNvSpPr/>
                  <p:nvPr/>
                </p:nvSpPr>
                <p:spPr>
                  <a:xfrm>
                    <a:off x="5008880" y="3218180"/>
                    <a:ext cx="680720" cy="210879"/>
                  </a:xfrm>
                  <a:custGeom>
                    <a:avLst/>
                    <a:gdLst>
                      <a:gd name="connsiteX0" fmla="*/ 680720 w 680720"/>
                      <a:gd name="connsiteY0" fmla="*/ 0 h 210879"/>
                      <a:gd name="connsiteX1" fmla="*/ 172720 w 680720"/>
                      <a:gd name="connsiteY1" fmla="*/ 147320 h 210879"/>
                      <a:gd name="connsiteX2" fmla="*/ 43180 w 680720"/>
                      <a:gd name="connsiteY2" fmla="*/ 200660 h 210879"/>
                      <a:gd name="connsiteX3" fmla="*/ 0 w 680720"/>
                      <a:gd name="connsiteY3" fmla="*/ 210820 h 210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0720" h="210879">
                        <a:moveTo>
                          <a:pt x="680720" y="0"/>
                        </a:moveTo>
                        <a:lnTo>
                          <a:pt x="172720" y="147320"/>
                        </a:lnTo>
                        <a:cubicBezTo>
                          <a:pt x="66463" y="180763"/>
                          <a:pt x="71967" y="190077"/>
                          <a:pt x="43180" y="200660"/>
                        </a:cubicBezTo>
                        <a:cubicBezTo>
                          <a:pt x="14393" y="211243"/>
                          <a:pt x="7196" y="211031"/>
                          <a:pt x="0" y="21082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자유형 354">
                    <a:extLst>
                      <a:ext uri="{FF2B5EF4-FFF2-40B4-BE49-F238E27FC236}">
                        <a16:creationId xmlns:a16="http://schemas.microsoft.com/office/drawing/2014/main" id="{C72522CE-B66A-4A69-AFD0-6B3626C5C16F}"/>
                      </a:ext>
                    </a:extLst>
                  </p:cNvPr>
                  <p:cNvSpPr/>
                  <p:nvPr/>
                </p:nvSpPr>
                <p:spPr>
                  <a:xfrm>
                    <a:off x="5712460" y="3230880"/>
                    <a:ext cx="627380" cy="256540"/>
                  </a:xfrm>
                  <a:custGeom>
                    <a:avLst/>
                    <a:gdLst>
                      <a:gd name="connsiteX0" fmla="*/ 0 w 627380"/>
                      <a:gd name="connsiteY0" fmla="*/ 0 h 256540"/>
                      <a:gd name="connsiteX1" fmla="*/ 302260 w 627380"/>
                      <a:gd name="connsiteY1" fmla="*/ 106680 h 256540"/>
                      <a:gd name="connsiteX2" fmla="*/ 541020 w 627380"/>
                      <a:gd name="connsiteY2" fmla="*/ 218440 h 256540"/>
                      <a:gd name="connsiteX3" fmla="*/ 627380 w 627380"/>
                      <a:gd name="connsiteY3" fmla="*/ 256540 h 25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380" h="256540">
                        <a:moveTo>
                          <a:pt x="0" y="0"/>
                        </a:moveTo>
                        <a:cubicBezTo>
                          <a:pt x="106045" y="35136"/>
                          <a:pt x="212090" y="70273"/>
                          <a:pt x="302260" y="106680"/>
                        </a:cubicBezTo>
                        <a:cubicBezTo>
                          <a:pt x="392430" y="143087"/>
                          <a:pt x="486833" y="193463"/>
                          <a:pt x="541020" y="218440"/>
                        </a:cubicBezTo>
                        <a:cubicBezTo>
                          <a:pt x="595207" y="243417"/>
                          <a:pt x="611293" y="249978"/>
                          <a:pt x="627380" y="25654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자유형 355">
                    <a:extLst>
                      <a:ext uri="{FF2B5EF4-FFF2-40B4-BE49-F238E27FC236}">
                        <a16:creationId xmlns:a16="http://schemas.microsoft.com/office/drawing/2014/main" id="{F35B5E31-8549-42F0-B8B7-F4C5A847C367}"/>
                      </a:ext>
                    </a:extLst>
                  </p:cNvPr>
                  <p:cNvSpPr/>
                  <p:nvPr/>
                </p:nvSpPr>
                <p:spPr>
                  <a:xfrm>
                    <a:off x="5021580" y="3213100"/>
                    <a:ext cx="645160" cy="10160"/>
                  </a:xfrm>
                  <a:custGeom>
                    <a:avLst/>
                    <a:gdLst>
                      <a:gd name="connsiteX0" fmla="*/ 645160 w 645160"/>
                      <a:gd name="connsiteY0" fmla="*/ 0 h 10160"/>
                      <a:gd name="connsiteX1" fmla="*/ 238760 w 645160"/>
                      <a:gd name="connsiteY1" fmla="*/ 5080 h 10160"/>
                      <a:gd name="connsiteX2" fmla="*/ 45720 w 645160"/>
                      <a:gd name="connsiteY2" fmla="*/ 10160 h 10160"/>
                      <a:gd name="connsiteX3" fmla="*/ 0 w 645160"/>
                      <a:gd name="connsiteY3" fmla="*/ 5080 h 10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5160" h="10160">
                        <a:moveTo>
                          <a:pt x="645160" y="0"/>
                        </a:moveTo>
                        <a:lnTo>
                          <a:pt x="238760" y="5080"/>
                        </a:lnTo>
                        <a:lnTo>
                          <a:pt x="45720" y="10160"/>
                        </a:lnTo>
                        <a:cubicBezTo>
                          <a:pt x="5927" y="10160"/>
                          <a:pt x="2963" y="7620"/>
                          <a:pt x="0" y="5080"/>
                        </a:cubicBezTo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" name="자유형 356">
                    <a:extLst>
                      <a:ext uri="{FF2B5EF4-FFF2-40B4-BE49-F238E27FC236}">
                        <a16:creationId xmlns:a16="http://schemas.microsoft.com/office/drawing/2014/main" id="{5F98E2DB-B5A8-4E20-B81E-3FF6E41DDB07}"/>
                      </a:ext>
                    </a:extLst>
                  </p:cNvPr>
                  <p:cNvSpPr/>
                  <p:nvPr/>
                </p:nvSpPr>
                <p:spPr>
                  <a:xfrm>
                    <a:off x="2323438" y="2404941"/>
                    <a:ext cx="1627240" cy="1598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7240" h="1598628">
                        <a:moveTo>
                          <a:pt x="853886" y="90322"/>
                        </a:moveTo>
                        <a:cubicBezTo>
                          <a:pt x="810089" y="87402"/>
                          <a:pt x="765632" y="86837"/>
                          <a:pt x="725320" y="90605"/>
                        </a:cubicBezTo>
                        <a:cubicBezTo>
                          <a:pt x="644695" y="98140"/>
                          <a:pt x="563317" y="116977"/>
                          <a:pt x="494748" y="149378"/>
                        </a:cubicBezTo>
                        <a:cubicBezTo>
                          <a:pt x="426178" y="181779"/>
                          <a:pt x="364392" y="236031"/>
                          <a:pt x="313907" y="285008"/>
                        </a:cubicBezTo>
                        <a:cubicBezTo>
                          <a:pt x="263422" y="333986"/>
                          <a:pt x="227254" y="379196"/>
                          <a:pt x="191839" y="443244"/>
                        </a:cubicBezTo>
                        <a:cubicBezTo>
                          <a:pt x="156425" y="507292"/>
                          <a:pt x="117996" y="602233"/>
                          <a:pt x="101419" y="669295"/>
                        </a:cubicBezTo>
                        <a:cubicBezTo>
                          <a:pt x="84841" y="736356"/>
                          <a:pt x="89551" y="801629"/>
                          <a:pt x="92377" y="845614"/>
                        </a:cubicBezTo>
                        <a:cubicBezTo>
                          <a:pt x="95202" y="889600"/>
                          <a:pt x="107541" y="900902"/>
                          <a:pt x="118373" y="933209"/>
                        </a:cubicBezTo>
                        <a:cubicBezTo>
                          <a:pt x="129204" y="965515"/>
                          <a:pt x="137022" y="989722"/>
                          <a:pt x="157366" y="1039453"/>
                        </a:cubicBezTo>
                        <a:cubicBezTo>
                          <a:pt x="177711" y="1089184"/>
                          <a:pt x="200410" y="1148428"/>
                          <a:pt x="237049" y="1202774"/>
                        </a:cubicBezTo>
                        <a:cubicBezTo>
                          <a:pt x="273688" y="1257121"/>
                          <a:pt x="327470" y="1324842"/>
                          <a:pt x="377201" y="1365531"/>
                        </a:cubicBezTo>
                        <a:cubicBezTo>
                          <a:pt x="426932" y="1406220"/>
                          <a:pt x="466868" y="1423550"/>
                          <a:pt x="535437" y="1446909"/>
                        </a:cubicBezTo>
                        <a:cubicBezTo>
                          <a:pt x="604006" y="1470268"/>
                          <a:pt x="716278" y="1498147"/>
                          <a:pt x="788614" y="1505682"/>
                        </a:cubicBezTo>
                        <a:cubicBezTo>
                          <a:pt x="860950" y="1513218"/>
                          <a:pt x="898626" y="1514725"/>
                          <a:pt x="969455" y="1492119"/>
                        </a:cubicBezTo>
                        <a:cubicBezTo>
                          <a:pt x="1040283" y="1469514"/>
                          <a:pt x="1145775" y="1411495"/>
                          <a:pt x="1213590" y="1370052"/>
                        </a:cubicBezTo>
                        <a:cubicBezTo>
                          <a:pt x="1281405" y="1328609"/>
                          <a:pt x="1334904" y="1289428"/>
                          <a:pt x="1376347" y="1243464"/>
                        </a:cubicBezTo>
                        <a:cubicBezTo>
                          <a:pt x="1417790" y="1197500"/>
                          <a:pt x="1436627" y="1154550"/>
                          <a:pt x="1462246" y="1094270"/>
                        </a:cubicBezTo>
                        <a:cubicBezTo>
                          <a:pt x="1487865" y="1033990"/>
                          <a:pt x="1518759" y="949598"/>
                          <a:pt x="1530061" y="881782"/>
                        </a:cubicBezTo>
                        <a:cubicBezTo>
                          <a:pt x="1541364" y="813967"/>
                          <a:pt x="1539103" y="755948"/>
                          <a:pt x="1530061" y="687379"/>
                        </a:cubicBezTo>
                        <a:cubicBezTo>
                          <a:pt x="1521019" y="618810"/>
                          <a:pt x="1503689" y="531404"/>
                          <a:pt x="1475809" y="470370"/>
                        </a:cubicBezTo>
                        <a:cubicBezTo>
                          <a:pt x="1447929" y="409336"/>
                          <a:pt x="1412515" y="373168"/>
                          <a:pt x="1362783" y="321176"/>
                        </a:cubicBezTo>
                        <a:cubicBezTo>
                          <a:pt x="1313052" y="269185"/>
                          <a:pt x="1241470" y="194588"/>
                          <a:pt x="1177422" y="158420"/>
                        </a:cubicBezTo>
                        <a:cubicBezTo>
                          <a:pt x="1113374" y="122252"/>
                          <a:pt x="1053847" y="115470"/>
                          <a:pt x="978497" y="104168"/>
                        </a:cubicBezTo>
                        <a:cubicBezTo>
                          <a:pt x="940821" y="98516"/>
                          <a:pt x="897683" y="93242"/>
                          <a:pt x="853886" y="90322"/>
                        </a:cubicBezTo>
                        <a:close/>
                        <a:moveTo>
                          <a:pt x="858864" y="2661"/>
                        </a:moveTo>
                        <a:cubicBezTo>
                          <a:pt x="908077" y="5941"/>
                          <a:pt x="956549" y="11868"/>
                          <a:pt x="998882" y="18218"/>
                        </a:cubicBezTo>
                        <a:cubicBezTo>
                          <a:pt x="1083549" y="30918"/>
                          <a:pt x="1150435" y="38538"/>
                          <a:pt x="1222402" y="79178"/>
                        </a:cubicBezTo>
                        <a:cubicBezTo>
                          <a:pt x="1294369" y="119818"/>
                          <a:pt x="1374802" y="203638"/>
                          <a:pt x="1430682" y="262058"/>
                        </a:cubicBezTo>
                        <a:cubicBezTo>
                          <a:pt x="1486562" y="320478"/>
                          <a:pt x="1526355" y="361118"/>
                          <a:pt x="1557682" y="429698"/>
                        </a:cubicBezTo>
                        <a:cubicBezTo>
                          <a:pt x="1589009" y="498278"/>
                          <a:pt x="1608482" y="596491"/>
                          <a:pt x="1618642" y="673538"/>
                        </a:cubicBezTo>
                        <a:cubicBezTo>
                          <a:pt x="1628802" y="750585"/>
                          <a:pt x="1631342" y="815778"/>
                          <a:pt x="1618642" y="891978"/>
                        </a:cubicBezTo>
                        <a:cubicBezTo>
                          <a:pt x="1605942" y="968178"/>
                          <a:pt x="1571229" y="1063005"/>
                          <a:pt x="1542442" y="1130738"/>
                        </a:cubicBezTo>
                        <a:cubicBezTo>
                          <a:pt x="1513655" y="1198471"/>
                          <a:pt x="1492489" y="1246731"/>
                          <a:pt x="1445922" y="1298378"/>
                        </a:cubicBezTo>
                        <a:cubicBezTo>
                          <a:pt x="1399355" y="1350025"/>
                          <a:pt x="1339242" y="1394051"/>
                          <a:pt x="1263042" y="1440618"/>
                        </a:cubicBezTo>
                        <a:cubicBezTo>
                          <a:pt x="1186842" y="1487185"/>
                          <a:pt x="1068308" y="1552378"/>
                          <a:pt x="988722" y="1577778"/>
                        </a:cubicBezTo>
                        <a:cubicBezTo>
                          <a:pt x="909136" y="1603178"/>
                          <a:pt x="866802" y="1601485"/>
                          <a:pt x="785522" y="1593018"/>
                        </a:cubicBezTo>
                        <a:cubicBezTo>
                          <a:pt x="704242" y="1584551"/>
                          <a:pt x="578089" y="1553225"/>
                          <a:pt x="501042" y="1526978"/>
                        </a:cubicBezTo>
                        <a:cubicBezTo>
                          <a:pt x="423995" y="1500731"/>
                          <a:pt x="379122" y="1481258"/>
                          <a:pt x="323242" y="1435538"/>
                        </a:cubicBezTo>
                        <a:cubicBezTo>
                          <a:pt x="267362" y="1389818"/>
                          <a:pt x="206931" y="1313724"/>
                          <a:pt x="165762" y="1252658"/>
                        </a:cubicBezTo>
                        <a:cubicBezTo>
                          <a:pt x="124593" y="1191592"/>
                          <a:pt x="99087" y="1125023"/>
                          <a:pt x="76227" y="1069143"/>
                        </a:cubicBezTo>
                        <a:cubicBezTo>
                          <a:pt x="53367" y="1013263"/>
                          <a:pt x="44583" y="986064"/>
                          <a:pt x="32412" y="949763"/>
                        </a:cubicBezTo>
                        <a:cubicBezTo>
                          <a:pt x="20241" y="913462"/>
                          <a:pt x="6377" y="900762"/>
                          <a:pt x="3202" y="851338"/>
                        </a:cubicBezTo>
                        <a:cubicBezTo>
                          <a:pt x="27" y="801914"/>
                          <a:pt x="-5265" y="728571"/>
                          <a:pt x="13362" y="653218"/>
                        </a:cubicBezTo>
                        <a:cubicBezTo>
                          <a:pt x="31989" y="577865"/>
                          <a:pt x="75169" y="471185"/>
                          <a:pt x="114962" y="399218"/>
                        </a:cubicBezTo>
                        <a:cubicBezTo>
                          <a:pt x="154755" y="327251"/>
                          <a:pt x="195395" y="276451"/>
                          <a:pt x="252122" y="221418"/>
                        </a:cubicBezTo>
                        <a:cubicBezTo>
                          <a:pt x="308849" y="166385"/>
                          <a:pt x="378275" y="105425"/>
                          <a:pt x="455322" y="69018"/>
                        </a:cubicBezTo>
                        <a:cubicBezTo>
                          <a:pt x="532369" y="32611"/>
                          <a:pt x="623809" y="11445"/>
                          <a:pt x="714402" y="2978"/>
                        </a:cubicBezTo>
                        <a:cubicBezTo>
                          <a:pt x="759699" y="-1256"/>
                          <a:pt x="809652" y="-621"/>
                          <a:pt x="858864" y="266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" name="자유형 357">
                    <a:extLst>
                      <a:ext uri="{FF2B5EF4-FFF2-40B4-BE49-F238E27FC236}">
                        <a16:creationId xmlns:a16="http://schemas.microsoft.com/office/drawing/2014/main" id="{48F67C40-AD39-4101-BEE4-2A10DDC22F99}"/>
                      </a:ext>
                    </a:extLst>
                  </p:cNvPr>
                  <p:cNvSpPr/>
                  <p:nvPr/>
                </p:nvSpPr>
                <p:spPr>
                  <a:xfrm>
                    <a:off x="3024406" y="3047875"/>
                    <a:ext cx="1402219" cy="476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219" h="476653">
                        <a:moveTo>
                          <a:pt x="1113455" y="144521"/>
                        </a:moveTo>
                        <a:cubicBezTo>
                          <a:pt x="1100011" y="145805"/>
                          <a:pt x="1082433" y="152972"/>
                          <a:pt x="1070209" y="157978"/>
                        </a:cubicBezTo>
                        <a:cubicBezTo>
                          <a:pt x="1057984" y="162985"/>
                          <a:pt x="1049343" y="166407"/>
                          <a:pt x="1040109" y="174563"/>
                        </a:cubicBezTo>
                        <a:cubicBezTo>
                          <a:pt x="1030874" y="182718"/>
                          <a:pt x="1021440" y="196085"/>
                          <a:pt x="1014802" y="206911"/>
                        </a:cubicBezTo>
                        <a:cubicBezTo>
                          <a:pt x="1008165" y="217737"/>
                          <a:pt x="1003453" y="227300"/>
                          <a:pt x="1000284" y="239519"/>
                        </a:cubicBezTo>
                        <a:cubicBezTo>
                          <a:pt x="997115" y="251738"/>
                          <a:pt x="995995" y="268201"/>
                          <a:pt x="995790" y="280225"/>
                        </a:cubicBezTo>
                        <a:cubicBezTo>
                          <a:pt x="995586" y="292250"/>
                          <a:pt x="995538" y="300861"/>
                          <a:pt x="999057" y="311665"/>
                        </a:cubicBezTo>
                        <a:cubicBezTo>
                          <a:pt x="1002576" y="322470"/>
                          <a:pt x="1008623" y="333038"/>
                          <a:pt x="1016903" y="345054"/>
                        </a:cubicBezTo>
                        <a:cubicBezTo>
                          <a:pt x="1025184" y="357069"/>
                          <a:pt x="1038545" y="374680"/>
                          <a:pt x="1048738" y="383761"/>
                        </a:cubicBezTo>
                        <a:cubicBezTo>
                          <a:pt x="1058930" y="392842"/>
                          <a:pt x="1065362" y="395403"/>
                          <a:pt x="1078058" y="399541"/>
                        </a:cubicBezTo>
                        <a:cubicBezTo>
                          <a:pt x="1090754" y="403679"/>
                          <a:pt x="1111668" y="407388"/>
                          <a:pt x="1124914" y="408590"/>
                        </a:cubicBezTo>
                        <a:cubicBezTo>
                          <a:pt x="1138160" y="409793"/>
                          <a:pt x="1146153" y="409868"/>
                          <a:pt x="1157533" y="406757"/>
                        </a:cubicBezTo>
                        <a:cubicBezTo>
                          <a:pt x="1168914" y="403646"/>
                          <a:pt x="1182992" y="396304"/>
                          <a:pt x="1193197" y="389924"/>
                        </a:cubicBezTo>
                        <a:cubicBezTo>
                          <a:pt x="1203401" y="383544"/>
                          <a:pt x="1211633" y="375302"/>
                          <a:pt x="1218759" y="368480"/>
                        </a:cubicBezTo>
                        <a:cubicBezTo>
                          <a:pt x="1225886" y="361658"/>
                          <a:pt x="1229005" y="358181"/>
                          <a:pt x="1233234" y="353571"/>
                        </a:cubicBezTo>
                        <a:cubicBezTo>
                          <a:pt x="1237464" y="348961"/>
                          <a:pt x="1240378" y="347987"/>
                          <a:pt x="1244136" y="340820"/>
                        </a:cubicBezTo>
                        <a:cubicBezTo>
                          <a:pt x="1247895" y="333653"/>
                          <a:pt x="1253560" y="323056"/>
                          <a:pt x="1255787" y="310570"/>
                        </a:cubicBezTo>
                        <a:cubicBezTo>
                          <a:pt x="1258015" y="298083"/>
                          <a:pt x="1258659" y="279288"/>
                          <a:pt x="1257502" y="265900"/>
                        </a:cubicBezTo>
                        <a:cubicBezTo>
                          <a:pt x="1256345" y="252513"/>
                          <a:pt x="1253655" y="242228"/>
                          <a:pt x="1248844" y="230243"/>
                        </a:cubicBezTo>
                        <a:cubicBezTo>
                          <a:pt x="1244034" y="218257"/>
                          <a:pt x="1237721" y="204543"/>
                          <a:pt x="1228640" y="193987"/>
                        </a:cubicBezTo>
                        <a:cubicBezTo>
                          <a:pt x="1219558" y="183432"/>
                          <a:pt x="1207315" y="174195"/>
                          <a:pt x="1194354" y="166910"/>
                        </a:cubicBezTo>
                        <a:cubicBezTo>
                          <a:pt x="1181393" y="159625"/>
                          <a:pt x="1164357" y="154009"/>
                          <a:pt x="1150874" y="150277"/>
                        </a:cubicBezTo>
                        <a:cubicBezTo>
                          <a:pt x="1137391" y="146546"/>
                          <a:pt x="1126900" y="143238"/>
                          <a:pt x="1113455" y="144521"/>
                        </a:cubicBezTo>
                        <a:close/>
                        <a:moveTo>
                          <a:pt x="1073526" y="6"/>
                        </a:moveTo>
                        <a:cubicBezTo>
                          <a:pt x="1131787" y="125"/>
                          <a:pt x="1177666" y="2030"/>
                          <a:pt x="1224021" y="15365"/>
                        </a:cubicBezTo>
                        <a:cubicBezTo>
                          <a:pt x="1285828" y="33145"/>
                          <a:pt x="1353561" y="66165"/>
                          <a:pt x="1381501" y="106805"/>
                        </a:cubicBezTo>
                        <a:cubicBezTo>
                          <a:pt x="1409441" y="147445"/>
                          <a:pt x="1405208" y="204172"/>
                          <a:pt x="1391661" y="259205"/>
                        </a:cubicBezTo>
                        <a:cubicBezTo>
                          <a:pt x="1378114" y="314238"/>
                          <a:pt x="1351868" y="401445"/>
                          <a:pt x="1300221" y="437005"/>
                        </a:cubicBezTo>
                        <a:cubicBezTo>
                          <a:pt x="1248574" y="472565"/>
                          <a:pt x="1137661" y="483572"/>
                          <a:pt x="1081781" y="472565"/>
                        </a:cubicBezTo>
                        <a:cubicBezTo>
                          <a:pt x="1025901" y="461558"/>
                          <a:pt x="999654" y="410758"/>
                          <a:pt x="964941" y="370965"/>
                        </a:cubicBezTo>
                        <a:cubicBezTo>
                          <a:pt x="930228" y="331172"/>
                          <a:pt x="937001" y="262592"/>
                          <a:pt x="873501" y="233805"/>
                        </a:cubicBezTo>
                        <a:cubicBezTo>
                          <a:pt x="810001" y="205018"/>
                          <a:pt x="673688" y="200785"/>
                          <a:pt x="583941" y="198245"/>
                        </a:cubicBezTo>
                        <a:cubicBezTo>
                          <a:pt x="494194" y="195705"/>
                          <a:pt x="424768" y="209252"/>
                          <a:pt x="335021" y="218565"/>
                        </a:cubicBezTo>
                        <a:cubicBezTo>
                          <a:pt x="245274" y="227878"/>
                          <a:pt x="100600" y="263121"/>
                          <a:pt x="45461" y="254125"/>
                        </a:cubicBezTo>
                        <a:cubicBezTo>
                          <a:pt x="-9678" y="245129"/>
                          <a:pt x="-1741" y="184063"/>
                          <a:pt x="4186" y="164590"/>
                        </a:cubicBezTo>
                        <a:cubicBezTo>
                          <a:pt x="10113" y="145117"/>
                          <a:pt x="37841" y="110192"/>
                          <a:pt x="75941" y="91565"/>
                        </a:cubicBezTo>
                        <a:cubicBezTo>
                          <a:pt x="114041" y="72938"/>
                          <a:pt x="168228" y="63625"/>
                          <a:pt x="268981" y="50925"/>
                        </a:cubicBezTo>
                        <a:cubicBezTo>
                          <a:pt x="369734" y="38225"/>
                          <a:pt x="556848" y="23832"/>
                          <a:pt x="680461" y="15365"/>
                        </a:cubicBezTo>
                        <a:cubicBezTo>
                          <a:pt x="804074" y="6898"/>
                          <a:pt x="920068" y="125"/>
                          <a:pt x="1010661" y="125"/>
                        </a:cubicBezTo>
                        <a:cubicBezTo>
                          <a:pt x="1033309" y="125"/>
                          <a:pt x="1054106" y="-34"/>
                          <a:pt x="1073526" y="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" name="자유형 358">
                    <a:extLst>
                      <a:ext uri="{FF2B5EF4-FFF2-40B4-BE49-F238E27FC236}">
                        <a16:creationId xmlns:a16="http://schemas.microsoft.com/office/drawing/2014/main" id="{4C74F635-7E5E-4CC4-BDA5-C8508C95C031}"/>
                      </a:ext>
                    </a:extLst>
                  </p:cNvPr>
                  <p:cNvSpPr/>
                  <p:nvPr/>
                </p:nvSpPr>
                <p:spPr>
                  <a:xfrm>
                    <a:off x="2239456" y="2356625"/>
                    <a:ext cx="1688847" cy="874672"/>
                  </a:xfrm>
                  <a:custGeom>
                    <a:avLst/>
                    <a:gdLst>
                      <a:gd name="connsiteX0" fmla="*/ 157034 w 1688847"/>
                      <a:gd name="connsiteY0" fmla="*/ 552311 h 866407"/>
                      <a:gd name="connsiteX1" fmla="*/ 301814 w 1688847"/>
                      <a:gd name="connsiteY1" fmla="*/ 338951 h 866407"/>
                      <a:gd name="connsiteX2" fmla="*/ 412304 w 1688847"/>
                      <a:gd name="connsiteY2" fmla="*/ 226556 h 866407"/>
                      <a:gd name="connsiteX3" fmla="*/ 568514 w 1688847"/>
                      <a:gd name="connsiteY3" fmla="*/ 131306 h 866407"/>
                      <a:gd name="connsiteX4" fmla="*/ 781874 w 1688847"/>
                      <a:gd name="connsiteY4" fmla="*/ 72251 h 866407"/>
                      <a:gd name="connsiteX5" fmla="*/ 1079054 w 1688847"/>
                      <a:gd name="connsiteY5" fmla="*/ 95111 h 866407"/>
                      <a:gd name="connsiteX6" fmla="*/ 1309559 w 1688847"/>
                      <a:gd name="connsiteY6" fmla="*/ 175121 h 866407"/>
                      <a:gd name="connsiteX7" fmla="*/ 1452434 w 1688847"/>
                      <a:gd name="connsiteY7" fmla="*/ 272276 h 866407"/>
                      <a:gd name="connsiteX8" fmla="*/ 1559114 w 1688847"/>
                      <a:gd name="connsiteY8" fmla="*/ 422771 h 866407"/>
                      <a:gd name="connsiteX9" fmla="*/ 1633409 w 1688847"/>
                      <a:gd name="connsiteY9" fmla="*/ 516116 h 866407"/>
                      <a:gd name="connsiteX10" fmla="*/ 1688654 w 1688847"/>
                      <a:gd name="connsiteY10" fmla="*/ 525641 h 866407"/>
                      <a:gd name="connsiteX11" fmla="*/ 1646744 w 1688847"/>
                      <a:gd name="connsiteY11" fmla="*/ 424676 h 866407"/>
                      <a:gd name="connsiteX12" fmla="*/ 1526729 w 1688847"/>
                      <a:gd name="connsiteY12" fmla="*/ 270371 h 866407"/>
                      <a:gd name="connsiteX13" fmla="*/ 1406714 w 1688847"/>
                      <a:gd name="connsiteY13" fmla="*/ 140831 h 866407"/>
                      <a:gd name="connsiteX14" fmla="*/ 1286699 w 1688847"/>
                      <a:gd name="connsiteY14" fmla="*/ 70346 h 866407"/>
                      <a:gd name="connsiteX15" fmla="*/ 1088579 w 1688847"/>
                      <a:gd name="connsiteY15" fmla="*/ 18911 h 866407"/>
                      <a:gd name="connsiteX16" fmla="*/ 879029 w 1688847"/>
                      <a:gd name="connsiteY16" fmla="*/ 1766 h 866407"/>
                      <a:gd name="connsiteX17" fmla="*/ 669479 w 1688847"/>
                      <a:gd name="connsiteY17" fmla="*/ 9386 h 866407"/>
                      <a:gd name="connsiteX18" fmla="*/ 461834 w 1688847"/>
                      <a:gd name="connsiteY18" fmla="*/ 79871 h 866407"/>
                      <a:gd name="connsiteX19" fmla="*/ 252284 w 1688847"/>
                      <a:gd name="connsiteY19" fmla="*/ 205601 h 866407"/>
                      <a:gd name="connsiteX20" fmla="*/ 115124 w 1688847"/>
                      <a:gd name="connsiteY20" fmla="*/ 369431 h 866407"/>
                      <a:gd name="connsiteX21" fmla="*/ 27494 w 1688847"/>
                      <a:gd name="connsiteY21" fmla="*/ 548501 h 866407"/>
                      <a:gd name="connsiteX22" fmla="*/ 824 w 1688847"/>
                      <a:gd name="connsiteY22" fmla="*/ 826631 h 866407"/>
                      <a:gd name="connsiteX23" fmla="*/ 52259 w 1688847"/>
                      <a:gd name="connsiteY23" fmla="*/ 860921 h 866407"/>
                      <a:gd name="connsiteX24" fmla="*/ 115124 w 1688847"/>
                      <a:gd name="connsiteY24" fmla="*/ 845681 h 866407"/>
                      <a:gd name="connsiteX25" fmla="*/ 153224 w 1688847"/>
                      <a:gd name="connsiteY25" fmla="*/ 670421 h 866407"/>
                      <a:gd name="connsiteX26" fmla="*/ 206564 w 1688847"/>
                      <a:gd name="connsiteY26" fmla="*/ 533261 h 866407"/>
                      <a:gd name="connsiteX27" fmla="*/ 296099 w 1688847"/>
                      <a:gd name="connsiteY27" fmla="*/ 398006 h 866407"/>
                      <a:gd name="connsiteX28" fmla="*/ 318959 w 1688847"/>
                      <a:gd name="connsiteY28" fmla="*/ 346571 h 866407"/>
                      <a:gd name="connsiteX0" fmla="*/ 157034 w 1688847"/>
                      <a:gd name="connsiteY0" fmla="*/ 552311 h 866407"/>
                      <a:gd name="connsiteX1" fmla="*/ 301814 w 1688847"/>
                      <a:gd name="connsiteY1" fmla="*/ 338951 h 866407"/>
                      <a:gd name="connsiteX2" fmla="*/ 412304 w 1688847"/>
                      <a:gd name="connsiteY2" fmla="*/ 226556 h 866407"/>
                      <a:gd name="connsiteX3" fmla="*/ 568514 w 1688847"/>
                      <a:gd name="connsiteY3" fmla="*/ 131306 h 866407"/>
                      <a:gd name="connsiteX4" fmla="*/ 781874 w 1688847"/>
                      <a:gd name="connsiteY4" fmla="*/ 72251 h 866407"/>
                      <a:gd name="connsiteX5" fmla="*/ 1079054 w 1688847"/>
                      <a:gd name="connsiteY5" fmla="*/ 95111 h 866407"/>
                      <a:gd name="connsiteX6" fmla="*/ 1309559 w 1688847"/>
                      <a:gd name="connsiteY6" fmla="*/ 175121 h 866407"/>
                      <a:gd name="connsiteX7" fmla="*/ 1452434 w 1688847"/>
                      <a:gd name="connsiteY7" fmla="*/ 272276 h 866407"/>
                      <a:gd name="connsiteX8" fmla="*/ 1559114 w 1688847"/>
                      <a:gd name="connsiteY8" fmla="*/ 422771 h 866407"/>
                      <a:gd name="connsiteX9" fmla="*/ 1633409 w 1688847"/>
                      <a:gd name="connsiteY9" fmla="*/ 516116 h 866407"/>
                      <a:gd name="connsiteX10" fmla="*/ 1688654 w 1688847"/>
                      <a:gd name="connsiteY10" fmla="*/ 525641 h 866407"/>
                      <a:gd name="connsiteX11" fmla="*/ 1646744 w 1688847"/>
                      <a:gd name="connsiteY11" fmla="*/ 424676 h 866407"/>
                      <a:gd name="connsiteX12" fmla="*/ 1526729 w 1688847"/>
                      <a:gd name="connsiteY12" fmla="*/ 270371 h 866407"/>
                      <a:gd name="connsiteX13" fmla="*/ 1406714 w 1688847"/>
                      <a:gd name="connsiteY13" fmla="*/ 140831 h 866407"/>
                      <a:gd name="connsiteX14" fmla="*/ 1286699 w 1688847"/>
                      <a:gd name="connsiteY14" fmla="*/ 70346 h 866407"/>
                      <a:gd name="connsiteX15" fmla="*/ 1088579 w 1688847"/>
                      <a:gd name="connsiteY15" fmla="*/ 18911 h 866407"/>
                      <a:gd name="connsiteX16" fmla="*/ 879029 w 1688847"/>
                      <a:gd name="connsiteY16" fmla="*/ 1766 h 866407"/>
                      <a:gd name="connsiteX17" fmla="*/ 669479 w 1688847"/>
                      <a:gd name="connsiteY17" fmla="*/ 9386 h 866407"/>
                      <a:gd name="connsiteX18" fmla="*/ 461834 w 1688847"/>
                      <a:gd name="connsiteY18" fmla="*/ 79871 h 866407"/>
                      <a:gd name="connsiteX19" fmla="*/ 252284 w 1688847"/>
                      <a:gd name="connsiteY19" fmla="*/ 205601 h 866407"/>
                      <a:gd name="connsiteX20" fmla="*/ 115124 w 1688847"/>
                      <a:gd name="connsiteY20" fmla="*/ 369431 h 866407"/>
                      <a:gd name="connsiteX21" fmla="*/ 27494 w 1688847"/>
                      <a:gd name="connsiteY21" fmla="*/ 548501 h 866407"/>
                      <a:gd name="connsiteX22" fmla="*/ 824 w 1688847"/>
                      <a:gd name="connsiteY22" fmla="*/ 826631 h 866407"/>
                      <a:gd name="connsiteX23" fmla="*/ 52259 w 1688847"/>
                      <a:gd name="connsiteY23" fmla="*/ 860921 h 866407"/>
                      <a:gd name="connsiteX24" fmla="*/ 115124 w 1688847"/>
                      <a:gd name="connsiteY24" fmla="*/ 845681 h 866407"/>
                      <a:gd name="connsiteX25" fmla="*/ 153224 w 1688847"/>
                      <a:gd name="connsiteY25" fmla="*/ 670421 h 866407"/>
                      <a:gd name="connsiteX26" fmla="*/ 206564 w 1688847"/>
                      <a:gd name="connsiteY26" fmla="*/ 533261 h 866407"/>
                      <a:gd name="connsiteX27" fmla="*/ 296099 w 1688847"/>
                      <a:gd name="connsiteY27" fmla="*/ 398006 h 866407"/>
                      <a:gd name="connsiteX28" fmla="*/ 311339 w 1688847"/>
                      <a:gd name="connsiteY28" fmla="*/ 340856 h 866407"/>
                      <a:gd name="connsiteX0" fmla="*/ 157034 w 1688847"/>
                      <a:gd name="connsiteY0" fmla="*/ 552311 h 866407"/>
                      <a:gd name="connsiteX1" fmla="*/ 301814 w 1688847"/>
                      <a:gd name="connsiteY1" fmla="*/ 338951 h 866407"/>
                      <a:gd name="connsiteX2" fmla="*/ 412304 w 1688847"/>
                      <a:gd name="connsiteY2" fmla="*/ 226556 h 866407"/>
                      <a:gd name="connsiteX3" fmla="*/ 568514 w 1688847"/>
                      <a:gd name="connsiteY3" fmla="*/ 131306 h 866407"/>
                      <a:gd name="connsiteX4" fmla="*/ 781874 w 1688847"/>
                      <a:gd name="connsiteY4" fmla="*/ 72251 h 866407"/>
                      <a:gd name="connsiteX5" fmla="*/ 1079054 w 1688847"/>
                      <a:gd name="connsiteY5" fmla="*/ 95111 h 866407"/>
                      <a:gd name="connsiteX6" fmla="*/ 1309559 w 1688847"/>
                      <a:gd name="connsiteY6" fmla="*/ 175121 h 866407"/>
                      <a:gd name="connsiteX7" fmla="*/ 1452434 w 1688847"/>
                      <a:gd name="connsiteY7" fmla="*/ 272276 h 866407"/>
                      <a:gd name="connsiteX8" fmla="*/ 1559114 w 1688847"/>
                      <a:gd name="connsiteY8" fmla="*/ 422771 h 866407"/>
                      <a:gd name="connsiteX9" fmla="*/ 1633409 w 1688847"/>
                      <a:gd name="connsiteY9" fmla="*/ 516116 h 866407"/>
                      <a:gd name="connsiteX10" fmla="*/ 1688654 w 1688847"/>
                      <a:gd name="connsiteY10" fmla="*/ 525641 h 866407"/>
                      <a:gd name="connsiteX11" fmla="*/ 1646744 w 1688847"/>
                      <a:gd name="connsiteY11" fmla="*/ 424676 h 866407"/>
                      <a:gd name="connsiteX12" fmla="*/ 1526729 w 1688847"/>
                      <a:gd name="connsiteY12" fmla="*/ 270371 h 866407"/>
                      <a:gd name="connsiteX13" fmla="*/ 1406714 w 1688847"/>
                      <a:gd name="connsiteY13" fmla="*/ 140831 h 866407"/>
                      <a:gd name="connsiteX14" fmla="*/ 1286699 w 1688847"/>
                      <a:gd name="connsiteY14" fmla="*/ 70346 h 866407"/>
                      <a:gd name="connsiteX15" fmla="*/ 1088579 w 1688847"/>
                      <a:gd name="connsiteY15" fmla="*/ 18911 h 866407"/>
                      <a:gd name="connsiteX16" fmla="*/ 879029 w 1688847"/>
                      <a:gd name="connsiteY16" fmla="*/ 1766 h 866407"/>
                      <a:gd name="connsiteX17" fmla="*/ 669479 w 1688847"/>
                      <a:gd name="connsiteY17" fmla="*/ 9386 h 866407"/>
                      <a:gd name="connsiteX18" fmla="*/ 461834 w 1688847"/>
                      <a:gd name="connsiteY18" fmla="*/ 79871 h 866407"/>
                      <a:gd name="connsiteX19" fmla="*/ 252284 w 1688847"/>
                      <a:gd name="connsiteY19" fmla="*/ 205601 h 866407"/>
                      <a:gd name="connsiteX20" fmla="*/ 115124 w 1688847"/>
                      <a:gd name="connsiteY20" fmla="*/ 369431 h 866407"/>
                      <a:gd name="connsiteX21" fmla="*/ 27494 w 1688847"/>
                      <a:gd name="connsiteY21" fmla="*/ 548501 h 866407"/>
                      <a:gd name="connsiteX22" fmla="*/ 824 w 1688847"/>
                      <a:gd name="connsiteY22" fmla="*/ 826631 h 866407"/>
                      <a:gd name="connsiteX23" fmla="*/ 52259 w 1688847"/>
                      <a:gd name="connsiteY23" fmla="*/ 860921 h 866407"/>
                      <a:gd name="connsiteX24" fmla="*/ 115124 w 1688847"/>
                      <a:gd name="connsiteY24" fmla="*/ 845681 h 866407"/>
                      <a:gd name="connsiteX25" fmla="*/ 153224 w 1688847"/>
                      <a:gd name="connsiteY25" fmla="*/ 670421 h 866407"/>
                      <a:gd name="connsiteX26" fmla="*/ 206564 w 1688847"/>
                      <a:gd name="connsiteY26" fmla="*/ 533261 h 866407"/>
                      <a:gd name="connsiteX27" fmla="*/ 296099 w 1688847"/>
                      <a:gd name="connsiteY27" fmla="*/ 398006 h 866407"/>
                      <a:gd name="connsiteX0" fmla="*/ 157034 w 1688847"/>
                      <a:gd name="connsiteY0" fmla="*/ 552311 h 866407"/>
                      <a:gd name="connsiteX1" fmla="*/ 301814 w 1688847"/>
                      <a:gd name="connsiteY1" fmla="*/ 338951 h 866407"/>
                      <a:gd name="connsiteX2" fmla="*/ 412304 w 1688847"/>
                      <a:gd name="connsiteY2" fmla="*/ 226556 h 866407"/>
                      <a:gd name="connsiteX3" fmla="*/ 568514 w 1688847"/>
                      <a:gd name="connsiteY3" fmla="*/ 131306 h 866407"/>
                      <a:gd name="connsiteX4" fmla="*/ 781874 w 1688847"/>
                      <a:gd name="connsiteY4" fmla="*/ 72251 h 866407"/>
                      <a:gd name="connsiteX5" fmla="*/ 1079054 w 1688847"/>
                      <a:gd name="connsiteY5" fmla="*/ 95111 h 866407"/>
                      <a:gd name="connsiteX6" fmla="*/ 1309559 w 1688847"/>
                      <a:gd name="connsiteY6" fmla="*/ 175121 h 866407"/>
                      <a:gd name="connsiteX7" fmla="*/ 1452434 w 1688847"/>
                      <a:gd name="connsiteY7" fmla="*/ 272276 h 866407"/>
                      <a:gd name="connsiteX8" fmla="*/ 1559114 w 1688847"/>
                      <a:gd name="connsiteY8" fmla="*/ 422771 h 866407"/>
                      <a:gd name="connsiteX9" fmla="*/ 1633409 w 1688847"/>
                      <a:gd name="connsiteY9" fmla="*/ 516116 h 866407"/>
                      <a:gd name="connsiteX10" fmla="*/ 1688654 w 1688847"/>
                      <a:gd name="connsiteY10" fmla="*/ 525641 h 866407"/>
                      <a:gd name="connsiteX11" fmla="*/ 1646744 w 1688847"/>
                      <a:gd name="connsiteY11" fmla="*/ 424676 h 866407"/>
                      <a:gd name="connsiteX12" fmla="*/ 1526729 w 1688847"/>
                      <a:gd name="connsiteY12" fmla="*/ 270371 h 866407"/>
                      <a:gd name="connsiteX13" fmla="*/ 1406714 w 1688847"/>
                      <a:gd name="connsiteY13" fmla="*/ 140831 h 866407"/>
                      <a:gd name="connsiteX14" fmla="*/ 1286699 w 1688847"/>
                      <a:gd name="connsiteY14" fmla="*/ 70346 h 866407"/>
                      <a:gd name="connsiteX15" fmla="*/ 1088579 w 1688847"/>
                      <a:gd name="connsiteY15" fmla="*/ 18911 h 866407"/>
                      <a:gd name="connsiteX16" fmla="*/ 879029 w 1688847"/>
                      <a:gd name="connsiteY16" fmla="*/ 1766 h 866407"/>
                      <a:gd name="connsiteX17" fmla="*/ 669479 w 1688847"/>
                      <a:gd name="connsiteY17" fmla="*/ 9386 h 866407"/>
                      <a:gd name="connsiteX18" fmla="*/ 461834 w 1688847"/>
                      <a:gd name="connsiteY18" fmla="*/ 79871 h 866407"/>
                      <a:gd name="connsiteX19" fmla="*/ 252284 w 1688847"/>
                      <a:gd name="connsiteY19" fmla="*/ 205601 h 866407"/>
                      <a:gd name="connsiteX20" fmla="*/ 115124 w 1688847"/>
                      <a:gd name="connsiteY20" fmla="*/ 369431 h 866407"/>
                      <a:gd name="connsiteX21" fmla="*/ 27494 w 1688847"/>
                      <a:gd name="connsiteY21" fmla="*/ 548501 h 866407"/>
                      <a:gd name="connsiteX22" fmla="*/ 824 w 1688847"/>
                      <a:gd name="connsiteY22" fmla="*/ 826631 h 866407"/>
                      <a:gd name="connsiteX23" fmla="*/ 52259 w 1688847"/>
                      <a:gd name="connsiteY23" fmla="*/ 860921 h 866407"/>
                      <a:gd name="connsiteX24" fmla="*/ 115124 w 1688847"/>
                      <a:gd name="connsiteY24" fmla="*/ 845681 h 866407"/>
                      <a:gd name="connsiteX25" fmla="*/ 153224 w 1688847"/>
                      <a:gd name="connsiteY25" fmla="*/ 670421 h 866407"/>
                      <a:gd name="connsiteX26" fmla="*/ 206564 w 1688847"/>
                      <a:gd name="connsiteY26" fmla="*/ 533261 h 866407"/>
                      <a:gd name="connsiteX0" fmla="*/ 157034 w 1688847"/>
                      <a:gd name="connsiteY0" fmla="*/ 552311 h 866407"/>
                      <a:gd name="connsiteX1" fmla="*/ 301814 w 1688847"/>
                      <a:gd name="connsiteY1" fmla="*/ 338951 h 866407"/>
                      <a:gd name="connsiteX2" fmla="*/ 412304 w 1688847"/>
                      <a:gd name="connsiteY2" fmla="*/ 226556 h 866407"/>
                      <a:gd name="connsiteX3" fmla="*/ 568514 w 1688847"/>
                      <a:gd name="connsiteY3" fmla="*/ 131306 h 866407"/>
                      <a:gd name="connsiteX4" fmla="*/ 781874 w 1688847"/>
                      <a:gd name="connsiteY4" fmla="*/ 72251 h 866407"/>
                      <a:gd name="connsiteX5" fmla="*/ 1079054 w 1688847"/>
                      <a:gd name="connsiteY5" fmla="*/ 95111 h 866407"/>
                      <a:gd name="connsiteX6" fmla="*/ 1309559 w 1688847"/>
                      <a:gd name="connsiteY6" fmla="*/ 175121 h 866407"/>
                      <a:gd name="connsiteX7" fmla="*/ 1452434 w 1688847"/>
                      <a:gd name="connsiteY7" fmla="*/ 272276 h 866407"/>
                      <a:gd name="connsiteX8" fmla="*/ 1559114 w 1688847"/>
                      <a:gd name="connsiteY8" fmla="*/ 422771 h 866407"/>
                      <a:gd name="connsiteX9" fmla="*/ 1633409 w 1688847"/>
                      <a:gd name="connsiteY9" fmla="*/ 516116 h 866407"/>
                      <a:gd name="connsiteX10" fmla="*/ 1688654 w 1688847"/>
                      <a:gd name="connsiteY10" fmla="*/ 525641 h 866407"/>
                      <a:gd name="connsiteX11" fmla="*/ 1646744 w 1688847"/>
                      <a:gd name="connsiteY11" fmla="*/ 424676 h 866407"/>
                      <a:gd name="connsiteX12" fmla="*/ 1526729 w 1688847"/>
                      <a:gd name="connsiteY12" fmla="*/ 270371 h 866407"/>
                      <a:gd name="connsiteX13" fmla="*/ 1406714 w 1688847"/>
                      <a:gd name="connsiteY13" fmla="*/ 140831 h 866407"/>
                      <a:gd name="connsiteX14" fmla="*/ 1286699 w 1688847"/>
                      <a:gd name="connsiteY14" fmla="*/ 70346 h 866407"/>
                      <a:gd name="connsiteX15" fmla="*/ 1088579 w 1688847"/>
                      <a:gd name="connsiteY15" fmla="*/ 18911 h 866407"/>
                      <a:gd name="connsiteX16" fmla="*/ 879029 w 1688847"/>
                      <a:gd name="connsiteY16" fmla="*/ 1766 h 866407"/>
                      <a:gd name="connsiteX17" fmla="*/ 669479 w 1688847"/>
                      <a:gd name="connsiteY17" fmla="*/ 9386 h 866407"/>
                      <a:gd name="connsiteX18" fmla="*/ 461834 w 1688847"/>
                      <a:gd name="connsiteY18" fmla="*/ 79871 h 866407"/>
                      <a:gd name="connsiteX19" fmla="*/ 252284 w 1688847"/>
                      <a:gd name="connsiteY19" fmla="*/ 205601 h 866407"/>
                      <a:gd name="connsiteX20" fmla="*/ 115124 w 1688847"/>
                      <a:gd name="connsiteY20" fmla="*/ 369431 h 866407"/>
                      <a:gd name="connsiteX21" fmla="*/ 27494 w 1688847"/>
                      <a:gd name="connsiteY21" fmla="*/ 548501 h 866407"/>
                      <a:gd name="connsiteX22" fmla="*/ 824 w 1688847"/>
                      <a:gd name="connsiteY22" fmla="*/ 826631 h 866407"/>
                      <a:gd name="connsiteX23" fmla="*/ 52259 w 1688847"/>
                      <a:gd name="connsiteY23" fmla="*/ 860921 h 866407"/>
                      <a:gd name="connsiteX24" fmla="*/ 115124 w 1688847"/>
                      <a:gd name="connsiteY24" fmla="*/ 845681 h 866407"/>
                      <a:gd name="connsiteX25" fmla="*/ 153224 w 1688847"/>
                      <a:gd name="connsiteY25" fmla="*/ 670421 h 866407"/>
                      <a:gd name="connsiteX0" fmla="*/ 157034 w 1688847"/>
                      <a:gd name="connsiteY0" fmla="*/ 552311 h 874139"/>
                      <a:gd name="connsiteX1" fmla="*/ 301814 w 1688847"/>
                      <a:gd name="connsiteY1" fmla="*/ 338951 h 874139"/>
                      <a:gd name="connsiteX2" fmla="*/ 412304 w 1688847"/>
                      <a:gd name="connsiteY2" fmla="*/ 226556 h 874139"/>
                      <a:gd name="connsiteX3" fmla="*/ 568514 w 1688847"/>
                      <a:gd name="connsiteY3" fmla="*/ 131306 h 874139"/>
                      <a:gd name="connsiteX4" fmla="*/ 781874 w 1688847"/>
                      <a:gd name="connsiteY4" fmla="*/ 72251 h 874139"/>
                      <a:gd name="connsiteX5" fmla="*/ 1079054 w 1688847"/>
                      <a:gd name="connsiteY5" fmla="*/ 95111 h 874139"/>
                      <a:gd name="connsiteX6" fmla="*/ 1309559 w 1688847"/>
                      <a:gd name="connsiteY6" fmla="*/ 175121 h 874139"/>
                      <a:gd name="connsiteX7" fmla="*/ 1452434 w 1688847"/>
                      <a:gd name="connsiteY7" fmla="*/ 272276 h 874139"/>
                      <a:gd name="connsiteX8" fmla="*/ 1559114 w 1688847"/>
                      <a:gd name="connsiteY8" fmla="*/ 422771 h 874139"/>
                      <a:gd name="connsiteX9" fmla="*/ 1633409 w 1688847"/>
                      <a:gd name="connsiteY9" fmla="*/ 516116 h 874139"/>
                      <a:gd name="connsiteX10" fmla="*/ 1688654 w 1688847"/>
                      <a:gd name="connsiteY10" fmla="*/ 525641 h 874139"/>
                      <a:gd name="connsiteX11" fmla="*/ 1646744 w 1688847"/>
                      <a:gd name="connsiteY11" fmla="*/ 424676 h 874139"/>
                      <a:gd name="connsiteX12" fmla="*/ 1526729 w 1688847"/>
                      <a:gd name="connsiteY12" fmla="*/ 270371 h 874139"/>
                      <a:gd name="connsiteX13" fmla="*/ 1406714 w 1688847"/>
                      <a:gd name="connsiteY13" fmla="*/ 140831 h 874139"/>
                      <a:gd name="connsiteX14" fmla="*/ 1286699 w 1688847"/>
                      <a:gd name="connsiteY14" fmla="*/ 70346 h 874139"/>
                      <a:gd name="connsiteX15" fmla="*/ 1088579 w 1688847"/>
                      <a:gd name="connsiteY15" fmla="*/ 18911 h 874139"/>
                      <a:gd name="connsiteX16" fmla="*/ 879029 w 1688847"/>
                      <a:gd name="connsiteY16" fmla="*/ 1766 h 874139"/>
                      <a:gd name="connsiteX17" fmla="*/ 669479 w 1688847"/>
                      <a:gd name="connsiteY17" fmla="*/ 9386 h 874139"/>
                      <a:gd name="connsiteX18" fmla="*/ 461834 w 1688847"/>
                      <a:gd name="connsiteY18" fmla="*/ 79871 h 874139"/>
                      <a:gd name="connsiteX19" fmla="*/ 252284 w 1688847"/>
                      <a:gd name="connsiteY19" fmla="*/ 205601 h 874139"/>
                      <a:gd name="connsiteX20" fmla="*/ 115124 w 1688847"/>
                      <a:gd name="connsiteY20" fmla="*/ 369431 h 874139"/>
                      <a:gd name="connsiteX21" fmla="*/ 27494 w 1688847"/>
                      <a:gd name="connsiteY21" fmla="*/ 548501 h 874139"/>
                      <a:gd name="connsiteX22" fmla="*/ 824 w 1688847"/>
                      <a:gd name="connsiteY22" fmla="*/ 826631 h 874139"/>
                      <a:gd name="connsiteX23" fmla="*/ 52259 w 1688847"/>
                      <a:gd name="connsiteY23" fmla="*/ 860921 h 874139"/>
                      <a:gd name="connsiteX24" fmla="*/ 115124 w 1688847"/>
                      <a:gd name="connsiteY24" fmla="*/ 845681 h 874139"/>
                      <a:gd name="connsiteX25" fmla="*/ 160844 w 1688847"/>
                      <a:gd name="connsiteY25" fmla="*/ 554216 h 874139"/>
                      <a:gd name="connsiteX0" fmla="*/ 157034 w 1688847"/>
                      <a:gd name="connsiteY0" fmla="*/ 552311 h 874139"/>
                      <a:gd name="connsiteX1" fmla="*/ 301814 w 1688847"/>
                      <a:gd name="connsiteY1" fmla="*/ 338951 h 874139"/>
                      <a:gd name="connsiteX2" fmla="*/ 412304 w 1688847"/>
                      <a:gd name="connsiteY2" fmla="*/ 226556 h 874139"/>
                      <a:gd name="connsiteX3" fmla="*/ 568514 w 1688847"/>
                      <a:gd name="connsiteY3" fmla="*/ 131306 h 874139"/>
                      <a:gd name="connsiteX4" fmla="*/ 781874 w 1688847"/>
                      <a:gd name="connsiteY4" fmla="*/ 72251 h 874139"/>
                      <a:gd name="connsiteX5" fmla="*/ 1079054 w 1688847"/>
                      <a:gd name="connsiteY5" fmla="*/ 95111 h 874139"/>
                      <a:gd name="connsiteX6" fmla="*/ 1309559 w 1688847"/>
                      <a:gd name="connsiteY6" fmla="*/ 175121 h 874139"/>
                      <a:gd name="connsiteX7" fmla="*/ 1452434 w 1688847"/>
                      <a:gd name="connsiteY7" fmla="*/ 272276 h 874139"/>
                      <a:gd name="connsiteX8" fmla="*/ 1559114 w 1688847"/>
                      <a:gd name="connsiteY8" fmla="*/ 422771 h 874139"/>
                      <a:gd name="connsiteX9" fmla="*/ 1633409 w 1688847"/>
                      <a:gd name="connsiteY9" fmla="*/ 516116 h 874139"/>
                      <a:gd name="connsiteX10" fmla="*/ 1688654 w 1688847"/>
                      <a:gd name="connsiteY10" fmla="*/ 525641 h 874139"/>
                      <a:gd name="connsiteX11" fmla="*/ 1646744 w 1688847"/>
                      <a:gd name="connsiteY11" fmla="*/ 424676 h 874139"/>
                      <a:gd name="connsiteX12" fmla="*/ 1526729 w 1688847"/>
                      <a:gd name="connsiteY12" fmla="*/ 270371 h 874139"/>
                      <a:gd name="connsiteX13" fmla="*/ 1406714 w 1688847"/>
                      <a:gd name="connsiteY13" fmla="*/ 140831 h 874139"/>
                      <a:gd name="connsiteX14" fmla="*/ 1286699 w 1688847"/>
                      <a:gd name="connsiteY14" fmla="*/ 70346 h 874139"/>
                      <a:gd name="connsiteX15" fmla="*/ 1088579 w 1688847"/>
                      <a:gd name="connsiteY15" fmla="*/ 18911 h 874139"/>
                      <a:gd name="connsiteX16" fmla="*/ 879029 w 1688847"/>
                      <a:gd name="connsiteY16" fmla="*/ 1766 h 874139"/>
                      <a:gd name="connsiteX17" fmla="*/ 669479 w 1688847"/>
                      <a:gd name="connsiteY17" fmla="*/ 9386 h 874139"/>
                      <a:gd name="connsiteX18" fmla="*/ 461834 w 1688847"/>
                      <a:gd name="connsiteY18" fmla="*/ 79871 h 874139"/>
                      <a:gd name="connsiteX19" fmla="*/ 252284 w 1688847"/>
                      <a:gd name="connsiteY19" fmla="*/ 205601 h 874139"/>
                      <a:gd name="connsiteX20" fmla="*/ 115124 w 1688847"/>
                      <a:gd name="connsiteY20" fmla="*/ 369431 h 874139"/>
                      <a:gd name="connsiteX21" fmla="*/ 27494 w 1688847"/>
                      <a:gd name="connsiteY21" fmla="*/ 548501 h 874139"/>
                      <a:gd name="connsiteX22" fmla="*/ 824 w 1688847"/>
                      <a:gd name="connsiteY22" fmla="*/ 826631 h 874139"/>
                      <a:gd name="connsiteX23" fmla="*/ 52259 w 1688847"/>
                      <a:gd name="connsiteY23" fmla="*/ 860921 h 874139"/>
                      <a:gd name="connsiteX24" fmla="*/ 115124 w 1688847"/>
                      <a:gd name="connsiteY24" fmla="*/ 845681 h 874139"/>
                      <a:gd name="connsiteX25" fmla="*/ 160844 w 1688847"/>
                      <a:gd name="connsiteY25" fmla="*/ 554216 h 874139"/>
                      <a:gd name="connsiteX26" fmla="*/ 157034 w 1688847"/>
                      <a:gd name="connsiteY26" fmla="*/ 552311 h 874139"/>
                      <a:gd name="connsiteX0" fmla="*/ 183704 w 1688847"/>
                      <a:gd name="connsiteY0" fmla="*/ 542786 h 874139"/>
                      <a:gd name="connsiteX1" fmla="*/ 301814 w 1688847"/>
                      <a:gd name="connsiteY1" fmla="*/ 338951 h 874139"/>
                      <a:gd name="connsiteX2" fmla="*/ 412304 w 1688847"/>
                      <a:gd name="connsiteY2" fmla="*/ 226556 h 874139"/>
                      <a:gd name="connsiteX3" fmla="*/ 568514 w 1688847"/>
                      <a:gd name="connsiteY3" fmla="*/ 131306 h 874139"/>
                      <a:gd name="connsiteX4" fmla="*/ 781874 w 1688847"/>
                      <a:gd name="connsiteY4" fmla="*/ 72251 h 874139"/>
                      <a:gd name="connsiteX5" fmla="*/ 1079054 w 1688847"/>
                      <a:gd name="connsiteY5" fmla="*/ 95111 h 874139"/>
                      <a:gd name="connsiteX6" fmla="*/ 1309559 w 1688847"/>
                      <a:gd name="connsiteY6" fmla="*/ 175121 h 874139"/>
                      <a:gd name="connsiteX7" fmla="*/ 1452434 w 1688847"/>
                      <a:gd name="connsiteY7" fmla="*/ 272276 h 874139"/>
                      <a:gd name="connsiteX8" fmla="*/ 1559114 w 1688847"/>
                      <a:gd name="connsiteY8" fmla="*/ 422771 h 874139"/>
                      <a:gd name="connsiteX9" fmla="*/ 1633409 w 1688847"/>
                      <a:gd name="connsiteY9" fmla="*/ 516116 h 874139"/>
                      <a:gd name="connsiteX10" fmla="*/ 1688654 w 1688847"/>
                      <a:gd name="connsiteY10" fmla="*/ 525641 h 874139"/>
                      <a:gd name="connsiteX11" fmla="*/ 1646744 w 1688847"/>
                      <a:gd name="connsiteY11" fmla="*/ 424676 h 874139"/>
                      <a:gd name="connsiteX12" fmla="*/ 1526729 w 1688847"/>
                      <a:gd name="connsiteY12" fmla="*/ 270371 h 874139"/>
                      <a:gd name="connsiteX13" fmla="*/ 1406714 w 1688847"/>
                      <a:gd name="connsiteY13" fmla="*/ 140831 h 874139"/>
                      <a:gd name="connsiteX14" fmla="*/ 1286699 w 1688847"/>
                      <a:gd name="connsiteY14" fmla="*/ 70346 h 874139"/>
                      <a:gd name="connsiteX15" fmla="*/ 1088579 w 1688847"/>
                      <a:gd name="connsiteY15" fmla="*/ 18911 h 874139"/>
                      <a:gd name="connsiteX16" fmla="*/ 879029 w 1688847"/>
                      <a:gd name="connsiteY16" fmla="*/ 1766 h 874139"/>
                      <a:gd name="connsiteX17" fmla="*/ 669479 w 1688847"/>
                      <a:gd name="connsiteY17" fmla="*/ 9386 h 874139"/>
                      <a:gd name="connsiteX18" fmla="*/ 461834 w 1688847"/>
                      <a:gd name="connsiteY18" fmla="*/ 79871 h 874139"/>
                      <a:gd name="connsiteX19" fmla="*/ 252284 w 1688847"/>
                      <a:gd name="connsiteY19" fmla="*/ 205601 h 874139"/>
                      <a:gd name="connsiteX20" fmla="*/ 115124 w 1688847"/>
                      <a:gd name="connsiteY20" fmla="*/ 369431 h 874139"/>
                      <a:gd name="connsiteX21" fmla="*/ 27494 w 1688847"/>
                      <a:gd name="connsiteY21" fmla="*/ 548501 h 874139"/>
                      <a:gd name="connsiteX22" fmla="*/ 824 w 1688847"/>
                      <a:gd name="connsiteY22" fmla="*/ 826631 h 874139"/>
                      <a:gd name="connsiteX23" fmla="*/ 52259 w 1688847"/>
                      <a:gd name="connsiteY23" fmla="*/ 860921 h 874139"/>
                      <a:gd name="connsiteX24" fmla="*/ 115124 w 1688847"/>
                      <a:gd name="connsiteY24" fmla="*/ 845681 h 874139"/>
                      <a:gd name="connsiteX25" fmla="*/ 160844 w 1688847"/>
                      <a:gd name="connsiteY25" fmla="*/ 554216 h 874139"/>
                      <a:gd name="connsiteX26" fmla="*/ 183704 w 1688847"/>
                      <a:gd name="connsiteY26" fmla="*/ 542786 h 874139"/>
                      <a:gd name="connsiteX0" fmla="*/ 183704 w 1688847"/>
                      <a:gd name="connsiteY0" fmla="*/ 542786 h 874139"/>
                      <a:gd name="connsiteX1" fmla="*/ 301814 w 1688847"/>
                      <a:gd name="connsiteY1" fmla="*/ 338951 h 874139"/>
                      <a:gd name="connsiteX2" fmla="*/ 412304 w 1688847"/>
                      <a:gd name="connsiteY2" fmla="*/ 226556 h 874139"/>
                      <a:gd name="connsiteX3" fmla="*/ 568514 w 1688847"/>
                      <a:gd name="connsiteY3" fmla="*/ 131306 h 874139"/>
                      <a:gd name="connsiteX4" fmla="*/ 781874 w 1688847"/>
                      <a:gd name="connsiteY4" fmla="*/ 72251 h 874139"/>
                      <a:gd name="connsiteX5" fmla="*/ 1079054 w 1688847"/>
                      <a:gd name="connsiteY5" fmla="*/ 95111 h 874139"/>
                      <a:gd name="connsiteX6" fmla="*/ 1309559 w 1688847"/>
                      <a:gd name="connsiteY6" fmla="*/ 175121 h 874139"/>
                      <a:gd name="connsiteX7" fmla="*/ 1452434 w 1688847"/>
                      <a:gd name="connsiteY7" fmla="*/ 272276 h 874139"/>
                      <a:gd name="connsiteX8" fmla="*/ 1559114 w 1688847"/>
                      <a:gd name="connsiteY8" fmla="*/ 422771 h 874139"/>
                      <a:gd name="connsiteX9" fmla="*/ 1633409 w 1688847"/>
                      <a:gd name="connsiteY9" fmla="*/ 516116 h 874139"/>
                      <a:gd name="connsiteX10" fmla="*/ 1688654 w 1688847"/>
                      <a:gd name="connsiteY10" fmla="*/ 525641 h 874139"/>
                      <a:gd name="connsiteX11" fmla="*/ 1646744 w 1688847"/>
                      <a:gd name="connsiteY11" fmla="*/ 424676 h 874139"/>
                      <a:gd name="connsiteX12" fmla="*/ 1526729 w 1688847"/>
                      <a:gd name="connsiteY12" fmla="*/ 270371 h 874139"/>
                      <a:gd name="connsiteX13" fmla="*/ 1406714 w 1688847"/>
                      <a:gd name="connsiteY13" fmla="*/ 140831 h 874139"/>
                      <a:gd name="connsiteX14" fmla="*/ 1286699 w 1688847"/>
                      <a:gd name="connsiteY14" fmla="*/ 70346 h 874139"/>
                      <a:gd name="connsiteX15" fmla="*/ 1088579 w 1688847"/>
                      <a:gd name="connsiteY15" fmla="*/ 18911 h 874139"/>
                      <a:gd name="connsiteX16" fmla="*/ 879029 w 1688847"/>
                      <a:gd name="connsiteY16" fmla="*/ 1766 h 874139"/>
                      <a:gd name="connsiteX17" fmla="*/ 669479 w 1688847"/>
                      <a:gd name="connsiteY17" fmla="*/ 9386 h 874139"/>
                      <a:gd name="connsiteX18" fmla="*/ 461834 w 1688847"/>
                      <a:gd name="connsiteY18" fmla="*/ 79871 h 874139"/>
                      <a:gd name="connsiteX19" fmla="*/ 252284 w 1688847"/>
                      <a:gd name="connsiteY19" fmla="*/ 205601 h 874139"/>
                      <a:gd name="connsiteX20" fmla="*/ 115124 w 1688847"/>
                      <a:gd name="connsiteY20" fmla="*/ 369431 h 874139"/>
                      <a:gd name="connsiteX21" fmla="*/ 27494 w 1688847"/>
                      <a:gd name="connsiteY21" fmla="*/ 548501 h 874139"/>
                      <a:gd name="connsiteX22" fmla="*/ 824 w 1688847"/>
                      <a:gd name="connsiteY22" fmla="*/ 826631 h 874139"/>
                      <a:gd name="connsiteX23" fmla="*/ 52259 w 1688847"/>
                      <a:gd name="connsiteY23" fmla="*/ 860921 h 874139"/>
                      <a:gd name="connsiteX24" fmla="*/ 115124 w 1688847"/>
                      <a:gd name="connsiteY24" fmla="*/ 845681 h 874139"/>
                      <a:gd name="connsiteX25" fmla="*/ 183704 w 1688847"/>
                      <a:gd name="connsiteY25" fmla="*/ 542786 h 874139"/>
                      <a:gd name="connsiteX0" fmla="*/ 183704 w 1688847"/>
                      <a:gd name="connsiteY0" fmla="*/ 542786 h 874672"/>
                      <a:gd name="connsiteX1" fmla="*/ 301814 w 1688847"/>
                      <a:gd name="connsiteY1" fmla="*/ 338951 h 874672"/>
                      <a:gd name="connsiteX2" fmla="*/ 412304 w 1688847"/>
                      <a:gd name="connsiteY2" fmla="*/ 226556 h 874672"/>
                      <a:gd name="connsiteX3" fmla="*/ 568514 w 1688847"/>
                      <a:gd name="connsiteY3" fmla="*/ 131306 h 874672"/>
                      <a:gd name="connsiteX4" fmla="*/ 781874 w 1688847"/>
                      <a:gd name="connsiteY4" fmla="*/ 72251 h 874672"/>
                      <a:gd name="connsiteX5" fmla="*/ 1079054 w 1688847"/>
                      <a:gd name="connsiteY5" fmla="*/ 95111 h 874672"/>
                      <a:gd name="connsiteX6" fmla="*/ 1309559 w 1688847"/>
                      <a:gd name="connsiteY6" fmla="*/ 175121 h 874672"/>
                      <a:gd name="connsiteX7" fmla="*/ 1452434 w 1688847"/>
                      <a:gd name="connsiteY7" fmla="*/ 272276 h 874672"/>
                      <a:gd name="connsiteX8" fmla="*/ 1559114 w 1688847"/>
                      <a:gd name="connsiteY8" fmla="*/ 422771 h 874672"/>
                      <a:gd name="connsiteX9" fmla="*/ 1633409 w 1688847"/>
                      <a:gd name="connsiteY9" fmla="*/ 516116 h 874672"/>
                      <a:gd name="connsiteX10" fmla="*/ 1688654 w 1688847"/>
                      <a:gd name="connsiteY10" fmla="*/ 525641 h 874672"/>
                      <a:gd name="connsiteX11" fmla="*/ 1646744 w 1688847"/>
                      <a:gd name="connsiteY11" fmla="*/ 424676 h 874672"/>
                      <a:gd name="connsiteX12" fmla="*/ 1526729 w 1688847"/>
                      <a:gd name="connsiteY12" fmla="*/ 270371 h 874672"/>
                      <a:gd name="connsiteX13" fmla="*/ 1406714 w 1688847"/>
                      <a:gd name="connsiteY13" fmla="*/ 140831 h 874672"/>
                      <a:gd name="connsiteX14" fmla="*/ 1286699 w 1688847"/>
                      <a:gd name="connsiteY14" fmla="*/ 70346 h 874672"/>
                      <a:gd name="connsiteX15" fmla="*/ 1088579 w 1688847"/>
                      <a:gd name="connsiteY15" fmla="*/ 18911 h 874672"/>
                      <a:gd name="connsiteX16" fmla="*/ 879029 w 1688847"/>
                      <a:gd name="connsiteY16" fmla="*/ 1766 h 874672"/>
                      <a:gd name="connsiteX17" fmla="*/ 669479 w 1688847"/>
                      <a:gd name="connsiteY17" fmla="*/ 9386 h 874672"/>
                      <a:gd name="connsiteX18" fmla="*/ 461834 w 1688847"/>
                      <a:gd name="connsiteY18" fmla="*/ 79871 h 874672"/>
                      <a:gd name="connsiteX19" fmla="*/ 252284 w 1688847"/>
                      <a:gd name="connsiteY19" fmla="*/ 205601 h 874672"/>
                      <a:gd name="connsiteX20" fmla="*/ 115124 w 1688847"/>
                      <a:gd name="connsiteY20" fmla="*/ 369431 h 874672"/>
                      <a:gd name="connsiteX21" fmla="*/ 27494 w 1688847"/>
                      <a:gd name="connsiteY21" fmla="*/ 548501 h 874672"/>
                      <a:gd name="connsiteX22" fmla="*/ 824 w 1688847"/>
                      <a:gd name="connsiteY22" fmla="*/ 826631 h 874672"/>
                      <a:gd name="connsiteX23" fmla="*/ 52259 w 1688847"/>
                      <a:gd name="connsiteY23" fmla="*/ 860921 h 874672"/>
                      <a:gd name="connsiteX24" fmla="*/ 115124 w 1688847"/>
                      <a:gd name="connsiteY24" fmla="*/ 845681 h 874672"/>
                      <a:gd name="connsiteX25" fmla="*/ 170369 w 1688847"/>
                      <a:gd name="connsiteY25" fmla="*/ 546596 h 874672"/>
                      <a:gd name="connsiteX26" fmla="*/ 183704 w 1688847"/>
                      <a:gd name="connsiteY26" fmla="*/ 542786 h 874672"/>
                      <a:gd name="connsiteX0" fmla="*/ 183704 w 1688847"/>
                      <a:gd name="connsiteY0" fmla="*/ 542786 h 874672"/>
                      <a:gd name="connsiteX1" fmla="*/ 301814 w 1688847"/>
                      <a:gd name="connsiteY1" fmla="*/ 338951 h 874672"/>
                      <a:gd name="connsiteX2" fmla="*/ 412304 w 1688847"/>
                      <a:gd name="connsiteY2" fmla="*/ 226556 h 874672"/>
                      <a:gd name="connsiteX3" fmla="*/ 568514 w 1688847"/>
                      <a:gd name="connsiteY3" fmla="*/ 131306 h 874672"/>
                      <a:gd name="connsiteX4" fmla="*/ 781874 w 1688847"/>
                      <a:gd name="connsiteY4" fmla="*/ 72251 h 874672"/>
                      <a:gd name="connsiteX5" fmla="*/ 1079054 w 1688847"/>
                      <a:gd name="connsiteY5" fmla="*/ 95111 h 874672"/>
                      <a:gd name="connsiteX6" fmla="*/ 1309559 w 1688847"/>
                      <a:gd name="connsiteY6" fmla="*/ 175121 h 874672"/>
                      <a:gd name="connsiteX7" fmla="*/ 1452434 w 1688847"/>
                      <a:gd name="connsiteY7" fmla="*/ 272276 h 874672"/>
                      <a:gd name="connsiteX8" fmla="*/ 1559114 w 1688847"/>
                      <a:gd name="connsiteY8" fmla="*/ 422771 h 874672"/>
                      <a:gd name="connsiteX9" fmla="*/ 1633409 w 1688847"/>
                      <a:gd name="connsiteY9" fmla="*/ 516116 h 874672"/>
                      <a:gd name="connsiteX10" fmla="*/ 1688654 w 1688847"/>
                      <a:gd name="connsiteY10" fmla="*/ 525641 h 874672"/>
                      <a:gd name="connsiteX11" fmla="*/ 1646744 w 1688847"/>
                      <a:gd name="connsiteY11" fmla="*/ 424676 h 874672"/>
                      <a:gd name="connsiteX12" fmla="*/ 1526729 w 1688847"/>
                      <a:gd name="connsiteY12" fmla="*/ 270371 h 874672"/>
                      <a:gd name="connsiteX13" fmla="*/ 1406714 w 1688847"/>
                      <a:gd name="connsiteY13" fmla="*/ 140831 h 874672"/>
                      <a:gd name="connsiteX14" fmla="*/ 1286699 w 1688847"/>
                      <a:gd name="connsiteY14" fmla="*/ 70346 h 874672"/>
                      <a:gd name="connsiteX15" fmla="*/ 1088579 w 1688847"/>
                      <a:gd name="connsiteY15" fmla="*/ 18911 h 874672"/>
                      <a:gd name="connsiteX16" fmla="*/ 879029 w 1688847"/>
                      <a:gd name="connsiteY16" fmla="*/ 1766 h 874672"/>
                      <a:gd name="connsiteX17" fmla="*/ 669479 w 1688847"/>
                      <a:gd name="connsiteY17" fmla="*/ 9386 h 874672"/>
                      <a:gd name="connsiteX18" fmla="*/ 461834 w 1688847"/>
                      <a:gd name="connsiteY18" fmla="*/ 79871 h 874672"/>
                      <a:gd name="connsiteX19" fmla="*/ 252284 w 1688847"/>
                      <a:gd name="connsiteY19" fmla="*/ 205601 h 874672"/>
                      <a:gd name="connsiteX20" fmla="*/ 115124 w 1688847"/>
                      <a:gd name="connsiteY20" fmla="*/ 369431 h 874672"/>
                      <a:gd name="connsiteX21" fmla="*/ 27494 w 1688847"/>
                      <a:gd name="connsiteY21" fmla="*/ 548501 h 874672"/>
                      <a:gd name="connsiteX22" fmla="*/ 824 w 1688847"/>
                      <a:gd name="connsiteY22" fmla="*/ 826631 h 874672"/>
                      <a:gd name="connsiteX23" fmla="*/ 52259 w 1688847"/>
                      <a:gd name="connsiteY23" fmla="*/ 860921 h 874672"/>
                      <a:gd name="connsiteX24" fmla="*/ 115124 w 1688847"/>
                      <a:gd name="connsiteY24" fmla="*/ 845681 h 874672"/>
                      <a:gd name="connsiteX25" fmla="*/ 183704 w 1688847"/>
                      <a:gd name="connsiteY25" fmla="*/ 542786 h 874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688847" h="874672">
                        <a:moveTo>
                          <a:pt x="183704" y="542786"/>
                        </a:moveTo>
                        <a:cubicBezTo>
                          <a:pt x="214819" y="458331"/>
                          <a:pt x="263714" y="391656"/>
                          <a:pt x="301814" y="338951"/>
                        </a:cubicBezTo>
                        <a:cubicBezTo>
                          <a:pt x="339914" y="286246"/>
                          <a:pt x="367854" y="261163"/>
                          <a:pt x="412304" y="226556"/>
                        </a:cubicBezTo>
                        <a:cubicBezTo>
                          <a:pt x="456754" y="191949"/>
                          <a:pt x="506919" y="157023"/>
                          <a:pt x="568514" y="131306"/>
                        </a:cubicBezTo>
                        <a:cubicBezTo>
                          <a:pt x="630109" y="105589"/>
                          <a:pt x="696784" y="78283"/>
                          <a:pt x="781874" y="72251"/>
                        </a:cubicBezTo>
                        <a:cubicBezTo>
                          <a:pt x="866964" y="66218"/>
                          <a:pt x="991107" y="77966"/>
                          <a:pt x="1079054" y="95111"/>
                        </a:cubicBezTo>
                        <a:cubicBezTo>
                          <a:pt x="1167001" y="112256"/>
                          <a:pt x="1247329" y="145593"/>
                          <a:pt x="1309559" y="175121"/>
                        </a:cubicBezTo>
                        <a:cubicBezTo>
                          <a:pt x="1371789" y="204649"/>
                          <a:pt x="1410842" y="231001"/>
                          <a:pt x="1452434" y="272276"/>
                        </a:cubicBezTo>
                        <a:cubicBezTo>
                          <a:pt x="1494027" y="313551"/>
                          <a:pt x="1528952" y="382131"/>
                          <a:pt x="1559114" y="422771"/>
                        </a:cubicBezTo>
                        <a:cubicBezTo>
                          <a:pt x="1589277" y="463411"/>
                          <a:pt x="1611819" y="498971"/>
                          <a:pt x="1633409" y="516116"/>
                        </a:cubicBezTo>
                        <a:cubicBezTo>
                          <a:pt x="1654999" y="533261"/>
                          <a:pt x="1686432" y="540881"/>
                          <a:pt x="1688654" y="525641"/>
                        </a:cubicBezTo>
                        <a:cubicBezTo>
                          <a:pt x="1690877" y="510401"/>
                          <a:pt x="1673731" y="467221"/>
                          <a:pt x="1646744" y="424676"/>
                        </a:cubicBezTo>
                        <a:cubicBezTo>
                          <a:pt x="1619757" y="382131"/>
                          <a:pt x="1566734" y="317678"/>
                          <a:pt x="1526729" y="270371"/>
                        </a:cubicBezTo>
                        <a:cubicBezTo>
                          <a:pt x="1486724" y="223064"/>
                          <a:pt x="1446719" y="174168"/>
                          <a:pt x="1406714" y="140831"/>
                        </a:cubicBezTo>
                        <a:cubicBezTo>
                          <a:pt x="1366709" y="107493"/>
                          <a:pt x="1339722" y="90666"/>
                          <a:pt x="1286699" y="70346"/>
                        </a:cubicBezTo>
                        <a:cubicBezTo>
                          <a:pt x="1233676" y="50026"/>
                          <a:pt x="1156524" y="30341"/>
                          <a:pt x="1088579" y="18911"/>
                        </a:cubicBezTo>
                        <a:cubicBezTo>
                          <a:pt x="1020634" y="7481"/>
                          <a:pt x="948879" y="3353"/>
                          <a:pt x="879029" y="1766"/>
                        </a:cubicBezTo>
                        <a:cubicBezTo>
                          <a:pt x="809179" y="178"/>
                          <a:pt x="739011" y="-3631"/>
                          <a:pt x="669479" y="9386"/>
                        </a:cubicBezTo>
                        <a:cubicBezTo>
                          <a:pt x="599947" y="22403"/>
                          <a:pt x="531367" y="47168"/>
                          <a:pt x="461834" y="79871"/>
                        </a:cubicBezTo>
                        <a:cubicBezTo>
                          <a:pt x="392302" y="112573"/>
                          <a:pt x="310069" y="157341"/>
                          <a:pt x="252284" y="205601"/>
                        </a:cubicBezTo>
                        <a:cubicBezTo>
                          <a:pt x="194499" y="253861"/>
                          <a:pt x="152589" y="312281"/>
                          <a:pt x="115124" y="369431"/>
                        </a:cubicBezTo>
                        <a:cubicBezTo>
                          <a:pt x="77659" y="426581"/>
                          <a:pt x="46544" y="472301"/>
                          <a:pt x="27494" y="548501"/>
                        </a:cubicBezTo>
                        <a:cubicBezTo>
                          <a:pt x="8444" y="624701"/>
                          <a:pt x="-3303" y="774561"/>
                          <a:pt x="824" y="826631"/>
                        </a:cubicBezTo>
                        <a:cubicBezTo>
                          <a:pt x="4951" y="878701"/>
                          <a:pt x="33209" y="857746"/>
                          <a:pt x="52259" y="860921"/>
                        </a:cubicBezTo>
                        <a:cubicBezTo>
                          <a:pt x="71309" y="864096"/>
                          <a:pt x="95439" y="898068"/>
                          <a:pt x="115124" y="845681"/>
                        </a:cubicBezTo>
                        <a:cubicBezTo>
                          <a:pt x="137031" y="792659"/>
                          <a:pt x="152589" y="627241"/>
                          <a:pt x="183704" y="5427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76" name="자유형 359">
                    <a:extLst>
                      <a:ext uri="{FF2B5EF4-FFF2-40B4-BE49-F238E27FC236}">
                        <a16:creationId xmlns:a16="http://schemas.microsoft.com/office/drawing/2014/main" id="{462CE53A-CDD9-47FF-AD4A-1FED238DAE13}"/>
                      </a:ext>
                    </a:extLst>
                  </p:cNvPr>
                  <p:cNvSpPr/>
                  <p:nvPr/>
                </p:nvSpPr>
                <p:spPr>
                  <a:xfrm rot="1440000" flipH="1">
                    <a:off x="5603224" y="3153558"/>
                    <a:ext cx="121542" cy="119405"/>
                  </a:xfrm>
                  <a:custGeom>
                    <a:avLst/>
                    <a:gdLst>
                      <a:gd name="connsiteX0" fmla="*/ 2940 w 1626978"/>
                      <a:gd name="connsiteY0" fmla="*/ 851337 h 1598627"/>
                      <a:gd name="connsiteX1" fmla="*/ 13100 w 1626978"/>
                      <a:gd name="connsiteY1" fmla="*/ 653217 h 1598627"/>
                      <a:gd name="connsiteX2" fmla="*/ 114700 w 1626978"/>
                      <a:gd name="connsiteY2" fmla="*/ 399217 h 1598627"/>
                      <a:gd name="connsiteX3" fmla="*/ 251860 w 1626978"/>
                      <a:gd name="connsiteY3" fmla="*/ 221417 h 1598627"/>
                      <a:gd name="connsiteX4" fmla="*/ 455060 w 1626978"/>
                      <a:gd name="connsiteY4" fmla="*/ 69017 h 1598627"/>
                      <a:gd name="connsiteX5" fmla="*/ 714140 w 1626978"/>
                      <a:gd name="connsiteY5" fmla="*/ 2977 h 1598627"/>
                      <a:gd name="connsiteX6" fmla="*/ 998620 w 1626978"/>
                      <a:gd name="connsiteY6" fmla="*/ 18217 h 1598627"/>
                      <a:gd name="connsiteX7" fmla="*/ 1222140 w 1626978"/>
                      <a:gd name="connsiteY7" fmla="*/ 79177 h 1598627"/>
                      <a:gd name="connsiteX8" fmla="*/ 1430420 w 1626978"/>
                      <a:gd name="connsiteY8" fmla="*/ 262057 h 1598627"/>
                      <a:gd name="connsiteX9" fmla="*/ 1557420 w 1626978"/>
                      <a:gd name="connsiteY9" fmla="*/ 429697 h 1598627"/>
                      <a:gd name="connsiteX10" fmla="*/ 1618380 w 1626978"/>
                      <a:gd name="connsiteY10" fmla="*/ 673537 h 1598627"/>
                      <a:gd name="connsiteX11" fmla="*/ 1618380 w 1626978"/>
                      <a:gd name="connsiteY11" fmla="*/ 891977 h 1598627"/>
                      <a:gd name="connsiteX12" fmla="*/ 1542180 w 1626978"/>
                      <a:gd name="connsiteY12" fmla="*/ 1130737 h 1598627"/>
                      <a:gd name="connsiteX13" fmla="*/ 1445660 w 1626978"/>
                      <a:gd name="connsiteY13" fmla="*/ 1298377 h 1598627"/>
                      <a:gd name="connsiteX14" fmla="*/ 1262780 w 1626978"/>
                      <a:gd name="connsiteY14" fmla="*/ 1440617 h 1598627"/>
                      <a:gd name="connsiteX15" fmla="*/ 988460 w 1626978"/>
                      <a:gd name="connsiteY15" fmla="*/ 1577777 h 1598627"/>
                      <a:gd name="connsiteX16" fmla="*/ 785260 w 1626978"/>
                      <a:gd name="connsiteY16" fmla="*/ 1593017 h 1598627"/>
                      <a:gd name="connsiteX17" fmla="*/ 500780 w 1626978"/>
                      <a:gd name="connsiteY17" fmla="*/ 1526977 h 1598627"/>
                      <a:gd name="connsiteX18" fmla="*/ 322980 w 1626978"/>
                      <a:gd name="connsiteY18" fmla="*/ 1435537 h 1598627"/>
                      <a:gd name="connsiteX19" fmla="*/ 165500 w 1626978"/>
                      <a:gd name="connsiteY19" fmla="*/ 1252657 h 1598627"/>
                      <a:gd name="connsiteX20" fmla="*/ 89300 w 1626978"/>
                      <a:gd name="connsiteY20" fmla="*/ 1059617 h 1598627"/>
                      <a:gd name="connsiteX21" fmla="*/ 28340 w 1626978"/>
                      <a:gd name="connsiteY21" fmla="*/ 917377 h 1598627"/>
                      <a:gd name="connsiteX22" fmla="*/ 2940 w 1626978"/>
                      <a:gd name="connsiteY22" fmla="*/ 851337 h 1598627"/>
                      <a:gd name="connsiteX0" fmla="*/ 3202 w 1627240"/>
                      <a:gd name="connsiteY0" fmla="*/ 851337 h 1598627"/>
                      <a:gd name="connsiteX1" fmla="*/ 13362 w 1627240"/>
                      <a:gd name="connsiteY1" fmla="*/ 653217 h 1598627"/>
                      <a:gd name="connsiteX2" fmla="*/ 114962 w 1627240"/>
                      <a:gd name="connsiteY2" fmla="*/ 399217 h 1598627"/>
                      <a:gd name="connsiteX3" fmla="*/ 252122 w 1627240"/>
                      <a:gd name="connsiteY3" fmla="*/ 221417 h 1598627"/>
                      <a:gd name="connsiteX4" fmla="*/ 455322 w 1627240"/>
                      <a:gd name="connsiteY4" fmla="*/ 69017 h 1598627"/>
                      <a:gd name="connsiteX5" fmla="*/ 714402 w 1627240"/>
                      <a:gd name="connsiteY5" fmla="*/ 2977 h 1598627"/>
                      <a:gd name="connsiteX6" fmla="*/ 998882 w 1627240"/>
                      <a:gd name="connsiteY6" fmla="*/ 18217 h 1598627"/>
                      <a:gd name="connsiteX7" fmla="*/ 1222402 w 1627240"/>
                      <a:gd name="connsiteY7" fmla="*/ 79177 h 1598627"/>
                      <a:gd name="connsiteX8" fmla="*/ 1430682 w 1627240"/>
                      <a:gd name="connsiteY8" fmla="*/ 262057 h 1598627"/>
                      <a:gd name="connsiteX9" fmla="*/ 1557682 w 1627240"/>
                      <a:gd name="connsiteY9" fmla="*/ 429697 h 1598627"/>
                      <a:gd name="connsiteX10" fmla="*/ 1618642 w 1627240"/>
                      <a:gd name="connsiteY10" fmla="*/ 673537 h 1598627"/>
                      <a:gd name="connsiteX11" fmla="*/ 1618642 w 1627240"/>
                      <a:gd name="connsiteY11" fmla="*/ 891977 h 1598627"/>
                      <a:gd name="connsiteX12" fmla="*/ 1542442 w 1627240"/>
                      <a:gd name="connsiteY12" fmla="*/ 1130737 h 1598627"/>
                      <a:gd name="connsiteX13" fmla="*/ 1445922 w 1627240"/>
                      <a:gd name="connsiteY13" fmla="*/ 1298377 h 1598627"/>
                      <a:gd name="connsiteX14" fmla="*/ 1263042 w 1627240"/>
                      <a:gd name="connsiteY14" fmla="*/ 1440617 h 1598627"/>
                      <a:gd name="connsiteX15" fmla="*/ 988722 w 1627240"/>
                      <a:gd name="connsiteY15" fmla="*/ 1577777 h 1598627"/>
                      <a:gd name="connsiteX16" fmla="*/ 785522 w 1627240"/>
                      <a:gd name="connsiteY16" fmla="*/ 1593017 h 1598627"/>
                      <a:gd name="connsiteX17" fmla="*/ 501042 w 1627240"/>
                      <a:gd name="connsiteY17" fmla="*/ 1526977 h 1598627"/>
                      <a:gd name="connsiteX18" fmla="*/ 323242 w 1627240"/>
                      <a:gd name="connsiteY18" fmla="*/ 1435537 h 1598627"/>
                      <a:gd name="connsiteX19" fmla="*/ 165762 w 1627240"/>
                      <a:gd name="connsiteY19" fmla="*/ 1252657 h 1598627"/>
                      <a:gd name="connsiteX20" fmla="*/ 89562 w 1627240"/>
                      <a:gd name="connsiteY20" fmla="*/ 1059617 h 1598627"/>
                      <a:gd name="connsiteX21" fmla="*/ 32412 w 1627240"/>
                      <a:gd name="connsiteY21" fmla="*/ 949762 h 1598627"/>
                      <a:gd name="connsiteX22" fmla="*/ 3202 w 1627240"/>
                      <a:gd name="connsiteY22" fmla="*/ 851337 h 1598627"/>
                      <a:gd name="connsiteX0" fmla="*/ 3202 w 1627240"/>
                      <a:gd name="connsiteY0" fmla="*/ 851337 h 1598627"/>
                      <a:gd name="connsiteX1" fmla="*/ 13362 w 1627240"/>
                      <a:gd name="connsiteY1" fmla="*/ 653217 h 1598627"/>
                      <a:gd name="connsiteX2" fmla="*/ 114962 w 1627240"/>
                      <a:gd name="connsiteY2" fmla="*/ 399217 h 1598627"/>
                      <a:gd name="connsiteX3" fmla="*/ 252122 w 1627240"/>
                      <a:gd name="connsiteY3" fmla="*/ 221417 h 1598627"/>
                      <a:gd name="connsiteX4" fmla="*/ 455322 w 1627240"/>
                      <a:gd name="connsiteY4" fmla="*/ 69017 h 1598627"/>
                      <a:gd name="connsiteX5" fmla="*/ 714402 w 1627240"/>
                      <a:gd name="connsiteY5" fmla="*/ 2977 h 1598627"/>
                      <a:gd name="connsiteX6" fmla="*/ 998882 w 1627240"/>
                      <a:gd name="connsiteY6" fmla="*/ 18217 h 1598627"/>
                      <a:gd name="connsiteX7" fmla="*/ 1222402 w 1627240"/>
                      <a:gd name="connsiteY7" fmla="*/ 79177 h 1598627"/>
                      <a:gd name="connsiteX8" fmla="*/ 1430682 w 1627240"/>
                      <a:gd name="connsiteY8" fmla="*/ 262057 h 1598627"/>
                      <a:gd name="connsiteX9" fmla="*/ 1557682 w 1627240"/>
                      <a:gd name="connsiteY9" fmla="*/ 429697 h 1598627"/>
                      <a:gd name="connsiteX10" fmla="*/ 1618642 w 1627240"/>
                      <a:gd name="connsiteY10" fmla="*/ 673537 h 1598627"/>
                      <a:gd name="connsiteX11" fmla="*/ 1618642 w 1627240"/>
                      <a:gd name="connsiteY11" fmla="*/ 891977 h 1598627"/>
                      <a:gd name="connsiteX12" fmla="*/ 1542442 w 1627240"/>
                      <a:gd name="connsiteY12" fmla="*/ 1130737 h 1598627"/>
                      <a:gd name="connsiteX13" fmla="*/ 1445922 w 1627240"/>
                      <a:gd name="connsiteY13" fmla="*/ 1298377 h 1598627"/>
                      <a:gd name="connsiteX14" fmla="*/ 1263042 w 1627240"/>
                      <a:gd name="connsiteY14" fmla="*/ 1440617 h 1598627"/>
                      <a:gd name="connsiteX15" fmla="*/ 988722 w 1627240"/>
                      <a:gd name="connsiteY15" fmla="*/ 1577777 h 1598627"/>
                      <a:gd name="connsiteX16" fmla="*/ 785522 w 1627240"/>
                      <a:gd name="connsiteY16" fmla="*/ 1593017 h 1598627"/>
                      <a:gd name="connsiteX17" fmla="*/ 501042 w 1627240"/>
                      <a:gd name="connsiteY17" fmla="*/ 1526977 h 1598627"/>
                      <a:gd name="connsiteX18" fmla="*/ 323242 w 1627240"/>
                      <a:gd name="connsiteY18" fmla="*/ 1435537 h 1598627"/>
                      <a:gd name="connsiteX19" fmla="*/ 165762 w 1627240"/>
                      <a:gd name="connsiteY19" fmla="*/ 1252657 h 1598627"/>
                      <a:gd name="connsiteX20" fmla="*/ 76227 w 1627240"/>
                      <a:gd name="connsiteY20" fmla="*/ 1069142 h 1598627"/>
                      <a:gd name="connsiteX21" fmla="*/ 32412 w 1627240"/>
                      <a:gd name="connsiteY21" fmla="*/ 949762 h 1598627"/>
                      <a:gd name="connsiteX22" fmla="*/ 3202 w 1627240"/>
                      <a:gd name="connsiteY22" fmla="*/ 851337 h 1598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627240" h="1598627">
                        <a:moveTo>
                          <a:pt x="3202" y="851337"/>
                        </a:moveTo>
                        <a:cubicBezTo>
                          <a:pt x="27" y="801913"/>
                          <a:pt x="-5265" y="728570"/>
                          <a:pt x="13362" y="653217"/>
                        </a:cubicBezTo>
                        <a:cubicBezTo>
                          <a:pt x="31989" y="577864"/>
                          <a:pt x="75169" y="471184"/>
                          <a:pt x="114962" y="399217"/>
                        </a:cubicBezTo>
                        <a:cubicBezTo>
                          <a:pt x="154755" y="327250"/>
                          <a:pt x="195395" y="276450"/>
                          <a:pt x="252122" y="221417"/>
                        </a:cubicBezTo>
                        <a:cubicBezTo>
                          <a:pt x="308849" y="166384"/>
                          <a:pt x="378275" y="105424"/>
                          <a:pt x="455322" y="69017"/>
                        </a:cubicBezTo>
                        <a:cubicBezTo>
                          <a:pt x="532369" y="32610"/>
                          <a:pt x="623809" y="11444"/>
                          <a:pt x="714402" y="2977"/>
                        </a:cubicBezTo>
                        <a:cubicBezTo>
                          <a:pt x="804995" y="-5490"/>
                          <a:pt x="914215" y="5517"/>
                          <a:pt x="998882" y="18217"/>
                        </a:cubicBezTo>
                        <a:cubicBezTo>
                          <a:pt x="1083549" y="30917"/>
                          <a:pt x="1150435" y="38537"/>
                          <a:pt x="1222402" y="79177"/>
                        </a:cubicBezTo>
                        <a:cubicBezTo>
                          <a:pt x="1294369" y="119817"/>
                          <a:pt x="1374802" y="203637"/>
                          <a:pt x="1430682" y="262057"/>
                        </a:cubicBezTo>
                        <a:cubicBezTo>
                          <a:pt x="1486562" y="320477"/>
                          <a:pt x="1526355" y="361117"/>
                          <a:pt x="1557682" y="429697"/>
                        </a:cubicBezTo>
                        <a:cubicBezTo>
                          <a:pt x="1589009" y="498277"/>
                          <a:pt x="1608482" y="596490"/>
                          <a:pt x="1618642" y="673537"/>
                        </a:cubicBezTo>
                        <a:cubicBezTo>
                          <a:pt x="1628802" y="750584"/>
                          <a:pt x="1631342" y="815777"/>
                          <a:pt x="1618642" y="891977"/>
                        </a:cubicBezTo>
                        <a:cubicBezTo>
                          <a:pt x="1605942" y="968177"/>
                          <a:pt x="1571229" y="1063004"/>
                          <a:pt x="1542442" y="1130737"/>
                        </a:cubicBezTo>
                        <a:cubicBezTo>
                          <a:pt x="1513655" y="1198470"/>
                          <a:pt x="1492489" y="1246730"/>
                          <a:pt x="1445922" y="1298377"/>
                        </a:cubicBezTo>
                        <a:cubicBezTo>
                          <a:pt x="1399355" y="1350024"/>
                          <a:pt x="1339242" y="1394050"/>
                          <a:pt x="1263042" y="1440617"/>
                        </a:cubicBezTo>
                        <a:cubicBezTo>
                          <a:pt x="1186842" y="1487184"/>
                          <a:pt x="1068308" y="1552377"/>
                          <a:pt x="988722" y="1577777"/>
                        </a:cubicBezTo>
                        <a:cubicBezTo>
                          <a:pt x="909136" y="1603177"/>
                          <a:pt x="866802" y="1601484"/>
                          <a:pt x="785522" y="1593017"/>
                        </a:cubicBezTo>
                        <a:cubicBezTo>
                          <a:pt x="704242" y="1584550"/>
                          <a:pt x="578089" y="1553224"/>
                          <a:pt x="501042" y="1526977"/>
                        </a:cubicBezTo>
                        <a:cubicBezTo>
                          <a:pt x="423995" y="1500730"/>
                          <a:pt x="379122" y="1481257"/>
                          <a:pt x="323242" y="1435537"/>
                        </a:cubicBezTo>
                        <a:cubicBezTo>
                          <a:pt x="267362" y="1389817"/>
                          <a:pt x="206931" y="1313723"/>
                          <a:pt x="165762" y="1252657"/>
                        </a:cubicBezTo>
                        <a:cubicBezTo>
                          <a:pt x="124593" y="1191591"/>
                          <a:pt x="99087" y="1125022"/>
                          <a:pt x="76227" y="1069142"/>
                        </a:cubicBezTo>
                        <a:cubicBezTo>
                          <a:pt x="53367" y="1013262"/>
                          <a:pt x="44583" y="986063"/>
                          <a:pt x="32412" y="949762"/>
                        </a:cubicBezTo>
                        <a:cubicBezTo>
                          <a:pt x="20241" y="913461"/>
                          <a:pt x="6377" y="900761"/>
                          <a:pt x="3202" y="851337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" name="자유형 360">
                    <a:extLst>
                      <a:ext uri="{FF2B5EF4-FFF2-40B4-BE49-F238E27FC236}">
                        <a16:creationId xmlns:a16="http://schemas.microsoft.com/office/drawing/2014/main" id="{550F5FEB-CC9C-4A33-887C-90B826A84105}"/>
                      </a:ext>
                    </a:extLst>
                  </p:cNvPr>
                  <p:cNvSpPr/>
                  <p:nvPr/>
                </p:nvSpPr>
                <p:spPr>
                  <a:xfrm flipH="1">
                    <a:off x="4142520" y="3304028"/>
                    <a:ext cx="174037" cy="363875"/>
                  </a:xfrm>
                  <a:custGeom>
                    <a:avLst/>
                    <a:gdLst>
                      <a:gd name="connsiteX0" fmla="*/ 169774 w 174037"/>
                      <a:gd name="connsiteY0" fmla="*/ 3122 h 363875"/>
                      <a:gd name="connsiteX1" fmla="*/ 49759 w 174037"/>
                      <a:gd name="connsiteY1" fmla="*/ 233627 h 363875"/>
                      <a:gd name="connsiteX2" fmla="*/ 229 w 174037"/>
                      <a:gd name="connsiteY2" fmla="*/ 353642 h 363875"/>
                      <a:gd name="connsiteX3" fmla="*/ 34519 w 174037"/>
                      <a:gd name="connsiteY3" fmla="*/ 338402 h 363875"/>
                      <a:gd name="connsiteX4" fmla="*/ 106909 w 174037"/>
                      <a:gd name="connsiteY4" fmla="*/ 186002 h 363875"/>
                      <a:gd name="connsiteX5" fmla="*/ 145009 w 174037"/>
                      <a:gd name="connsiteY5" fmla="*/ 104087 h 363875"/>
                      <a:gd name="connsiteX6" fmla="*/ 169774 w 174037"/>
                      <a:gd name="connsiteY6" fmla="*/ 3122 h 363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037" h="363875">
                        <a:moveTo>
                          <a:pt x="169774" y="3122"/>
                        </a:moveTo>
                        <a:cubicBezTo>
                          <a:pt x="153899" y="24712"/>
                          <a:pt x="78017" y="175207"/>
                          <a:pt x="49759" y="233627"/>
                        </a:cubicBezTo>
                        <a:cubicBezTo>
                          <a:pt x="21501" y="292047"/>
                          <a:pt x="2769" y="336179"/>
                          <a:pt x="229" y="353642"/>
                        </a:cubicBezTo>
                        <a:cubicBezTo>
                          <a:pt x="-2311" y="371105"/>
                          <a:pt x="16739" y="366342"/>
                          <a:pt x="34519" y="338402"/>
                        </a:cubicBezTo>
                        <a:cubicBezTo>
                          <a:pt x="52299" y="310462"/>
                          <a:pt x="88494" y="225055"/>
                          <a:pt x="106909" y="186002"/>
                        </a:cubicBezTo>
                        <a:cubicBezTo>
                          <a:pt x="125324" y="146950"/>
                          <a:pt x="137389" y="130122"/>
                          <a:pt x="145009" y="104087"/>
                        </a:cubicBezTo>
                        <a:cubicBezTo>
                          <a:pt x="152629" y="78052"/>
                          <a:pt x="185649" y="-18468"/>
                          <a:pt x="169774" y="312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" name="자유형 361">
                    <a:extLst>
                      <a:ext uri="{FF2B5EF4-FFF2-40B4-BE49-F238E27FC236}">
                        <a16:creationId xmlns:a16="http://schemas.microsoft.com/office/drawing/2014/main" id="{56DD9173-0EE7-41CB-B357-6C373531BD67}"/>
                      </a:ext>
                    </a:extLst>
                  </p:cNvPr>
                  <p:cNvSpPr/>
                  <p:nvPr/>
                </p:nvSpPr>
                <p:spPr>
                  <a:xfrm flipH="1">
                    <a:off x="4271436" y="3620843"/>
                    <a:ext cx="211038" cy="52030"/>
                  </a:xfrm>
                  <a:custGeom>
                    <a:avLst/>
                    <a:gdLst>
                      <a:gd name="connsiteX0" fmla="*/ 83 w 211039"/>
                      <a:gd name="connsiteY0" fmla="*/ 2623 h 52031"/>
                      <a:gd name="connsiteX1" fmla="*/ 87713 w 211039"/>
                      <a:gd name="connsiteY1" fmla="*/ 6433 h 52031"/>
                      <a:gd name="connsiteX2" fmla="*/ 200108 w 211039"/>
                      <a:gd name="connsiteY2" fmla="*/ 8338 h 52031"/>
                      <a:gd name="connsiteX3" fmla="*/ 192488 w 211039"/>
                      <a:gd name="connsiteY3" fmla="*/ 48343 h 52031"/>
                      <a:gd name="connsiteX4" fmla="*/ 74378 w 211039"/>
                      <a:gd name="connsiteY4" fmla="*/ 50248 h 52031"/>
                      <a:gd name="connsiteX5" fmla="*/ 83 w 211039"/>
                      <a:gd name="connsiteY5" fmla="*/ 2623 h 52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039" h="52031">
                        <a:moveTo>
                          <a:pt x="83" y="2623"/>
                        </a:moveTo>
                        <a:cubicBezTo>
                          <a:pt x="2305" y="-4679"/>
                          <a:pt x="54376" y="5481"/>
                          <a:pt x="87713" y="6433"/>
                        </a:cubicBezTo>
                        <a:cubicBezTo>
                          <a:pt x="121050" y="7385"/>
                          <a:pt x="182646" y="1353"/>
                          <a:pt x="200108" y="8338"/>
                        </a:cubicBezTo>
                        <a:cubicBezTo>
                          <a:pt x="217570" y="15323"/>
                          <a:pt x="213443" y="41358"/>
                          <a:pt x="192488" y="48343"/>
                        </a:cubicBezTo>
                        <a:cubicBezTo>
                          <a:pt x="171533" y="55328"/>
                          <a:pt x="108350" y="50248"/>
                          <a:pt x="74378" y="50248"/>
                        </a:cubicBezTo>
                        <a:cubicBezTo>
                          <a:pt x="40406" y="50248"/>
                          <a:pt x="-2139" y="9925"/>
                          <a:pt x="83" y="262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" name="자유형 362">
                    <a:extLst>
                      <a:ext uri="{FF2B5EF4-FFF2-40B4-BE49-F238E27FC236}">
                        <a16:creationId xmlns:a16="http://schemas.microsoft.com/office/drawing/2014/main" id="{72D67CB7-0BA5-4A92-B9D8-F36755A1A32C}"/>
                      </a:ext>
                    </a:extLst>
                  </p:cNvPr>
                  <p:cNvSpPr/>
                  <p:nvPr/>
                </p:nvSpPr>
                <p:spPr>
                  <a:xfrm>
                    <a:off x="5099412" y="1918182"/>
                    <a:ext cx="593640" cy="1302699"/>
                  </a:xfrm>
                  <a:custGeom>
                    <a:avLst/>
                    <a:gdLst>
                      <a:gd name="connsiteX0" fmla="*/ 51708 w 593640"/>
                      <a:gd name="connsiteY0" fmla="*/ 12218 h 1302699"/>
                      <a:gd name="connsiteX1" fmla="*/ 117748 w 593640"/>
                      <a:gd name="connsiteY1" fmla="*/ 220498 h 1302699"/>
                      <a:gd name="connsiteX2" fmla="*/ 226968 w 593640"/>
                      <a:gd name="connsiteY2" fmla="*/ 464338 h 1302699"/>
                      <a:gd name="connsiteX3" fmla="*/ 323488 w 593640"/>
                      <a:gd name="connsiteY3" fmla="*/ 822478 h 1302699"/>
                      <a:gd name="connsiteX4" fmla="*/ 414928 w 593640"/>
                      <a:gd name="connsiteY4" fmla="*/ 1033298 h 1302699"/>
                      <a:gd name="connsiteX5" fmla="*/ 524148 w 593640"/>
                      <a:gd name="connsiteY5" fmla="*/ 1190778 h 1302699"/>
                      <a:gd name="connsiteX6" fmla="*/ 590188 w 593640"/>
                      <a:gd name="connsiteY6" fmla="*/ 1266978 h 1302699"/>
                      <a:gd name="connsiteX7" fmla="*/ 577488 w 593640"/>
                      <a:gd name="connsiteY7" fmla="*/ 1302538 h 1302699"/>
                      <a:gd name="connsiteX8" fmla="*/ 519068 w 593640"/>
                      <a:gd name="connsiteY8" fmla="*/ 1254278 h 1302699"/>
                      <a:gd name="connsiteX9" fmla="*/ 450488 w 593640"/>
                      <a:gd name="connsiteY9" fmla="*/ 1152678 h 1302699"/>
                      <a:gd name="connsiteX10" fmla="*/ 366668 w 593640"/>
                      <a:gd name="connsiteY10" fmla="*/ 1020598 h 1302699"/>
                      <a:gd name="connsiteX11" fmla="*/ 290468 w 593640"/>
                      <a:gd name="connsiteY11" fmla="*/ 863118 h 1302699"/>
                      <a:gd name="connsiteX12" fmla="*/ 234588 w 593640"/>
                      <a:gd name="connsiteY12" fmla="*/ 720878 h 1302699"/>
                      <a:gd name="connsiteX13" fmla="*/ 163468 w 593640"/>
                      <a:gd name="connsiteY13" fmla="*/ 527838 h 1302699"/>
                      <a:gd name="connsiteX14" fmla="*/ 97428 w 593640"/>
                      <a:gd name="connsiteY14" fmla="*/ 329718 h 1302699"/>
                      <a:gd name="connsiteX15" fmla="*/ 26308 w 593640"/>
                      <a:gd name="connsiteY15" fmla="*/ 151918 h 1302699"/>
                      <a:gd name="connsiteX16" fmla="*/ 908 w 593640"/>
                      <a:gd name="connsiteY16" fmla="*/ 37618 h 1302699"/>
                      <a:gd name="connsiteX17" fmla="*/ 51708 w 593640"/>
                      <a:gd name="connsiteY17" fmla="*/ 12218 h 1302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93640" h="1302699">
                        <a:moveTo>
                          <a:pt x="51708" y="12218"/>
                        </a:moveTo>
                        <a:cubicBezTo>
                          <a:pt x="71181" y="42698"/>
                          <a:pt x="88538" y="145145"/>
                          <a:pt x="117748" y="220498"/>
                        </a:cubicBezTo>
                        <a:cubicBezTo>
                          <a:pt x="146958" y="295851"/>
                          <a:pt x="192678" y="364008"/>
                          <a:pt x="226968" y="464338"/>
                        </a:cubicBezTo>
                        <a:cubicBezTo>
                          <a:pt x="261258" y="564668"/>
                          <a:pt x="292161" y="727651"/>
                          <a:pt x="323488" y="822478"/>
                        </a:cubicBezTo>
                        <a:cubicBezTo>
                          <a:pt x="354815" y="917305"/>
                          <a:pt x="381485" y="971915"/>
                          <a:pt x="414928" y="1033298"/>
                        </a:cubicBezTo>
                        <a:cubicBezTo>
                          <a:pt x="448371" y="1094681"/>
                          <a:pt x="494938" y="1151831"/>
                          <a:pt x="524148" y="1190778"/>
                        </a:cubicBezTo>
                        <a:cubicBezTo>
                          <a:pt x="553358" y="1229725"/>
                          <a:pt x="581298" y="1248351"/>
                          <a:pt x="590188" y="1266978"/>
                        </a:cubicBezTo>
                        <a:cubicBezTo>
                          <a:pt x="599078" y="1285605"/>
                          <a:pt x="589341" y="1304655"/>
                          <a:pt x="577488" y="1302538"/>
                        </a:cubicBezTo>
                        <a:cubicBezTo>
                          <a:pt x="565635" y="1300421"/>
                          <a:pt x="540235" y="1279255"/>
                          <a:pt x="519068" y="1254278"/>
                        </a:cubicBezTo>
                        <a:cubicBezTo>
                          <a:pt x="497901" y="1229301"/>
                          <a:pt x="475888" y="1191625"/>
                          <a:pt x="450488" y="1152678"/>
                        </a:cubicBezTo>
                        <a:cubicBezTo>
                          <a:pt x="425088" y="1113731"/>
                          <a:pt x="393338" y="1068858"/>
                          <a:pt x="366668" y="1020598"/>
                        </a:cubicBezTo>
                        <a:cubicBezTo>
                          <a:pt x="339998" y="972338"/>
                          <a:pt x="312481" y="913071"/>
                          <a:pt x="290468" y="863118"/>
                        </a:cubicBezTo>
                        <a:cubicBezTo>
                          <a:pt x="268455" y="813165"/>
                          <a:pt x="255755" y="776758"/>
                          <a:pt x="234588" y="720878"/>
                        </a:cubicBezTo>
                        <a:cubicBezTo>
                          <a:pt x="213421" y="664998"/>
                          <a:pt x="186328" y="593031"/>
                          <a:pt x="163468" y="527838"/>
                        </a:cubicBezTo>
                        <a:cubicBezTo>
                          <a:pt x="140608" y="462645"/>
                          <a:pt x="120288" y="392371"/>
                          <a:pt x="97428" y="329718"/>
                        </a:cubicBezTo>
                        <a:cubicBezTo>
                          <a:pt x="74568" y="267065"/>
                          <a:pt x="42395" y="200601"/>
                          <a:pt x="26308" y="151918"/>
                        </a:cubicBezTo>
                        <a:cubicBezTo>
                          <a:pt x="10221" y="103235"/>
                          <a:pt x="-3749" y="60055"/>
                          <a:pt x="908" y="37618"/>
                        </a:cubicBezTo>
                        <a:cubicBezTo>
                          <a:pt x="5565" y="15181"/>
                          <a:pt x="32235" y="-18262"/>
                          <a:pt x="51708" y="1221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795BFF4B-3C4F-4374-BBE3-1B05D9C5813C}"/>
                    </a:ext>
                  </a:extLst>
                </p:cNvPr>
                <p:cNvGrpSpPr/>
                <p:nvPr/>
              </p:nvGrpSpPr>
              <p:grpSpPr>
                <a:xfrm>
                  <a:off x="4343462" y="3650103"/>
                  <a:ext cx="460908" cy="458894"/>
                  <a:chOff x="10112628" y="4507226"/>
                  <a:chExt cx="460908" cy="458894"/>
                </a:xfrm>
                <a:grpFill/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59EA02A0-9DC6-4E1E-AE0C-4B24A379151F}"/>
                      </a:ext>
                    </a:extLst>
                  </p:cNvPr>
                  <p:cNvGrpSpPr/>
                  <p:nvPr/>
                </p:nvGrpSpPr>
                <p:grpSpPr>
                  <a:xfrm rot="2137862">
                    <a:off x="10253845" y="4507226"/>
                    <a:ext cx="146199" cy="151853"/>
                    <a:chOff x="8690333" y="4438447"/>
                    <a:chExt cx="492745" cy="511788"/>
                  </a:xfrm>
                  <a:grpFill/>
                </p:grpSpPr>
                <p:sp>
                  <p:nvSpPr>
                    <p:cNvPr id="115" name="자유형 298">
                      <a:extLst>
                        <a:ext uri="{FF2B5EF4-FFF2-40B4-BE49-F238E27FC236}">
                          <a16:creationId xmlns:a16="http://schemas.microsoft.com/office/drawing/2014/main" id="{A488D16F-F61C-4C50-BC21-0D505046C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0874" y="4438447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" name="자유형 299">
                      <a:extLst>
                        <a:ext uri="{FF2B5EF4-FFF2-40B4-BE49-F238E27FC236}">
                          <a16:creationId xmlns:a16="http://schemas.microsoft.com/office/drawing/2014/main" id="{8021DF5A-B4A1-44E4-BA01-21BB4B272F6E}"/>
                        </a:ext>
                      </a:extLst>
                    </p:cNvPr>
                    <p:cNvSpPr/>
                    <p:nvPr/>
                  </p:nvSpPr>
                  <p:spPr>
                    <a:xfrm rot="3191553">
                      <a:off x="8978029" y="448601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자유형 300">
                      <a:extLst>
                        <a:ext uri="{FF2B5EF4-FFF2-40B4-BE49-F238E27FC236}">
                          <a16:creationId xmlns:a16="http://schemas.microsoft.com/office/drawing/2014/main" id="{78D97994-2CA2-44F0-8641-8838CE83CBB9}"/>
                        </a:ext>
                      </a:extLst>
                    </p:cNvPr>
                    <p:cNvSpPr/>
                    <p:nvPr/>
                  </p:nvSpPr>
                  <p:spPr>
                    <a:xfrm rot="6112919">
                      <a:off x="9030276" y="458701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" name="자유형 301">
                      <a:extLst>
                        <a:ext uri="{FF2B5EF4-FFF2-40B4-BE49-F238E27FC236}">
                          <a16:creationId xmlns:a16="http://schemas.microsoft.com/office/drawing/2014/main" id="{FAC1EE52-E0C0-4D9F-9DD3-BDF6DA87F45F}"/>
                        </a:ext>
                      </a:extLst>
                    </p:cNvPr>
                    <p:cNvSpPr/>
                    <p:nvPr/>
                  </p:nvSpPr>
                  <p:spPr>
                    <a:xfrm rot="9234122">
                      <a:off x="8969580" y="4685603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자유형 302">
                      <a:extLst>
                        <a:ext uri="{FF2B5EF4-FFF2-40B4-BE49-F238E27FC236}">
                          <a16:creationId xmlns:a16="http://schemas.microsoft.com/office/drawing/2014/main" id="{EFB9794F-9744-4FD0-B6DB-828AB17B0DA5}"/>
                        </a:ext>
                      </a:extLst>
                    </p:cNvPr>
                    <p:cNvSpPr/>
                    <p:nvPr/>
                  </p:nvSpPr>
                  <p:spPr>
                    <a:xfrm rot="7585781">
                      <a:off x="8784048" y="448956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자유형 303">
                      <a:extLst>
                        <a:ext uri="{FF2B5EF4-FFF2-40B4-BE49-F238E27FC236}">
                          <a16:creationId xmlns:a16="http://schemas.microsoft.com/office/drawing/2014/main" id="{24A2DEEA-E4A1-4CC3-A8EB-04FE3756980C}"/>
                        </a:ext>
                      </a:extLst>
                    </p:cNvPr>
                    <p:cNvSpPr/>
                    <p:nvPr/>
                  </p:nvSpPr>
                  <p:spPr>
                    <a:xfrm rot="3927816">
                      <a:off x="8749327" y="460595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1" name="자유형 304">
                      <a:extLst>
                        <a:ext uri="{FF2B5EF4-FFF2-40B4-BE49-F238E27FC236}">
                          <a16:creationId xmlns:a16="http://schemas.microsoft.com/office/drawing/2014/main" id="{1F1CF0EA-8ECA-4804-8084-F632A37584D9}"/>
                        </a:ext>
                      </a:extLst>
                    </p:cNvPr>
                    <p:cNvSpPr/>
                    <p:nvPr/>
                  </p:nvSpPr>
                  <p:spPr>
                    <a:xfrm rot="2148850">
                      <a:off x="8774528" y="470033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자유형 305">
                      <a:extLst>
                        <a:ext uri="{FF2B5EF4-FFF2-40B4-BE49-F238E27FC236}">
                          <a16:creationId xmlns:a16="http://schemas.microsoft.com/office/drawing/2014/main" id="{E5FB6FB1-EE99-4AC6-8490-692F97EFB1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6820" y="473843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" name="타원 11">
                      <a:extLst>
                        <a:ext uri="{FF2B5EF4-FFF2-40B4-BE49-F238E27FC236}">
                          <a16:creationId xmlns:a16="http://schemas.microsoft.com/office/drawing/2014/main" id="{83E2D20C-73F7-460B-9DC1-86B84C968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2764" y="4646295"/>
                      <a:ext cx="87863" cy="112628"/>
                    </a:xfrm>
                    <a:custGeom>
                      <a:avLst/>
                      <a:gdLst>
                        <a:gd name="connsiteX0" fmla="*/ 0 w 112628"/>
                        <a:gd name="connsiteY0" fmla="*/ 56314 h 112628"/>
                        <a:gd name="connsiteX1" fmla="*/ 56314 w 112628"/>
                        <a:gd name="connsiteY1" fmla="*/ 0 h 112628"/>
                        <a:gd name="connsiteX2" fmla="*/ 112628 w 112628"/>
                        <a:gd name="connsiteY2" fmla="*/ 56314 h 112628"/>
                        <a:gd name="connsiteX3" fmla="*/ 56314 w 112628"/>
                        <a:gd name="connsiteY3" fmla="*/ 112628 h 112628"/>
                        <a:gd name="connsiteX4" fmla="*/ 0 w 112628"/>
                        <a:gd name="connsiteY4" fmla="*/ 56314 h 112628"/>
                        <a:gd name="connsiteX0" fmla="*/ 0 w 87863"/>
                        <a:gd name="connsiteY0" fmla="*/ 56314 h 112628"/>
                        <a:gd name="connsiteX1" fmla="*/ 56314 w 87863"/>
                        <a:gd name="connsiteY1" fmla="*/ 0 h 112628"/>
                        <a:gd name="connsiteX2" fmla="*/ 87863 w 87863"/>
                        <a:gd name="connsiteY2" fmla="*/ 56314 h 112628"/>
                        <a:gd name="connsiteX3" fmla="*/ 56314 w 87863"/>
                        <a:gd name="connsiteY3" fmla="*/ 112628 h 112628"/>
                        <a:gd name="connsiteX4" fmla="*/ 0 w 87863"/>
                        <a:gd name="connsiteY4" fmla="*/ 56314 h 1126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7863" h="112628">
                          <a:moveTo>
                            <a:pt x="0" y="56314"/>
                          </a:moveTo>
                          <a:cubicBezTo>
                            <a:pt x="0" y="25213"/>
                            <a:pt x="41670" y="0"/>
                            <a:pt x="56314" y="0"/>
                          </a:cubicBezTo>
                          <a:cubicBezTo>
                            <a:pt x="70958" y="0"/>
                            <a:pt x="87863" y="25213"/>
                            <a:pt x="87863" y="56314"/>
                          </a:cubicBezTo>
                          <a:cubicBezTo>
                            <a:pt x="87863" y="87415"/>
                            <a:pt x="70958" y="112628"/>
                            <a:pt x="56314" y="112628"/>
                          </a:cubicBezTo>
                          <a:cubicBezTo>
                            <a:pt x="41670" y="112628"/>
                            <a:pt x="0" y="87415"/>
                            <a:pt x="0" y="56314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67A41A7E-295A-4CAD-8D76-68BE786B94BF}"/>
                      </a:ext>
                    </a:extLst>
                  </p:cNvPr>
                  <p:cNvGrpSpPr/>
                  <p:nvPr/>
                </p:nvGrpSpPr>
                <p:grpSpPr>
                  <a:xfrm rot="2137862">
                    <a:off x="10392866" y="4724054"/>
                    <a:ext cx="180670" cy="187648"/>
                    <a:chOff x="8690333" y="4438447"/>
                    <a:chExt cx="492745" cy="511788"/>
                  </a:xfrm>
                  <a:grpFill/>
                </p:grpSpPr>
                <p:sp>
                  <p:nvSpPr>
                    <p:cNvPr id="106" name="자유형 289">
                      <a:extLst>
                        <a:ext uri="{FF2B5EF4-FFF2-40B4-BE49-F238E27FC236}">
                          <a16:creationId xmlns:a16="http://schemas.microsoft.com/office/drawing/2014/main" id="{53852B36-6547-4706-BEAF-AD65CC18C0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0874" y="4438447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7" name="자유형 290">
                      <a:extLst>
                        <a:ext uri="{FF2B5EF4-FFF2-40B4-BE49-F238E27FC236}">
                          <a16:creationId xmlns:a16="http://schemas.microsoft.com/office/drawing/2014/main" id="{C36362BF-FE3A-4B5F-AF3F-86C5176A9B14}"/>
                        </a:ext>
                      </a:extLst>
                    </p:cNvPr>
                    <p:cNvSpPr/>
                    <p:nvPr/>
                  </p:nvSpPr>
                  <p:spPr>
                    <a:xfrm rot="3191553">
                      <a:off x="8978029" y="448601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8" name="자유형 291">
                      <a:extLst>
                        <a:ext uri="{FF2B5EF4-FFF2-40B4-BE49-F238E27FC236}">
                          <a16:creationId xmlns:a16="http://schemas.microsoft.com/office/drawing/2014/main" id="{E1DD3FA3-30DC-48B9-81BA-552280EA3538}"/>
                        </a:ext>
                      </a:extLst>
                    </p:cNvPr>
                    <p:cNvSpPr/>
                    <p:nvPr/>
                  </p:nvSpPr>
                  <p:spPr>
                    <a:xfrm rot="6112919">
                      <a:off x="9030276" y="458701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9" name="자유형 292">
                      <a:extLst>
                        <a:ext uri="{FF2B5EF4-FFF2-40B4-BE49-F238E27FC236}">
                          <a16:creationId xmlns:a16="http://schemas.microsoft.com/office/drawing/2014/main" id="{2E726765-9752-4697-9A87-D3D0989307CD}"/>
                        </a:ext>
                      </a:extLst>
                    </p:cNvPr>
                    <p:cNvSpPr/>
                    <p:nvPr/>
                  </p:nvSpPr>
                  <p:spPr>
                    <a:xfrm rot="9234122">
                      <a:off x="8969580" y="4685603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" name="자유형 293">
                      <a:extLst>
                        <a:ext uri="{FF2B5EF4-FFF2-40B4-BE49-F238E27FC236}">
                          <a16:creationId xmlns:a16="http://schemas.microsoft.com/office/drawing/2014/main" id="{9CAEF7F8-0B3D-4953-A8C7-E2FFC1DB049F}"/>
                        </a:ext>
                      </a:extLst>
                    </p:cNvPr>
                    <p:cNvSpPr/>
                    <p:nvPr/>
                  </p:nvSpPr>
                  <p:spPr>
                    <a:xfrm rot="7585781">
                      <a:off x="8784048" y="448956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자유형 294">
                      <a:extLst>
                        <a:ext uri="{FF2B5EF4-FFF2-40B4-BE49-F238E27FC236}">
                          <a16:creationId xmlns:a16="http://schemas.microsoft.com/office/drawing/2014/main" id="{663ABA50-4137-45A6-A0BE-7E8DD5D0478A}"/>
                        </a:ext>
                      </a:extLst>
                    </p:cNvPr>
                    <p:cNvSpPr/>
                    <p:nvPr/>
                  </p:nvSpPr>
                  <p:spPr>
                    <a:xfrm rot="3927816">
                      <a:off x="8749327" y="460595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자유형 295">
                      <a:extLst>
                        <a:ext uri="{FF2B5EF4-FFF2-40B4-BE49-F238E27FC236}">
                          <a16:creationId xmlns:a16="http://schemas.microsoft.com/office/drawing/2014/main" id="{E01E7BB8-5759-4CFF-91D4-C0C2C25313BC}"/>
                        </a:ext>
                      </a:extLst>
                    </p:cNvPr>
                    <p:cNvSpPr/>
                    <p:nvPr/>
                  </p:nvSpPr>
                  <p:spPr>
                    <a:xfrm rot="2148850">
                      <a:off x="8774528" y="470033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자유형 296">
                      <a:extLst>
                        <a:ext uri="{FF2B5EF4-FFF2-40B4-BE49-F238E27FC236}">
                          <a16:creationId xmlns:a16="http://schemas.microsoft.com/office/drawing/2014/main" id="{68F64E40-2E95-4F19-9379-E921CD0EE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6820" y="473843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4" name="타원 11">
                      <a:extLst>
                        <a:ext uri="{FF2B5EF4-FFF2-40B4-BE49-F238E27FC236}">
                          <a16:creationId xmlns:a16="http://schemas.microsoft.com/office/drawing/2014/main" id="{6A54A57B-3F92-4840-83C4-F9D1EB63D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2764" y="4646295"/>
                      <a:ext cx="87863" cy="112628"/>
                    </a:xfrm>
                    <a:custGeom>
                      <a:avLst/>
                      <a:gdLst>
                        <a:gd name="connsiteX0" fmla="*/ 0 w 112628"/>
                        <a:gd name="connsiteY0" fmla="*/ 56314 h 112628"/>
                        <a:gd name="connsiteX1" fmla="*/ 56314 w 112628"/>
                        <a:gd name="connsiteY1" fmla="*/ 0 h 112628"/>
                        <a:gd name="connsiteX2" fmla="*/ 112628 w 112628"/>
                        <a:gd name="connsiteY2" fmla="*/ 56314 h 112628"/>
                        <a:gd name="connsiteX3" fmla="*/ 56314 w 112628"/>
                        <a:gd name="connsiteY3" fmla="*/ 112628 h 112628"/>
                        <a:gd name="connsiteX4" fmla="*/ 0 w 112628"/>
                        <a:gd name="connsiteY4" fmla="*/ 56314 h 112628"/>
                        <a:gd name="connsiteX0" fmla="*/ 0 w 87863"/>
                        <a:gd name="connsiteY0" fmla="*/ 56314 h 112628"/>
                        <a:gd name="connsiteX1" fmla="*/ 56314 w 87863"/>
                        <a:gd name="connsiteY1" fmla="*/ 0 h 112628"/>
                        <a:gd name="connsiteX2" fmla="*/ 87863 w 87863"/>
                        <a:gd name="connsiteY2" fmla="*/ 56314 h 112628"/>
                        <a:gd name="connsiteX3" fmla="*/ 56314 w 87863"/>
                        <a:gd name="connsiteY3" fmla="*/ 112628 h 112628"/>
                        <a:gd name="connsiteX4" fmla="*/ 0 w 87863"/>
                        <a:gd name="connsiteY4" fmla="*/ 56314 h 1126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7863" h="112628">
                          <a:moveTo>
                            <a:pt x="0" y="56314"/>
                          </a:moveTo>
                          <a:cubicBezTo>
                            <a:pt x="0" y="25213"/>
                            <a:pt x="41670" y="0"/>
                            <a:pt x="56314" y="0"/>
                          </a:cubicBezTo>
                          <a:cubicBezTo>
                            <a:pt x="70958" y="0"/>
                            <a:pt x="87863" y="25213"/>
                            <a:pt x="87863" y="56314"/>
                          </a:cubicBezTo>
                          <a:cubicBezTo>
                            <a:pt x="87863" y="87415"/>
                            <a:pt x="70958" y="112628"/>
                            <a:pt x="56314" y="112628"/>
                          </a:cubicBezTo>
                          <a:cubicBezTo>
                            <a:pt x="41670" y="112628"/>
                            <a:pt x="0" y="87415"/>
                            <a:pt x="0" y="56314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4105C3EB-F301-482C-861B-7BE01B69522D}"/>
                      </a:ext>
                    </a:extLst>
                  </p:cNvPr>
                  <p:cNvGrpSpPr/>
                  <p:nvPr/>
                </p:nvGrpSpPr>
                <p:grpSpPr>
                  <a:xfrm rot="2137862">
                    <a:off x="10338489" y="4590330"/>
                    <a:ext cx="195372" cy="202924"/>
                    <a:chOff x="8690333" y="4438447"/>
                    <a:chExt cx="492745" cy="511788"/>
                  </a:xfrm>
                  <a:grpFill/>
                </p:grpSpPr>
                <p:sp>
                  <p:nvSpPr>
                    <p:cNvPr id="97" name="자유형 280">
                      <a:extLst>
                        <a:ext uri="{FF2B5EF4-FFF2-40B4-BE49-F238E27FC236}">
                          <a16:creationId xmlns:a16="http://schemas.microsoft.com/office/drawing/2014/main" id="{C084B8EA-1A15-4110-B6B9-7354E721E8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0874" y="4438447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자유형 281">
                      <a:extLst>
                        <a:ext uri="{FF2B5EF4-FFF2-40B4-BE49-F238E27FC236}">
                          <a16:creationId xmlns:a16="http://schemas.microsoft.com/office/drawing/2014/main" id="{CD2EAC85-8D6B-4224-81FF-7560179B9134}"/>
                        </a:ext>
                      </a:extLst>
                    </p:cNvPr>
                    <p:cNvSpPr/>
                    <p:nvPr/>
                  </p:nvSpPr>
                  <p:spPr>
                    <a:xfrm rot="3191553">
                      <a:off x="8978029" y="448601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자유형 282">
                      <a:extLst>
                        <a:ext uri="{FF2B5EF4-FFF2-40B4-BE49-F238E27FC236}">
                          <a16:creationId xmlns:a16="http://schemas.microsoft.com/office/drawing/2014/main" id="{A85EB1FD-C973-425F-9EC5-C4CD36592993}"/>
                        </a:ext>
                      </a:extLst>
                    </p:cNvPr>
                    <p:cNvSpPr/>
                    <p:nvPr/>
                  </p:nvSpPr>
                  <p:spPr>
                    <a:xfrm rot="6112919">
                      <a:off x="9030276" y="458701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0" name="자유형 283">
                      <a:extLst>
                        <a:ext uri="{FF2B5EF4-FFF2-40B4-BE49-F238E27FC236}">
                          <a16:creationId xmlns:a16="http://schemas.microsoft.com/office/drawing/2014/main" id="{E47144BE-39B5-443B-848A-034C198D2778}"/>
                        </a:ext>
                      </a:extLst>
                    </p:cNvPr>
                    <p:cNvSpPr/>
                    <p:nvPr/>
                  </p:nvSpPr>
                  <p:spPr>
                    <a:xfrm rot="9234122">
                      <a:off x="8969580" y="4685603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자유형 284">
                      <a:extLst>
                        <a:ext uri="{FF2B5EF4-FFF2-40B4-BE49-F238E27FC236}">
                          <a16:creationId xmlns:a16="http://schemas.microsoft.com/office/drawing/2014/main" id="{08602051-A101-4EFE-A7B3-6896434F12EC}"/>
                        </a:ext>
                      </a:extLst>
                    </p:cNvPr>
                    <p:cNvSpPr/>
                    <p:nvPr/>
                  </p:nvSpPr>
                  <p:spPr>
                    <a:xfrm rot="7585781">
                      <a:off x="8784048" y="448956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2" name="자유형 285">
                      <a:extLst>
                        <a:ext uri="{FF2B5EF4-FFF2-40B4-BE49-F238E27FC236}">
                          <a16:creationId xmlns:a16="http://schemas.microsoft.com/office/drawing/2014/main" id="{5D949782-BB28-4950-98D2-0201B0B60EDF}"/>
                        </a:ext>
                      </a:extLst>
                    </p:cNvPr>
                    <p:cNvSpPr/>
                    <p:nvPr/>
                  </p:nvSpPr>
                  <p:spPr>
                    <a:xfrm rot="3927816">
                      <a:off x="8749327" y="460595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3" name="자유형 286">
                      <a:extLst>
                        <a:ext uri="{FF2B5EF4-FFF2-40B4-BE49-F238E27FC236}">
                          <a16:creationId xmlns:a16="http://schemas.microsoft.com/office/drawing/2014/main" id="{F31B3A7F-3E84-4D01-A4EA-742133DAB7F5}"/>
                        </a:ext>
                      </a:extLst>
                    </p:cNvPr>
                    <p:cNvSpPr/>
                    <p:nvPr/>
                  </p:nvSpPr>
                  <p:spPr>
                    <a:xfrm rot="2148850">
                      <a:off x="8774528" y="470033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4" name="자유형 287">
                      <a:extLst>
                        <a:ext uri="{FF2B5EF4-FFF2-40B4-BE49-F238E27FC236}">
                          <a16:creationId xmlns:a16="http://schemas.microsoft.com/office/drawing/2014/main" id="{FC1E4D33-A2BA-480D-BB3A-C044BED99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6820" y="473843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5" name="타원 11">
                      <a:extLst>
                        <a:ext uri="{FF2B5EF4-FFF2-40B4-BE49-F238E27FC236}">
                          <a16:creationId xmlns:a16="http://schemas.microsoft.com/office/drawing/2014/main" id="{7442B086-53BA-421B-AC58-A6723FBCCC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2764" y="4646295"/>
                      <a:ext cx="87863" cy="112628"/>
                    </a:xfrm>
                    <a:custGeom>
                      <a:avLst/>
                      <a:gdLst>
                        <a:gd name="connsiteX0" fmla="*/ 0 w 112628"/>
                        <a:gd name="connsiteY0" fmla="*/ 56314 h 112628"/>
                        <a:gd name="connsiteX1" fmla="*/ 56314 w 112628"/>
                        <a:gd name="connsiteY1" fmla="*/ 0 h 112628"/>
                        <a:gd name="connsiteX2" fmla="*/ 112628 w 112628"/>
                        <a:gd name="connsiteY2" fmla="*/ 56314 h 112628"/>
                        <a:gd name="connsiteX3" fmla="*/ 56314 w 112628"/>
                        <a:gd name="connsiteY3" fmla="*/ 112628 h 112628"/>
                        <a:gd name="connsiteX4" fmla="*/ 0 w 112628"/>
                        <a:gd name="connsiteY4" fmla="*/ 56314 h 112628"/>
                        <a:gd name="connsiteX0" fmla="*/ 0 w 87863"/>
                        <a:gd name="connsiteY0" fmla="*/ 56314 h 112628"/>
                        <a:gd name="connsiteX1" fmla="*/ 56314 w 87863"/>
                        <a:gd name="connsiteY1" fmla="*/ 0 h 112628"/>
                        <a:gd name="connsiteX2" fmla="*/ 87863 w 87863"/>
                        <a:gd name="connsiteY2" fmla="*/ 56314 h 112628"/>
                        <a:gd name="connsiteX3" fmla="*/ 56314 w 87863"/>
                        <a:gd name="connsiteY3" fmla="*/ 112628 h 112628"/>
                        <a:gd name="connsiteX4" fmla="*/ 0 w 87863"/>
                        <a:gd name="connsiteY4" fmla="*/ 56314 h 1126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7863" h="112628">
                          <a:moveTo>
                            <a:pt x="0" y="56314"/>
                          </a:moveTo>
                          <a:cubicBezTo>
                            <a:pt x="0" y="25213"/>
                            <a:pt x="41670" y="0"/>
                            <a:pt x="56314" y="0"/>
                          </a:cubicBezTo>
                          <a:cubicBezTo>
                            <a:pt x="70958" y="0"/>
                            <a:pt x="87863" y="25213"/>
                            <a:pt x="87863" y="56314"/>
                          </a:cubicBezTo>
                          <a:cubicBezTo>
                            <a:pt x="87863" y="87415"/>
                            <a:pt x="70958" y="112628"/>
                            <a:pt x="56314" y="112628"/>
                          </a:cubicBezTo>
                          <a:cubicBezTo>
                            <a:pt x="41670" y="112628"/>
                            <a:pt x="0" y="87415"/>
                            <a:pt x="0" y="56314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4EF17C73-4039-4AFE-A083-02816E3B2797}"/>
                      </a:ext>
                    </a:extLst>
                  </p:cNvPr>
                  <p:cNvGrpSpPr/>
                  <p:nvPr/>
                </p:nvGrpSpPr>
                <p:grpSpPr>
                  <a:xfrm>
                    <a:off x="10112628" y="4628313"/>
                    <a:ext cx="325233" cy="337807"/>
                    <a:chOff x="8690333" y="4438447"/>
                    <a:chExt cx="492745" cy="511788"/>
                  </a:xfrm>
                  <a:grpFill/>
                </p:grpSpPr>
                <p:sp>
                  <p:nvSpPr>
                    <p:cNvPr id="88" name="자유형 271">
                      <a:extLst>
                        <a:ext uri="{FF2B5EF4-FFF2-40B4-BE49-F238E27FC236}">
                          <a16:creationId xmlns:a16="http://schemas.microsoft.com/office/drawing/2014/main" id="{218CA1E4-6F71-4B72-91C0-B8C97647E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0874" y="4438447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자유형 272">
                      <a:extLst>
                        <a:ext uri="{FF2B5EF4-FFF2-40B4-BE49-F238E27FC236}">
                          <a16:creationId xmlns:a16="http://schemas.microsoft.com/office/drawing/2014/main" id="{5CC2FF80-DCF8-455E-815D-5439DF1D7A43}"/>
                        </a:ext>
                      </a:extLst>
                    </p:cNvPr>
                    <p:cNvSpPr/>
                    <p:nvPr/>
                  </p:nvSpPr>
                  <p:spPr>
                    <a:xfrm rot="3191553">
                      <a:off x="8978029" y="448601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자유형 273">
                      <a:extLst>
                        <a:ext uri="{FF2B5EF4-FFF2-40B4-BE49-F238E27FC236}">
                          <a16:creationId xmlns:a16="http://schemas.microsoft.com/office/drawing/2014/main" id="{7CDCED2A-43D9-49B4-9589-137DD3A9B1D9}"/>
                        </a:ext>
                      </a:extLst>
                    </p:cNvPr>
                    <p:cNvSpPr/>
                    <p:nvPr/>
                  </p:nvSpPr>
                  <p:spPr>
                    <a:xfrm rot="6112919">
                      <a:off x="9030276" y="458701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 274">
                      <a:extLst>
                        <a:ext uri="{FF2B5EF4-FFF2-40B4-BE49-F238E27FC236}">
                          <a16:creationId xmlns:a16="http://schemas.microsoft.com/office/drawing/2014/main" id="{494CF622-F928-4397-AC51-0C34CB831ADD}"/>
                        </a:ext>
                      </a:extLst>
                    </p:cNvPr>
                    <p:cNvSpPr/>
                    <p:nvPr/>
                  </p:nvSpPr>
                  <p:spPr>
                    <a:xfrm rot="9234122">
                      <a:off x="8969580" y="4685603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자유형 275">
                      <a:extLst>
                        <a:ext uri="{FF2B5EF4-FFF2-40B4-BE49-F238E27FC236}">
                          <a16:creationId xmlns:a16="http://schemas.microsoft.com/office/drawing/2014/main" id="{3BB2B94D-C5AE-47E3-AF2E-4D7A2FC55375}"/>
                        </a:ext>
                      </a:extLst>
                    </p:cNvPr>
                    <p:cNvSpPr/>
                    <p:nvPr/>
                  </p:nvSpPr>
                  <p:spPr>
                    <a:xfrm rot="7585781">
                      <a:off x="8784048" y="4489568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자유형 276">
                      <a:extLst>
                        <a:ext uri="{FF2B5EF4-FFF2-40B4-BE49-F238E27FC236}">
                          <a16:creationId xmlns:a16="http://schemas.microsoft.com/office/drawing/2014/main" id="{566EC71D-2B51-4073-862C-B4BE37F43098}"/>
                        </a:ext>
                      </a:extLst>
                    </p:cNvPr>
                    <p:cNvSpPr/>
                    <p:nvPr/>
                  </p:nvSpPr>
                  <p:spPr>
                    <a:xfrm rot="3927816">
                      <a:off x="8749327" y="460595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자유형 277">
                      <a:extLst>
                        <a:ext uri="{FF2B5EF4-FFF2-40B4-BE49-F238E27FC236}">
                          <a16:creationId xmlns:a16="http://schemas.microsoft.com/office/drawing/2014/main" id="{BBCF8366-1250-4E8B-B772-DEE42A4E06A2}"/>
                        </a:ext>
                      </a:extLst>
                    </p:cNvPr>
                    <p:cNvSpPr/>
                    <p:nvPr/>
                  </p:nvSpPr>
                  <p:spPr>
                    <a:xfrm rot="2148850">
                      <a:off x="8774528" y="470033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자유형 278">
                      <a:extLst>
                        <a:ext uri="{FF2B5EF4-FFF2-40B4-BE49-F238E27FC236}">
                          <a16:creationId xmlns:a16="http://schemas.microsoft.com/office/drawing/2014/main" id="{413FB6B7-D405-46B0-A388-F7CF0CA86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6820" y="4738439"/>
                      <a:ext cx="93807" cy="211796"/>
                    </a:xfrm>
                    <a:custGeom>
                      <a:avLst/>
                      <a:gdLst>
                        <a:gd name="connsiteX0" fmla="*/ 42146 w 93807"/>
                        <a:gd name="connsiteY0" fmla="*/ 211658 h 211796"/>
                        <a:gd name="connsiteX1" fmla="*/ 236 w 93807"/>
                        <a:gd name="connsiteY1" fmla="*/ 82118 h 211796"/>
                        <a:gd name="connsiteX2" fmla="*/ 61196 w 93807"/>
                        <a:gd name="connsiteY2" fmla="*/ 203 h 211796"/>
                        <a:gd name="connsiteX3" fmla="*/ 93581 w 93807"/>
                        <a:gd name="connsiteY3" fmla="*/ 104978 h 211796"/>
                        <a:gd name="connsiteX4" fmla="*/ 42146 w 93807"/>
                        <a:gd name="connsiteY4" fmla="*/ 211658 h 2117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807" h="211796">
                          <a:moveTo>
                            <a:pt x="42146" y="211658"/>
                          </a:moveTo>
                          <a:cubicBezTo>
                            <a:pt x="26589" y="207848"/>
                            <a:pt x="-2939" y="117360"/>
                            <a:pt x="236" y="82118"/>
                          </a:cubicBezTo>
                          <a:cubicBezTo>
                            <a:pt x="3411" y="46876"/>
                            <a:pt x="45639" y="-3607"/>
                            <a:pt x="61196" y="203"/>
                          </a:cubicBezTo>
                          <a:cubicBezTo>
                            <a:pt x="76753" y="4013"/>
                            <a:pt x="96121" y="70053"/>
                            <a:pt x="93581" y="104978"/>
                          </a:cubicBezTo>
                          <a:cubicBezTo>
                            <a:pt x="91041" y="139903"/>
                            <a:pt x="57703" y="215468"/>
                            <a:pt x="42146" y="211658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타원 11">
                      <a:extLst>
                        <a:ext uri="{FF2B5EF4-FFF2-40B4-BE49-F238E27FC236}">
                          <a16:creationId xmlns:a16="http://schemas.microsoft.com/office/drawing/2014/main" id="{43C1E4A6-EB70-4E13-BFBC-1E7646ECB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2764" y="4646295"/>
                      <a:ext cx="87863" cy="112628"/>
                    </a:xfrm>
                    <a:custGeom>
                      <a:avLst/>
                      <a:gdLst>
                        <a:gd name="connsiteX0" fmla="*/ 0 w 112628"/>
                        <a:gd name="connsiteY0" fmla="*/ 56314 h 112628"/>
                        <a:gd name="connsiteX1" fmla="*/ 56314 w 112628"/>
                        <a:gd name="connsiteY1" fmla="*/ 0 h 112628"/>
                        <a:gd name="connsiteX2" fmla="*/ 112628 w 112628"/>
                        <a:gd name="connsiteY2" fmla="*/ 56314 h 112628"/>
                        <a:gd name="connsiteX3" fmla="*/ 56314 w 112628"/>
                        <a:gd name="connsiteY3" fmla="*/ 112628 h 112628"/>
                        <a:gd name="connsiteX4" fmla="*/ 0 w 112628"/>
                        <a:gd name="connsiteY4" fmla="*/ 56314 h 112628"/>
                        <a:gd name="connsiteX0" fmla="*/ 0 w 87863"/>
                        <a:gd name="connsiteY0" fmla="*/ 56314 h 112628"/>
                        <a:gd name="connsiteX1" fmla="*/ 56314 w 87863"/>
                        <a:gd name="connsiteY1" fmla="*/ 0 h 112628"/>
                        <a:gd name="connsiteX2" fmla="*/ 87863 w 87863"/>
                        <a:gd name="connsiteY2" fmla="*/ 56314 h 112628"/>
                        <a:gd name="connsiteX3" fmla="*/ 56314 w 87863"/>
                        <a:gd name="connsiteY3" fmla="*/ 112628 h 112628"/>
                        <a:gd name="connsiteX4" fmla="*/ 0 w 87863"/>
                        <a:gd name="connsiteY4" fmla="*/ 56314 h 1126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7863" h="112628">
                          <a:moveTo>
                            <a:pt x="0" y="56314"/>
                          </a:moveTo>
                          <a:cubicBezTo>
                            <a:pt x="0" y="25213"/>
                            <a:pt x="41670" y="0"/>
                            <a:pt x="56314" y="0"/>
                          </a:cubicBezTo>
                          <a:cubicBezTo>
                            <a:pt x="70958" y="0"/>
                            <a:pt x="87863" y="25213"/>
                            <a:pt x="87863" y="56314"/>
                          </a:cubicBezTo>
                          <a:cubicBezTo>
                            <a:pt x="87863" y="87415"/>
                            <a:pt x="70958" y="112628"/>
                            <a:pt x="56314" y="112628"/>
                          </a:cubicBezTo>
                          <a:cubicBezTo>
                            <a:pt x="41670" y="112628"/>
                            <a:pt x="0" y="87415"/>
                            <a:pt x="0" y="56314"/>
                          </a:cubicBezTo>
                          <a:close/>
                        </a:path>
                      </a:pathLst>
                    </a:custGeom>
                    <a:grp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DC251E4-13CA-42D0-9E00-648DAC79CCC3}"/>
                </a:ext>
              </a:extLst>
            </p:cNvPr>
            <p:cNvGrpSpPr/>
            <p:nvPr/>
          </p:nvGrpSpPr>
          <p:grpSpPr>
            <a:xfrm>
              <a:off x="9478850" y="1208288"/>
              <a:ext cx="228236" cy="535113"/>
              <a:chOff x="10446830" y="210821"/>
              <a:chExt cx="228236" cy="535113"/>
            </a:xfrm>
          </p:grpSpPr>
          <p:sp>
            <p:nvSpPr>
              <p:cNvPr id="56" name="자유형 221">
                <a:extLst>
                  <a:ext uri="{FF2B5EF4-FFF2-40B4-BE49-F238E27FC236}">
                    <a16:creationId xmlns:a16="http://schemas.microsoft.com/office/drawing/2014/main" id="{45EFF6C2-B5EA-4017-99FB-9BA42173A9C8}"/>
                  </a:ext>
                </a:extLst>
              </p:cNvPr>
              <p:cNvSpPr/>
              <p:nvPr/>
            </p:nvSpPr>
            <p:spPr>
              <a:xfrm rot="18886669" flipH="1">
                <a:off x="10513401" y="574605"/>
                <a:ext cx="42642" cy="114894"/>
              </a:xfrm>
              <a:custGeom>
                <a:avLst/>
                <a:gdLst>
                  <a:gd name="connsiteX0" fmla="*/ 0 w 251460"/>
                  <a:gd name="connsiteY0" fmla="*/ 80010 h 613410"/>
                  <a:gd name="connsiteX1" fmla="*/ 167640 w 251460"/>
                  <a:gd name="connsiteY1" fmla="*/ 613410 h 613410"/>
                  <a:gd name="connsiteX2" fmla="*/ 251460 w 251460"/>
                  <a:gd name="connsiteY2" fmla="*/ 582930 h 613410"/>
                  <a:gd name="connsiteX3" fmla="*/ 144780 w 251460"/>
                  <a:gd name="connsiteY3" fmla="*/ 0 h 613410"/>
                  <a:gd name="connsiteX4" fmla="*/ 0 w 251460"/>
                  <a:gd name="connsiteY4" fmla="*/ 80010 h 613410"/>
                  <a:gd name="connsiteX0" fmla="*/ 0 w 251460"/>
                  <a:gd name="connsiteY0" fmla="*/ 80010 h 613410"/>
                  <a:gd name="connsiteX1" fmla="*/ 167640 w 251460"/>
                  <a:gd name="connsiteY1" fmla="*/ 613410 h 613410"/>
                  <a:gd name="connsiteX2" fmla="*/ 251460 w 251460"/>
                  <a:gd name="connsiteY2" fmla="*/ 582930 h 613410"/>
                  <a:gd name="connsiteX3" fmla="*/ 144780 w 251460"/>
                  <a:gd name="connsiteY3" fmla="*/ 0 h 613410"/>
                  <a:gd name="connsiteX4" fmla="*/ 0 w 251460"/>
                  <a:gd name="connsiteY4" fmla="*/ 80010 h 613410"/>
                  <a:gd name="connsiteX0" fmla="*/ 0 w 251460"/>
                  <a:gd name="connsiteY0" fmla="*/ 80010 h 609600"/>
                  <a:gd name="connsiteX1" fmla="*/ 198120 w 251460"/>
                  <a:gd name="connsiteY1" fmla="*/ 609600 h 609600"/>
                  <a:gd name="connsiteX2" fmla="*/ 251460 w 251460"/>
                  <a:gd name="connsiteY2" fmla="*/ 582930 h 609600"/>
                  <a:gd name="connsiteX3" fmla="*/ 144780 w 251460"/>
                  <a:gd name="connsiteY3" fmla="*/ 0 h 609600"/>
                  <a:gd name="connsiteX4" fmla="*/ 0 w 251460"/>
                  <a:gd name="connsiteY4" fmla="*/ 8001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1460" h="609600">
                    <a:moveTo>
                      <a:pt x="0" y="80010"/>
                    </a:moveTo>
                    <a:lnTo>
                      <a:pt x="198120" y="609600"/>
                    </a:lnTo>
                    <a:cubicBezTo>
                      <a:pt x="248920" y="599440"/>
                      <a:pt x="223520" y="593090"/>
                      <a:pt x="251460" y="582930"/>
                    </a:cubicBezTo>
                    <a:lnTo>
                      <a:pt x="144780" y="0"/>
                    </a:lnTo>
                    <a:lnTo>
                      <a:pt x="0" y="80010"/>
                    </a:lnTo>
                    <a:close/>
                  </a:path>
                </a:pathLst>
              </a:custGeom>
              <a:solidFill>
                <a:srgbClr val="FAC09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자유형 223">
                <a:extLst>
                  <a:ext uri="{FF2B5EF4-FFF2-40B4-BE49-F238E27FC236}">
                    <a16:creationId xmlns:a16="http://schemas.microsoft.com/office/drawing/2014/main" id="{11C98050-3B62-4194-B1CA-28048811CBEA}"/>
                  </a:ext>
                </a:extLst>
              </p:cNvPr>
              <p:cNvSpPr/>
              <p:nvPr/>
            </p:nvSpPr>
            <p:spPr>
              <a:xfrm rot="20823203" flipH="1">
                <a:off x="10454204" y="412882"/>
                <a:ext cx="25002" cy="27502"/>
              </a:xfrm>
              <a:custGeom>
                <a:avLst/>
                <a:gdLst>
                  <a:gd name="connsiteX0" fmla="*/ 0 w 41910"/>
                  <a:gd name="connsiteY0" fmla="*/ 0 h 45720"/>
                  <a:gd name="connsiteX1" fmla="*/ 41910 w 41910"/>
                  <a:gd name="connsiteY1" fmla="*/ 28575 h 45720"/>
                  <a:gd name="connsiteX2" fmla="*/ 24765 w 41910"/>
                  <a:gd name="connsiteY2" fmla="*/ 45720 h 45720"/>
                  <a:gd name="connsiteX3" fmla="*/ 0 w 41910"/>
                  <a:gd name="connsiteY3" fmla="*/ 0 h 45720"/>
                  <a:gd name="connsiteX0" fmla="*/ 0 w 41910"/>
                  <a:gd name="connsiteY0" fmla="*/ 0 h 45720"/>
                  <a:gd name="connsiteX1" fmla="*/ 19050 w 41910"/>
                  <a:gd name="connsiteY1" fmla="*/ 9525 h 45720"/>
                  <a:gd name="connsiteX2" fmla="*/ 41910 w 41910"/>
                  <a:gd name="connsiteY2" fmla="*/ 28575 h 45720"/>
                  <a:gd name="connsiteX3" fmla="*/ 24765 w 41910"/>
                  <a:gd name="connsiteY3" fmla="*/ 45720 h 45720"/>
                  <a:gd name="connsiteX4" fmla="*/ 0 w 41910"/>
                  <a:gd name="connsiteY4" fmla="*/ 0 h 45720"/>
                  <a:gd name="connsiteX0" fmla="*/ 0 w 57150"/>
                  <a:gd name="connsiteY0" fmla="*/ 0 h 36195"/>
                  <a:gd name="connsiteX1" fmla="*/ 34290 w 57150"/>
                  <a:gd name="connsiteY1" fmla="*/ 0 h 36195"/>
                  <a:gd name="connsiteX2" fmla="*/ 57150 w 57150"/>
                  <a:gd name="connsiteY2" fmla="*/ 19050 h 36195"/>
                  <a:gd name="connsiteX3" fmla="*/ 40005 w 57150"/>
                  <a:gd name="connsiteY3" fmla="*/ 36195 h 36195"/>
                  <a:gd name="connsiteX4" fmla="*/ 0 w 57150"/>
                  <a:gd name="connsiteY4" fmla="*/ 0 h 36195"/>
                  <a:gd name="connsiteX0" fmla="*/ 0 w 57150"/>
                  <a:gd name="connsiteY0" fmla="*/ 26670 h 62865"/>
                  <a:gd name="connsiteX1" fmla="*/ 5715 w 57150"/>
                  <a:gd name="connsiteY1" fmla="*/ 0 h 62865"/>
                  <a:gd name="connsiteX2" fmla="*/ 57150 w 57150"/>
                  <a:gd name="connsiteY2" fmla="*/ 45720 h 62865"/>
                  <a:gd name="connsiteX3" fmla="*/ 40005 w 57150"/>
                  <a:gd name="connsiteY3" fmla="*/ 62865 h 62865"/>
                  <a:gd name="connsiteX4" fmla="*/ 0 w 57150"/>
                  <a:gd name="connsiteY4" fmla="*/ 26670 h 62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2865">
                    <a:moveTo>
                      <a:pt x="0" y="26670"/>
                    </a:moveTo>
                    <a:lnTo>
                      <a:pt x="5715" y="0"/>
                    </a:lnTo>
                    <a:lnTo>
                      <a:pt x="57150" y="45720"/>
                    </a:lnTo>
                    <a:lnTo>
                      <a:pt x="40005" y="62865"/>
                    </a:lnTo>
                    <a:lnTo>
                      <a:pt x="0" y="2667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4D5C81A-EDB0-4B9D-A27C-20CD359D62C2}"/>
                  </a:ext>
                </a:extLst>
              </p:cNvPr>
              <p:cNvGrpSpPr/>
              <p:nvPr/>
            </p:nvGrpSpPr>
            <p:grpSpPr>
              <a:xfrm rot="20823203" flipH="1">
                <a:off x="10501086" y="595256"/>
                <a:ext cx="93785" cy="150678"/>
                <a:chOff x="6316329" y="4329936"/>
                <a:chExt cx="214374" cy="344419"/>
              </a:xfrm>
            </p:grpSpPr>
            <p:sp>
              <p:nvSpPr>
                <p:cNvPr id="76" name="자유형 259">
                  <a:extLst>
                    <a:ext uri="{FF2B5EF4-FFF2-40B4-BE49-F238E27FC236}">
                      <a16:creationId xmlns:a16="http://schemas.microsoft.com/office/drawing/2014/main" id="{7FE53223-0EB3-479C-BE4E-A8EB22A33682}"/>
                    </a:ext>
                  </a:extLst>
                </p:cNvPr>
                <p:cNvSpPr/>
                <p:nvPr/>
              </p:nvSpPr>
              <p:spPr>
                <a:xfrm>
                  <a:off x="6316329" y="4329936"/>
                  <a:ext cx="112680" cy="273163"/>
                </a:xfrm>
                <a:custGeom>
                  <a:avLst/>
                  <a:gdLst>
                    <a:gd name="connsiteX0" fmla="*/ 0 w 251460"/>
                    <a:gd name="connsiteY0" fmla="*/ 80010 h 613410"/>
                    <a:gd name="connsiteX1" fmla="*/ 167640 w 251460"/>
                    <a:gd name="connsiteY1" fmla="*/ 613410 h 613410"/>
                    <a:gd name="connsiteX2" fmla="*/ 251460 w 251460"/>
                    <a:gd name="connsiteY2" fmla="*/ 582930 h 613410"/>
                    <a:gd name="connsiteX3" fmla="*/ 144780 w 251460"/>
                    <a:gd name="connsiteY3" fmla="*/ 0 h 613410"/>
                    <a:gd name="connsiteX4" fmla="*/ 0 w 251460"/>
                    <a:gd name="connsiteY4" fmla="*/ 80010 h 613410"/>
                    <a:gd name="connsiteX0" fmla="*/ 0 w 251460"/>
                    <a:gd name="connsiteY0" fmla="*/ 80010 h 613410"/>
                    <a:gd name="connsiteX1" fmla="*/ 167640 w 251460"/>
                    <a:gd name="connsiteY1" fmla="*/ 613410 h 613410"/>
                    <a:gd name="connsiteX2" fmla="*/ 251460 w 251460"/>
                    <a:gd name="connsiteY2" fmla="*/ 582930 h 613410"/>
                    <a:gd name="connsiteX3" fmla="*/ 144780 w 251460"/>
                    <a:gd name="connsiteY3" fmla="*/ 0 h 613410"/>
                    <a:gd name="connsiteX4" fmla="*/ 0 w 251460"/>
                    <a:gd name="connsiteY4" fmla="*/ 80010 h 613410"/>
                    <a:gd name="connsiteX0" fmla="*/ 0 w 251460"/>
                    <a:gd name="connsiteY0" fmla="*/ 80010 h 609600"/>
                    <a:gd name="connsiteX1" fmla="*/ 198120 w 251460"/>
                    <a:gd name="connsiteY1" fmla="*/ 609600 h 609600"/>
                    <a:gd name="connsiteX2" fmla="*/ 251460 w 251460"/>
                    <a:gd name="connsiteY2" fmla="*/ 582930 h 609600"/>
                    <a:gd name="connsiteX3" fmla="*/ 144780 w 251460"/>
                    <a:gd name="connsiteY3" fmla="*/ 0 h 609600"/>
                    <a:gd name="connsiteX4" fmla="*/ 0 w 251460"/>
                    <a:gd name="connsiteY4" fmla="*/ 8001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460" h="609600">
                      <a:moveTo>
                        <a:pt x="0" y="80010"/>
                      </a:moveTo>
                      <a:lnTo>
                        <a:pt x="198120" y="609600"/>
                      </a:lnTo>
                      <a:cubicBezTo>
                        <a:pt x="248920" y="599440"/>
                        <a:pt x="223520" y="593090"/>
                        <a:pt x="251460" y="582930"/>
                      </a:cubicBezTo>
                      <a:lnTo>
                        <a:pt x="144780" y="0"/>
                      </a:lnTo>
                      <a:lnTo>
                        <a:pt x="0" y="80010"/>
                      </a:lnTo>
                      <a:close/>
                    </a:path>
                  </a:pathLst>
                </a:custGeom>
                <a:solidFill>
                  <a:srgbClr val="FAC09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자유형 260">
                  <a:extLst>
                    <a:ext uri="{FF2B5EF4-FFF2-40B4-BE49-F238E27FC236}">
                      <a16:creationId xmlns:a16="http://schemas.microsoft.com/office/drawing/2014/main" id="{41AB5424-CB71-4FDF-BD74-17C6AB62C97C}"/>
                    </a:ext>
                  </a:extLst>
                </p:cNvPr>
                <p:cNvSpPr/>
                <p:nvPr/>
              </p:nvSpPr>
              <p:spPr>
                <a:xfrm rot="20686183">
                  <a:off x="6401062" y="4568952"/>
                  <a:ext cx="129641" cy="105403"/>
                </a:xfrm>
                <a:custGeom>
                  <a:avLst/>
                  <a:gdLst>
                    <a:gd name="connsiteX0" fmla="*/ 4202 w 428621"/>
                    <a:gd name="connsiteY0" fmla="*/ 20805 h 348484"/>
                    <a:gd name="connsiteX1" fmla="*/ 141362 w 428621"/>
                    <a:gd name="connsiteY1" fmla="*/ 9375 h 348484"/>
                    <a:gd name="connsiteX2" fmla="*/ 141362 w 428621"/>
                    <a:gd name="connsiteY2" fmla="*/ 154155 h 348484"/>
                    <a:gd name="connsiteX3" fmla="*/ 259472 w 428621"/>
                    <a:gd name="connsiteY3" fmla="*/ 241785 h 348484"/>
                    <a:gd name="connsiteX4" fmla="*/ 427112 w 428621"/>
                    <a:gd name="connsiteY4" fmla="*/ 264645 h 348484"/>
                    <a:gd name="connsiteX5" fmla="*/ 331862 w 428621"/>
                    <a:gd name="connsiteY5" fmla="*/ 325605 h 348484"/>
                    <a:gd name="connsiteX6" fmla="*/ 160412 w 428621"/>
                    <a:gd name="connsiteY6" fmla="*/ 325605 h 348484"/>
                    <a:gd name="connsiteX7" fmla="*/ 76592 w 428621"/>
                    <a:gd name="connsiteY7" fmla="*/ 253215 h 348484"/>
                    <a:gd name="connsiteX8" fmla="*/ 57542 w 428621"/>
                    <a:gd name="connsiteY8" fmla="*/ 337035 h 348484"/>
                    <a:gd name="connsiteX9" fmla="*/ 34682 w 428621"/>
                    <a:gd name="connsiteY9" fmla="*/ 337035 h 348484"/>
                    <a:gd name="connsiteX10" fmla="*/ 392 w 428621"/>
                    <a:gd name="connsiteY10" fmla="*/ 237975 h 348484"/>
                    <a:gd name="connsiteX11" fmla="*/ 30872 w 428621"/>
                    <a:gd name="connsiteY11" fmla="*/ 74145 h 348484"/>
                    <a:gd name="connsiteX12" fmla="*/ 4202 w 428621"/>
                    <a:gd name="connsiteY12" fmla="*/ 20805 h 348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28621" h="348484">
                      <a:moveTo>
                        <a:pt x="4202" y="20805"/>
                      </a:moveTo>
                      <a:cubicBezTo>
                        <a:pt x="22617" y="10010"/>
                        <a:pt x="118502" y="-12850"/>
                        <a:pt x="141362" y="9375"/>
                      </a:cubicBezTo>
                      <a:cubicBezTo>
                        <a:pt x="164222" y="31600"/>
                        <a:pt x="121677" y="115420"/>
                        <a:pt x="141362" y="154155"/>
                      </a:cubicBezTo>
                      <a:cubicBezTo>
                        <a:pt x="161047" y="192890"/>
                        <a:pt x="211847" y="223370"/>
                        <a:pt x="259472" y="241785"/>
                      </a:cubicBezTo>
                      <a:cubicBezTo>
                        <a:pt x="307097" y="260200"/>
                        <a:pt x="415047" y="250675"/>
                        <a:pt x="427112" y="264645"/>
                      </a:cubicBezTo>
                      <a:cubicBezTo>
                        <a:pt x="439177" y="278615"/>
                        <a:pt x="376312" y="315445"/>
                        <a:pt x="331862" y="325605"/>
                      </a:cubicBezTo>
                      <a:cubicBezTo>
                        <a:pt x="287412" y="335765"/>
                        <a:pt x="202957" y="337670"/>
                        <a:pt x="160412" y="325605"/>
                      </a:cubicBezTo>
                      <a:cubicBezTo>
                        <a:pt x="117867" y="313540"/>
                        <a:pt x="93737" y="251310"/>
                        <a:pt x="76592" y="253215"/>
                      </a:cubicBezTo>
                      <a:cubicBezTo>
                        <a:pt x="59447" y="255120"/>
                        <a:pt x="64527" y="323065"/>
                        <a:pt x="57542" y="337035"/>
                      </a:cubicBezTo>
                      <a:cubicBezTo>
                        <a:pt x="50557" y="351005"/>
                        <a:pt x="44207" y="353545"/>
                        <a:pt x="34682" y="337035"/>
                      </a:cubicBezTo>
                      <a:cubicBezTo>
                        <a:pt x="25157" y="320525"/>
                        <a:pt x="1027" y="281790"/>
                        <a:pt x="392" y="237975"/>
                      </a:cubicBezTo>
                      <a:cubicBezTo>
                        <a:pt x="-243" y="194160"/>
                        <a:pt x="27697" y="110340"/>
                        <a:pt x="30872" y="74145"/>
                      </a:cubicBezTo>
                      <a:cubicBezTo>
                        <a:pt x="34047" y="37950"/>
                        <a:pt x="-14213" y="31600"/>
                        <a:pt x="4202" y="20805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" name="자유형 225">
                <a:extLst>
                  <a:ext uri="{FF2B5EF4-FFF2-40B4-BE49-F238E27FC236}">
                    <a16:creationId xmlns:a16="http://schemas.microsoft.com/office/drawing/2014/main" id="{1BD55039-E8CF-4BBD-9926-EAD30331AD5E}"/>
                  </a:ext>
                </a:extLst>
              </p:cNvPr>
              <p:cNvSpPr/>
              <p:nvPr/>
            </p:nvSpPr>
            <p:spPr>
              <a:xfrm rot="20823203" flipH="1">
                <a:off x="10476988" y="437181"/>
                <a:ext cx="165440" cy="190871"/>
              </a:xfrm>
              <a:custGeom>
                <a:avLst/>
                <a:gdLst>
                  <a:gd name="connsiteX0" fmla="*/ 88416 w 868029"/>
                  <a:gd name="connsiteY0" fmla="*/ 103862 h 1171630"/>
                  <a:gd name="connsiteX1" fmla="*/ 9168 w 868029"/>
                  <a:gd name="connsiteY1" fmla="*/ 384278 h 1171630"/>
                  <a:gd name="connsiteX2" fmla="*/ 277392 w 868029"/>
                  <a:gd name="connsiteY2" fmla="*/ 640310 h 1171630"/>
                  <a:gd name="connsiteX3" fmla="*/ 417600 w 868029"/>
                  <a:gd name="connsiteY3" fmla="*/ 896342 h 1171630"/>
                  <a:gd name="connsiteX4" fmla="*/ 283488 w 868029"/>
                  <a:gd name="connsiteY4" fmla="*/ 1048742 h 1171630"/>
                  <a:gd name="connsiteX5" fmla="*/ 435888 w 868029"/>
                  <a:gd name="connsiteY5" fmla="*/ 1030454 h 1171630"/>
                  <a:gd name="connsiteX6" fmla="*/ 484656 w 868029"/>
                  <a:gd name="connsiteY6" fmla="*/ 1091414 h 1171630"/>
                  <a:gd name="connsiteX7" fmla="*/ 643152 w 868029"/>
                  <a:gd name="connsiteY7" fmla="*/ 1091414 h 1171630"/>
                  <a:gd name="connsiteX8" fmla="*/ 850416 w 868029"/>
                  <a:gd name="connsiteY8" fmla="*/ 1146278 h 1171630"/>
                  <a:gd name="connsiteX9" fmla="*/ 807744 w 868029"/>
                  <a:gd name="connsiteY9" fmla="*/ 628118 h 1171630"/>
                  <a:gd name="connsiteX10" fmla="*/ 417600 w 868029"/>
                  <a:gd name="connsiteY10" fmla="*/ 128246 h 1171630"/>
                  <a:gd name="connsiteX11" fmla="*/ 253008 w 868029"/>
                  <a:gd name="connsiteY11" fmla="*/ 230 h 1171630"/>
                  <a:gd name="connsiteX12" fmla="*/ 51840 w 868029"/>
                  <a:gd name="connsiteY12" fmla="*/ 146534 h 1171630"/>
                  <a:gd name="connsiteX13" fmla="*/ 21360 w 868029"/>
                  <a:gd name="connsiteY13" fmla="*/ 195302 h 1171630"/>
                  <a:gd name="connsiteX0" fmla="*/ 88416 w 868029"/>
                  <a:gd name="connsiteY0" fmla="*/ 103862 h 1171630"/>
                  <a:gd name="connsiteX1" fmla="*/ 9168 w 868029"/>
                  <a:gd name="connsiteY1" fmla="*/ 384278 h 1171630"/>
                  <a:gd name="connsiteX2" fmla="*/ 277392 w 868029"/>
                  <a:gd name="connsiteY2" fmla="*/ 640310 h 1171630"/>
                  <a:gd name="connsiteX3" fmla="*/ 417600 w 868029"/>
                  <a:gd name="connsiteY3" fmla="*/ 896342 h 1171630"/>
                  <a:gd name="connsiteX4" fmla="*/ 283488 w 868029"/>
                  <a:gd name="connsiteY4" fmla="*/ 1048742 h 1171630"/>
                  <a:gd name="connsiteX5" fmla="*/ 435888 w 868029"/>
                  <a:gd name="connsiteY5" fmla="*/ 1030454 h 1171630"/>
                  <a:gd name="connsiteX6" fmla="*/ 484656 w 868029"/>
                  <a:gd name="connsiteY6" fmla="*/ 1091414 h 1171630"/>
                  <a:gd name="connsiteX7" fmla="*/ 643152 w 868029"/>
                  <a:gd name="connsiteY7" fmla="*/ 1091414 h 1171630"/>
                  <a:gd name="connsiteX8" fmla="*/ 850416 w 868029"/>
                  <a:gd name="connsiteY8" fmla="*/ 1146278 h 1171630"/>
                  <a:gd name="connsiteX9" fmla="*/ 807744 w 868029"/>
                  <a:gd name="connsiteY9" fmla="*/ 628118 h 1171630"/>
                  <a:gd name="connsiteX10" fmla="*/ 417600 w 868029"/>
                  <a:gd name="connsiteY10" fmla="*/ 128246 h 1171630"/>
                  <a:gd name="connsiteX11" fmla="*/ 253008 w 868029"/>
                  <a:gd name="connsiteY11" fmla="*/ 230 h 1171630"/>
                  <a:gd name="connsiteX12" fmla="*/ 51840 w 868029"/>
                  <a:gd name="connsiteY12" fmla="*/ 146534 h 1171630"/>
                  <a:gd name="connsiteX13" fmla="*/ 21360 w 868029"/>
                  <a:gd name="connsiteY13" fmla="*/ 195302 h 1171630"/>
                  <a:gd name="connsiteX14" fmla="*/ 88416 w 868029"/>
                  <a:gd name="connsiteY14" fmla="*/ 103862 h 1171630"/>
                  <a:gd name="connsiteX0" fmla="*/ 85190 w 864803"/>
                  <a:gd name="connsiteY0" fmla="*/ 103862 h 1171630"/>
                  <a:gd name="connsiteX1" fmla="*/ 5942 w 864803"/>
                  <a:gd name="connsiteY1" fmla="*/ 384278 h 1171630"/>
                  <a:gd name="connsiteX2" fmla="*/ 274166 w 864803"/>
                  <a:gd name="connsiteY2" fmla="*/ 640310 h 1171630"/>
                  <a:gd name="connsiteX3" fmla="*/ 414374 w 864803"/>
                  <a:gd name="connsiteY3" fmla="*/ 896342 h 1171630"/>
                  <a:gd name="connsiteX4" fmla="*/ 280262 w 864803"/>
                  <a:gd name="connsiteY4" fmla="*/ 1048742 h 1171630"/>
                  <a:gd name="connsiteX5" fmla="*/ 432662 w 864803"/>
                  <a:gd name="connsiteY5" fmla="*/ 1030454 h 1171630"/>
                  <a:gd name="connsiteX6" fmla="*/ 481430 w 864803"/>
                  <a:gd name="connsiteY6" fmla="*/ 1091414 h 1171630"/>
                  <a:gd name="connsiteX7" fmla="*/ 639926 w 864803"/>
                  <a:gd name="connsiteY7" fmla="*/ 1091414 h 1171630"/>
                  <a:gd name="connsiteX8" fmla="*/ 847190 w 864803"/>
                  <a:gd name="connsiteY8" fmla="*/ 1146278 h 1171630"/>
                  <a:gd name="connsiteX9" fmla="*/ 804518 w 864803"/>
                  <a:gd name="connsiteY9" fmla="*/ 628118 h 1171630"/>
                  <a:gd name="connsiteX10" fmla="*/ 414374 w 864803"/>
                  <a:gd name="connsiteY10" fmla="*/ 128246 h 1171630"/>
                  <a:gd name="connsiteX11" fmla="*/ 249782 w 864803"/>
                  <a:gd name="connsiteY11" fmla="*/ 230 h 1171630"/>
                  <a:gd name="connsiteX12" fmla="*/ 48614 w 864803"/>
                  <a:gd name="connsiteY12" fmla="*/ 146534 h 1171630"/>
                  <a:gd name="connsiteX13" fmla="*/ 85190 w 864803"/>
                  <a:gd name="connsiteY13" fmla="*/ 103862 h 1171630"/>
                  <a:gd name="connsiteX0" fmla="*/ 87151 w 866764"/>
                  <a:gd name="connsiteY0" fmla="*/ 103893 h 1171661"/>
                  <a:gd name="connsiteX1" fmla="*/ 7903 w 866764"/>
                  <a:gd name="connsiteY1" fmla="*/ 384309 h 1171661"/>
                  <a:gd name="connsiteX2" fmla="*/ 276127 w 866764"/>
                  <a:gd name="connsiteY2" fmla="*/ 640341 h 1171661"/>
                  <a:gd name="connsiteX3" fmla="*/ 416335 w 866764"/>
                  <a:gd name="connsiteY3" fmla="*/ 896373 h 1171661"/>
                  <a:gd name="connsiteX4" fmla="*/ 282223 w 866764"/>
                  <a:gd name="connsiteY4" fmla="*/ 1048773 h 1171661"/>
                  <a:gd name="connsiteX5" fmla="*/ 434623 w 866764"/>
                  <a:gd name="connsiteY5" fmla="*/ 1030485 h 1171661"/>
                  <a:gd name="connsiteX6" fmla="*/ 483391 w 866764"/>
                  <a:gd name="connsiteY6" fmla="*/ 1091445 h 1171661"/>
                  <a:gd name="connsiteX7" fmla="*/ 641887 w 866764"/>
                  <a:gd name="connsiteY7" fmla="*/ 1091445 h 1171661"/>
                  <a:gd name="connsiteX8" fmla="*/ 849151 w 866764"/>
                  <a:gd name="connsiteY8" fmla="*/ 1146309 h 1171661"/>
                  <a:gd name="connsiteX9" fmla="*/ 806479 w 866764"/>
                  <a:gd name="connsiteY9" fmla="*/ 628149 h 1171661"/>
                  <a:gd name="connsiteX10" fmla="*/ 416335 w 866764"/>
                  <a:gd name="connsiteY10" fmla="*/ 128277 h 1171661"/>
                  <a:gd name="connsiteX11" fmla="*/ 251743 w 866764"/>
                  <a:gd name="connsiteY11" fmla="*/ 261 h 1171661"/>
                  <a:gd name="connsiteX12" fmla="*/ 87151 w 866764"/>
                  <a:gd name="connsiteY12" fmla="*/ 103893 h 1171661"/>
                  <a:gd name="connsiteX0" fmla="*/ 46235 w 879188"/>
                  <a:gd name="connsiteY0" fmla="*/ 96516 h 1171904"/>
                  <a:gd name="connsiteX1" fmla="*/ 20327 w 879188"/>
                  <a:gd name="connsiteY1" fmla="*/ 384552 h 1171904"/>
                  <a:gd name="connsiteX2" fmla="*/ 288551 w 879188"/>
                  <a:gd name="connsiteY2" fmla="*/ 640584 h 1171904"/>
                  <a:gd name="connsiteX3" fmla="*/ 428759 w 879188"/>
                  <a:gd name="connsiteY3" fmla="*/ 896616 h 1171904"/>
                  <a:gd name="connsiteX4" fmla="*/ 294647 w 879188"/>
                  <a:gd name="connsiteY4" fmla="*/ 1049016 h 1171904"/>
                  <a:gd name="connsiteX5" fmla="*/ 447047 w 879188"/>
                  <a:gd name="connsiteY5" fmla="*/ 1030728 h 1171904"/>
                  <a:gd name="connsiteX6" fmla="*/ 495815 w 879188"/>
                  <a:gd name="connsiteY6" fmla="*/ 1091688 h 1171904"/>
                  <a:gd name="connsiteX7" fmla="*/ 654311 w 879188"/>
                  <a:gd name="connsiteY7" fmla="*/ 1091688 h 1171904"/>
                  <a:gd name="connsiteX8" fmla="*/ 861575 w 879188"/>
                  <a:gd name="connsiteY8" fmla="*/ 1146552 h 1171904"/>
                  <a:gd name="connsiteX9" fmla="*/ 818903 w 879188"/>
                  <a:gd name="connsiteY9" fmla="*/ 628392 h 1171904"/>
                  <a:gd name="connsiteX10" fmla="*/ 428759 w 879188"/>
                  <a:gd name="connsiteY10" fmla="*/ 128520 h 1171904"/>
                  <a:gd name="connsiteX11" fmla="*/ 264167 w 879188"/>
                  <a:gd name="connsiteY11" fmla="*/ 504 h 1171904"/>
                  <a:gd name="connsiteX12" fmla="*/ 46235 w 879188"/>
                  <a:gd name="connsiteY12" fmla="*/ 96516 h 1171904"/>
                  <a:gd name="connsiteX0" fmla="*/ 46235 w 915724"/>
                  <a:gd name="connsiteY0" fmla="*/ 96516 h 1188167"/>
                  <a:gd name="connsiteX1" fmla="*/ 20327 w 915724"/>
                  <a:gd name="connsiteY1" fmla="*/ 384552 h 1188167"/>
                  <a:gd name="connsiteX2" fmla="*/ 288551 w 915724"/>
                  <a:gd name="connsiteY2" fmla="*/ 640584 h 1188167"/>
                  <a:gd name="connsiteX3" fmla="*/ 428759 w 915724"/>
                  <a:gd name="connsiteY3" fmla="*/ 896616 h 1188167"/>
                  <a:gd name="connsiteX4" fmla="*/ 294647 w 915724"/>
                  <a:gd name="connsiteY4" fmla="*/ 1049016 h 1188167"/>
                  <a:gd name="connsiteX5" fmla="*/ 447047 w 915724"/>
                  <a:gd name="connsiteY5" fmla="*/ 1030728 h 1188167"/>
                  <a:gd name="connsiteX6" fmla="*/ 495815 w 915724"/>
                  <a:gd name="connsiteY6" fmla="*/ 1091688 h 1188167"/>
                  <a:gd name="connsiteX7" fmla="*/ 654311 w 915724"/>
                  <a:gd name="connsiteY7" fmla="*/ 1091688 h 1188167"/>
                  <a:gd name="connsiteX8" fmla="*/ 861575 w 915724"/>
                  <a:gd name="connsiteY8" fmla="*/ 1146552 h 1188167"/>
                  <a:gd name="connsiteX9" fmla="*/ 879863 w 915724"/>
                  <a:gd name="connsiteY9" fmla="*/ 397203 h 1188167"/>
                  <a:gd name="connsiteX10" fmla="*/ 428759 w 915724"/>
                  <a:gd name="connsiteY10" fmla="*/ 128520 h 1188167"/>
                  <a:gd name="connsiteX11" fmla="*/ 264167 w 915724"/>
                  <a:gd name="connsiteY11" fmla="*/ 504 h 1188167"/>
                  <a:gd name="connsiteX12" fmla="*/ 46235 w 915724"/>
                  <a:gd name="connsiteY12" fmla="*/ 96516 h 1188167"/>
                  <a:gd name="connsiteX0" fmla="*/ 46235 w 899935"/>
                  <a:gd name="connsiteY0" fmla="*/ 96516 h 1200125"/>
                  <a:gd name="connsiteX1" fmla="*/ 20327 w 899935"/>
                  <a:gd name="connsiteY1" fmla="*/ 384552 h 1200125"/>
                  <a:gd name="connsiteX2" fmla="*/ 288551 w 899935"/>
                  <a:gd name="connsiteY2" fmla="*/ 640584 h 1200125"/>
                  <a:gd name="connsiteX3" fmla="*/ 428759 w 899935"/>
                  <a:gd name="connsiteY3" fmla="*/ 896616 h 1200125"/>
                  <a:gd name="connsiteX4" fmla="*/ 294647 w 899935"/>
                  <a:gd name="connsiteY4" fmla="*/ 1049016 h 1200125"/>
                  <a:gd name="connsiteX5" fmla="*/ 447047 w 899935"/>
                  <a:gd name="connsiteY5" fmla="*/ 1030728 h 1200125"/>
                  <a:gd name="connsiteX6" fmla="*/ 495815 w 899935"/>
                  <a:gd name="connsiteY6" fmla="*/ 1091688 h 1200125"/>
                  <a:gd name="connsiteX7" fmla="*/ 654311 w 899935"/>
                  <a:gd name="connsiteY7" fmla="*/ 1091688 h 1200125"/>
                  <a:gd name="connsiteX8" fmla="*/ 804425 w 899935"/>
                  <a:gd name="connsiteY8" fmla="*/ 1160423 h 1200125"/>
                  <a:gd name="connsiteX9" fmla="*/ 879863 w 899935"/>
                  <a:gd name="connsiteY9" fmla="*/ 397203 h 1200125"/>
                  <a:gd name="connsiteX10" fmla="*/ 428759 w 899935"/>
                  <a:gd name="connsiteY10" fmla="*/ 128520 h 1200125"/>
                  <a:gd name="connsiteX11" fmla="*/ 264167 w 899935"/>
                  <a:gd name="connsiteY11" fmla="*/ 504 h 1200125"/>
                  <a:gd name="connsiteX12" fmla="*/ 46235 w 899935"/>
                  <a:gd name="connsiteY12" fmla="*/ 96516 h 1200125"/>
                  <a:gd name="connsiteX0" fmla="*/ 46235 w 897070"/>
                  <a:gd name="connsiteY0" fmla="*/ 97440 h 1201049"/>
                  <a:gd name="connsiteX1" fmla="*/ 20327 w 897070"/>
                  <a:gd name="connsiteY1" fmla="*/ 385476 h 1201049"/>
                  <a:gd name="connsiteX2" fmla="*/ 288551 w 897070"/>
                  <a:gd name="connsiteY2" fmla="*/ 641508 h 1201049"/>
                  <a:gd name="connsiteX3" fmla="*/ 428759 w 897070"/>
                  <a:gd name="connsiteY3" fmla="*/ 897540 h 1201049"/>
                  <a:gd name="connsiteX4" fmla="*/ 294647 w 897070"/>
                  <a:gd name="connsiteY4" fmla="*/ 1049940 h 1201049"/>
                  <a:gd name="connsiteX5" fmla="*/ 447047 w 897070"/>
                  <a:gd name="connsiteY5" fmla="*/ 1031652 h 1201049"/>
                  <a:gd name="connsiteX6" fmla="*/ 495815 w 897070"/>
                  <a:gd name="connsiteY6" fmla="*/ 1092612 h 1201049"/>
                  <a:gd name="connsiteX7" fmla="*/ 654311 w 897070"/>
                  <a:gd name="connsiteY7" fmla="*/ 1092612 h 1201049"/>
                  <a:gd name="connsiteX8" fmla="*/ 804425 w 897070"/>
                  <a:gd name="connsiteY8" fmla="*/ 1161347 h 1201049"/>
                  <a:gd name="connsiteX9" fmla="*/ 879863 w 897070"/>
                  <a:gd name="connsiteY9" fmla="*/ 398127 h 1201049"/>
                  <a:gd name="connsiteX10" fmla="*/ 471271 w 897070"/>
                  <a:gd name="connsiteY10" fmla="*/ 67532 h 1201049"/>
                  <a:gd name="connsiteX11" fmla="*/ 264167 w 897070"/>
                  <a:gd name="connsiteY11" fmla="*/ 1428 h 1201049"/>
                  <a:gd name="connsiteX12" fmla="*/ 46235 w 897070"/>
                  <a:gd name="connsiteY12" fmla="*/ 97440 h 1201049"/>
                  <a:gd name="connsiteX0" fmla="*/ 46235 w 812107"/>
                  <a:gd name="connsiteY0" fmla="*/ 97811 h 1199614"/>
                  <a:gd name="connsiteX1" fmla="*/ 20327 w 812107"/>
                  <a:gd name="connsiteY1" fmla="*/ 385847 h 1199614"/>
                  <a:gd name="connsiteX2" fmla="*/ 288551 w 812107"/>
                  <a:gd name="connsiteY2" fmla="*/ 641879 h 1199614"/>
                  <a:gd name="connsiteX3" fmla="*/ 428759 w 812107"/>
                  <a:gd name="connsiteY3" fmla="*/ 897911 h 1199614"/>
                  <a:gd name="connsiteX4" fmla="*/ 294647 w 812107"/>
                  <a:gd name="connsiteY4" fmla="*/ 1050311 h 1199614"/>
                  <a:gd name="connsiteX5" fmla="*/ 447047 w 812107"/>
                  <a:gd name="connsiteY5" fmla="*/ 1032023 h 1199614"/>
                  <a:gd name="connsiteX6" fmla="*/ 495815 w 812107"/>
                  <a:gd name="connsiteY6" fmla="*/ 1092983 h 1199614"/>
                  <a:gd name="connsiteX7" fmla="*/ 654311 w 812107"/>
                  <a:gd name="connsiteY7" fmla="*/ 1092983 h 1199614"/>
                  <a:gd name="connsiteX8" fmla="*/ 804425 w 812107"/>
                  <a:gd name="connsiteY8" fmla="*/ 1161718 h 1199614"/>
                  <a:gd name="connsiteX9" fmla="*/ 756577 w 812107"/>
                  <a:gd name="connsiteY9" fmla="*/ 424295 h 1199614"/>
                  <a:gd name="connsiteX10" fmla="*/ 471271 w 812107"/>
                  <a:gd name="connsiteY10" fmla="*/ 67903 h 1199614"/>
                  <a:gd name="connsiteX11" fmla="*/ 264167 w 812107"/>
                  <a:gd name="connsiteY11" fmla="*/ 1799 h 1199614"/>
                  <a:gd name="connsiteX12" fmla="*/ 46235 w 812107"/>
                  <a:gd name="connsiteY12" fmla="*/ 97811 h 1199614"/>
                  <a:gd name="connsiteX0" fmla="*/ 46235 w 843926"/>
                  <a:gd name="connsiteY0" fmla="*/ 96866 h 1205201"/>
                  <a:gd name="connsiteX1" fmla="*/ 20327 w 843926"/>
                  <a:gd name="connsiteY1" fmla="*/ 384902 h 1205201"/>
                  <a:gd name="connsiteX2" fmla="*/ 288551 w 843926"/>
                  <a:gd name="connsiteY2" fmla="*/ 640934 h 1205201"/>
                  <a:gd name="connsiteX3" fmla="*/ 428759 w 843926"/>
                  <a:gd name="connsiteY3" fmla="*/ 896966 h 1205201"/>
                  <a:gd name="connsiteX4" fmla="*/ 294647 w 843926"/>
                  <a:gd name="connsiteY4" fmla="*/ 1049366 h 1205201"/>
                  <a:gd name="connsiteX5" fmla="*/ 447047 w 843926"/>
                  <a:gd name="connsiteY5" fmla="*/ 1031078 h 1205201"/>
                  <a:gd name="connsiteX6" fmla="*/ 495815 w 843926"/>
                  <a:gd name="connsiteY6" fmla="*/ 1092038 h 1205201"/>
                  <a:gd name="connsiteX7" fmla="*/ 654311 w 843926"/>
                  <a:gd name="connsiteY7" fmla="*/ 1092038 h 1205201"/>
                  <a:gd name="connsiteX8" fmla="*/ 804425 w 843926"/>
                  <a:gd name="connsiteY8" fmla="*/ 1160773 h 1205201"/>
                  <a:gd name="connsiteX9" fmla="*/ 816095 w 843926"/>
                  <a:gd name="connsiteY9" fmla="*/ 330483 h 1205201"/>
                  <a:gd name="connsiteX10" fmla="*/ 471271 w 843926"/>
                  <a:gd name="connsiteY10" fmla="*/ 66958 h 1205201"/>
                  <a:gd name="connsiteX11" fmla="*/ 264167 w 843926"/>
                  <a:gd name="connsiteY11" fmla="*/ 854 h 1205201"/>
                  <a:gd name="connsiteX12" fmla="*/ 46235 w 843926"/>
                  <a:gd name="connsiteY12" fmla="*/ 96866 h 1205201"/>
                  <a:gd name="connsiteX0" fmla="*/ 46235 w 843926"/>
                  <a:gd name="connsiteY0" fmla="*/ 73279 h 1181614"/>
                  <a:gd name="connsiteX1" fmla="*/ 20327 w 843926"/>
                  <a:gd name="connsiteY1" fmla="*/ 361315 h 1181614"/>
                  <a:gd name="connsiteX2" fmla="*/ 288551 w 843926"/>
                  <a:gd name="connsiteY2" fmla="*/ 617347 h 1181614"/>
                  <a:gd name="connsiteX3" fmla="*/ 428759 w 843926"/>
                  <a:gd name="connsiteY3" fmla="*/ 873379 h 1181614"/>
                  <a:gd name="connsiteX4" fmla="*/ 294647 w 843926"/>
                  <a:gd name="connsiteY4" fmla="*/ 1025779 h 1181614"/>
                  <a:gd name="connsiteX5" fmla="*/ 447047 w 843926"/>
                  <a:gd name="connsiteY5" fmla="*/ 1007491 h 1181614"/>
                  <a:gd name="connsiteX6" fmla="*/ 495815 w 843926"/>
                  <a:gd name="connsiteY6" fmla="*/ 1068451 h 1181614"/>
                  <a:gd name="connsiteX7" fmla="*/ 654311 w 843926"/>
                  <a:gd name="connsiteY7" fmla="*/ 1068451 h 1181614"/>
                  <a:gd name="connsiteX8" fmla="*/ 804425 w 843926"/>
                  <a:gd name="connsiteY8" fmla="*/ 1137186 h 1181614"/>
                  <a:gd name="connsiteX9" fmla="*/ 816095 w 843926"/>
                  <a:gd name="connsiteY9" fmla="*/ 306896 h 1181614"/>
                  <a:gd name="connsiteX10" fmla="*/ 471271 w 843926"/>
                  <a:gd name="connsiteY10" fmla="*/ 43371 h 1181614"/>
                  <a:gd name="connsiteX11" fmla="*/ 251412 w 843926"/>
                  <a:gd name="connsiteY11" fmla="*/ 3063 h 1181614"/>
                  <a:gd name="connsiteX12" fmla="*/ 46235 w 843926"/>
                  <a:gd name="connsiteY12" fmla="*/ 73279 h 118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43926" h="1181614">
                    <a:moveTo>
                      <a:pt x="46235" y="73279"/>
                    </a:moveTo>
                    <a:cubicBezTo>
                      <a:pt x="5595" y="137287"/>
                      <a:pt x="-20059" y="270637"/>
                      <a:pt x="20327" y="361315"/>
                    </a:cubicBezTo>
                    <a:cubicBezTo>
                      <a:pt x="60713" y="451993"/>
                      <a:pt x="220479" y="532003"/>
                      <a:pt x="288551" y="617347"/>
                    </a:cubicBezTo>
                    <a:cubicBezTo>
                      <a:pt x="356623" y="702691"/>
                      <a:pt x="427743" y="805307"/>
                      <a:pt x="428759" y="873379"/>
                    </a:cubicBezTo>
                    <a:cubicBezTo>
                      <a:pt x="429775" y="941451"/>
                      <a:pt x="291599" y="1003427"/>
                      <a:pt x="294647" y="1025779"/>
                    </a:cubicBezTo>
                    <a:cubicBezTo>
                      <a:pt x="297695" y="1048131"/>
                      <a:pt x="413519" y="1000379"/>
                      <a:pt x="447047" y="1007491"/>
                    </a:cubicBezTo>
                    <a:cubicBezTo>
                      <a:pt x="480575" y="1014603"/>
                      <a:pt x="461271" y="1058291"/>
                      <a:pt x="495815" y="1068451"/>
                    </a:cubicBezTo>
                    <a:cubicBezTo>
                      <a:pt x="530359" y="1078611"/>
                      <a:pt x="602876" y="1056995"/>
                      <a:pt x="654311" y="1068451"/>
                    </a:cubicBezTo>
                    <a:cubicBezTo>
                      <a:pt x="705746" y="1079907"/>
                      <a:pt x="777461" y="1264112"/>
                      <a:pt x="804425" y="1137186"/>
                    </a:cubicBezTo>
                    <a:cubicBezTo>
                      <a:pt x="831389" y="1010260"/>
                      <a:pt x="871621" y="489198"/>
                      <a:pt x="816095" y="306896"/>
                    </a:cubicBezTo>
                    <a:cubicBezTo>
                      <a:pt x="760569" y="124594"/>
                      <a:pt x="565385" y="94010"/>
                      <a:pt x="471271" y="43371"/>
                    </a:cubicBezTo>
                    <a:cubicBezTo>
                      <a:pt x="377157" y="-7268"/>
                      <a:pt x="322251" y="-1922"/>
                      <a:pt x="251412" y="3063"/>
                    </a:cubicBezTo>
                    <a:cubicBezTo>
                      <a:pt x="180573" y="8048"/>
                      <a:pt x="86875" y="9271"/>
                      <a:pt x="46235" y="73279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" name="자유형 226">
                <a:extLst>
                  <a:ext uri="{FF2B5EF4-FFF2-40B4-BE49-F238E27FC236}">
                    <a16:creationId xmlns:a16="http://schemas.microsoft.com/office/drawing/2014/main" id="{354396C2-96AA-4579-8163-C27DD4CC013E}"/>
                  </a:ext>
                </a:extLst>
              </p:cNvPr>
              <p:cNvSpPr/>
              <p:nvPr/>
            </p:nvSpPr>
            <p:spPr>
              <a:xfrm rot="20823203" flipH="1">
                <a:off x="10502712" y="394707"/>
                <a:ext cx="172354" cy="229737"/>
              </a:xfrm>
              <a:custGeom>
                <a:avLst/>
                <a:gdLst>
                  <a:gd name="connsiteX0" fmla="*/ 88416 w 868029"/>
                  <a:gd name="connsiteY0" fmla="*/ 103862 h 1171630"/>
                  <a:gd name="connsiteX1" fmla="*/ 9168 w 868029"/>
                  <a:gd name="connsiteY1" fmla="*/ 384278 h 1171630"/>
                  <a:gd name="connsiteX2" fmla="*/ 277392 w 868029"/>
                  <a:gd name="connsiteY2" fmla="*/ 640310 h 1171630"/>
                  <a:gd name="connsiteX3" fmla="*/ 417600 w 868029"/>
                  <a:gd name="connsiteY3" fmla="*/ 896342 h 1171630"/>
                  <a:gd name="connsiteX4" fmla="*/ 283488 w 868029"/>
                  <a:gd name="connsiteY4" fmla="*/ 1048742 h 1171630"/>
                  <a:gd name="connsiteX5" fmla="*/ 435888 w 868029"/>
                  <a:gd name="connsiteY5" fmla="*/ 1030454 h 1171630"/>
                  <a:gd name="connsiteX6" fmla="*/ 484656 w 868029"/>
                  <a:gd name="connsiteY6" fmla="*/ 1091414 h 1171630"/>
                  <a:gd name="connsiteX7" fmla="*/ 643152 w 868029"/>
                  <a:gd name="connsiteY7" fmla="*/ 1091414 h 1171630"/>
                  <a:gd name="connsiteX8" fmla="*/ 850416 w 868029"/>
                  <a:gd name="connsiteY8" fmla="*/ 1146278 h 1171630"/>
                  <a:gd name="connsiteX9" fmla="*/ 807744 w 868029"/>
                  <a:gd name="connsiteY9" fmla="*/ 628118 h 1171630"/>
                  <a:gd name="connsiteX10" fmla="*/ 417600 w 868029"/>
                  <a:gd name="connsiteY10" fmla="*/ 128246 h 1171630"/>
                  <a:gd name="connsiteX11" fmla="*/ 253008 w 868029"/>
                  <a:gd name="connsiteY11" fmla="*/ 230 h 1171630"/>
                  <a:gd name="connsiteX12" fmla="*/ 51840 w 868029"/>
                  <a:gd name="connsiteY12" fmla="*/ 146534 h 1171630"/>
                  <a:gd name="connsiteX13" fmla="*/ 21360 w 868029"/>
                  <a:gd name="connsiteY13" fmla="*/ 195302 h 1171630"/>
                  <a:gd name="connsiteX0" fmla="*/ 88416 w 868029"/>
                  <a:gd name="connsiteY0" fmla="*/ 103862 h 1171630"/>
                  <a:gd name="connsiteX1" fmla="*/ 9168 w 868029"/>
                  <a:gd name="connsiteY1" fmla="*/ 384278 h 1171630"/>
                  <a:gd name="connsiteX2" fmla="*/ 277392 w 868029"/>
                  <a:gd name="connsiteY2" fmla="*/ 640310 h 1171630"/>
                  <a:gd name="connsiteX3" fmla="*/ 417600 w 868029"/>
                  <a:gd name="connsiteY3" fmla="*/ 896342 h 1171630"/>
                  <a:gd name="connsiteX4" fmla="*/ 283488 w 868029"/>
                  <a:gd name="connsiteY4" fmla="*/ 1048742 h 1171630"/>
                  <a:gd name="connsiteX5" fmla="*/ 435888 w 868029"/>
                  <a:gd name="connsiteY5" fmla="*/ 1030454 h 1171630"/>
                  <a:gd name="connsiteX6" fmla="*/ 484656 w 868029"/>
                  <a:gd name="connsiteY6" fmla="*/ 1091414 h 1171630"/>
                  <a:gd name="connsiteX7" fmla="*/ 643152 w 868029"/>
                  <a:gd name="connsiteY7" fmla="*/ 1091414 h 1171630"/>
                  <a:gd name="connsiteX8" fmla="*/ 850416 w 868029"/>
                  <a:gd name="connsiteY8" fmla="*/ 1146278 h 1171630"/>
                  <a:gd name="connsiteX9" fmla="*/ 807744 w 868029"/>
                  <a:gd name="connsiteY9" fmla="*/ 628118 h 1171630"/>
                  <a:gd name="connsiteX10" fmla="*/ 417600 w 868029"/>
                  <a:gd name="connsiteY10" fmla="*/ 128246 h 1171630"/>
                  <a:gd name="connsiteX11" fmla="*/ 253008 w 868029"/>
                  <a:gd name="connsiteY11" fmla="*/ 230 h 1171630"/>
                  <a:gd name="connsiteX12" fmla="*/ 51840 w 868029"/>
                  <a:gd name="connsiteY12" fmla="*/ 146534 h 1171630"/>
                  <a:gd name="connsiteX13" fmla="*/ 21360 w 868029"/>
                  <a:gd name="connsiteY13" fmla="*/ 195302 h 1171630"/>
                  <a:gd name="connsiteX14" fmla="*/ 88416 w 868029"/>
                  <a:gd name="connsiteY14" fmla="*/ 103862 h 1171630"/>
                  <a:gd name="connsiteX0" fmla="*/ 85190 w 864803"/>
                  <a:gd name="connsiteY0" fmla="*/ 103862 h 1171630"/>
                  <a:gd name="connsiteX1" fmla="*/ 5942 w 864803"/>
                  <a:gd name="connsiteY1" fmla="*/ 384278 h 1171630"/>
                  <a:gd name="connsiteX2" fmla="*/ 274166 w 864803"/>
                  <a:gd name="connsiteY2" fmla="*/ 640310 h 1171630"/>
                  <a:gd name="connsiteX3" fmla="*/ 414374 w 864803"/>
                  <a:gd name="connsiteY3" fmla="*/ 896342 h 1171630"/>
                  <a:gd name="connsiteX4" fmla="*/ 280262 w 864803"/>
                  <a:gd name="connsiteY4" fmla="*/ 1048742 h 1171630"/>
                  <a:gd name="connsiteX5" fmla="*/ 432662 w 864803"/>
                  <a:gd name="connsiteY5" fmla="*/ 1030454 h 1171630"/>
                  <a:gd name="connsiteX6" fmla="*/ 481430 w 864803"/>
                  <a:gd name="connsiteY6" fmla="*/ 1091414 h 1171630"/>
                  <a:gd name="connsiteX7" fmla="*/ 639926 w 864803"/>
                  <a:gd name="connsiteY7" fmla="*/ 1091414 h 1171630"/>
                  <a:gd name="connsiteX8" fmla="*/ 847190 w 864803"/>
                  <a:gd name="connsiteY8" fmla="*/ 1146278 h 1171630"/>
                  <a:gd name="connsiteX9" fmla="*/ 804518 w 864803"/>
                  <a:gd name="connsiteY9" fmla="*/ 628118 h 1171630"/>
                  <a:gd name="connsiteX10" fmla="*/ 414374 w 864803"/>
                  <a:gd name="connsiteY10" fmla="*/ 128246 h 1171630"/>
                  <a:gd name="connsiteX11" fmla="*/ 249782 w 864803"/>
                  <a:gd name="connsiteY11" fmla="*/ 230 h 1171630"/>
                  <a:gd name="connsiteX12" fmla="*/ 48614 w 864803"/>
                  <a:gd name="connsiteY12" fmla="*/ 146534 h 1171630"/>
                  <a:gd name="connsiteX13" fmla="*/ 85190 w 864803"/>
                  <a:gd name="connsiteY13" fmla="*/ 103862 h 1171630"/>
                  <a:gd name="connsiteX0" fmla="*/ 87151 w 866764"/>
                  <a:gd name="connsiteY0" fmla="*/ 103893 h 1171661"/>
                  <a:gd name="connsiteX1" fmla="*/ 7903 w 866764"/>
                  <a:gd name="connsiteY1" fmla="*/ 384309 h 1171661"/>
                  <a:gd name="connsiteX2" fmla="*/ 276127 w 866764"/>
                  <a:gd name="connsiteY2" fmla="*/ 640341 h 1171661"/>
                  <a:gd name="connsiteX3" fmla="*/ 416335 w 866764"/>
                  <a:gd name="connsiteY3" fmla="*/ 896373 h 1171661"/>
                  <a:gd name="connsiteX4" fmla="*/ 282223 w 866764"/>
                  <a:gd name="connsiteY4" fmla="*/ 1048773 h 1171661"/>
                  <a:gd name="connsiteX5" fmla="*/ 434623 w 866764"/>
                  <a:gd name="connsiteY5" fmla="*/ 1030485 h 1171661"/>
                  <a:gd name="connsiteX6" fmla="*/ 483391 w 866764"/>
                  <a:gd name="connsiteY6" fmla="*/ 1091445 h 1171661"/>
                  <a:gd name="connsiteX7" fmla="*/ 641887 w 866764"/>
                  <a:gd name="connsiteY7" fmla="*/ 1091445 h 1171661"/>
                  <a:gd name="connsiteX8" fmla="*/ 849151 w 866764"/>
                  <a:gd name="connsiteY8" fmla="*/ 1146309 h 1171661"/>
                  <a:gd name="connsiteX9" fmla="*/ 806479 w 866764"/>
                  <a:gd name="connsiteY9" fmla="*/ 628149 h 1171661"/>
                  <a:gd name="connsiteX10" fmla="*/ 416335 w 866764"/>
                  <a:gd name="connsiteY10" fmla="*/ 128277 h 1171661"/>
                  <a:gd name="connsiteX11" fmla="*/ 251743 w 866764"/>
                  <a:gd name="connsiteY11" fmla="*/ 261 h 1171661"/>
                  <a:gd name="connsiteX12" fmla="*/ 87151 w 866764"/>
                  <a:gd name="connsiteY12" fmla="*/ 103893 h 1171661"/>
                  <a:gd name="connsiteX0" fmla="*/ 46235 w 879188"/>
                  <a:gd name="connsiteY0" fmla="*/ 96516 h 1171904"/>
                  <a:gd name="connsiteX1" fmla="*/ 20327 w 879188"/>
                  <a:gd name="connsiteY1" fmla="*/ 384552 h 1171904"/>
                  <a:gd name="connsiteX2" fmla="*/ 288551 w 879188"/>
                  <a:gd name="connsiteY2" fmla="*/ 640584 h 1171904"/>
                  <a:gd name="connsiteX3" fmla="*/ 428759 w 879188"/>
                  <a:gd name="connsiteY3" fmla="*/ 896616 h 1171904"/>
                  <a:gd name="connsiteX4" fmla="*/ 294647 w 879188"/>
                  <a:gd name="connsiteY4" fmla="*/ 1049016 h 1171904"/>
                  <a:gd name="connsiteX5" fmla="*/ 447047 w 879188"/>
                  <a:gd name="connsiteY5" fmla="*/ 1030728 h 1171904"/>
                  <a:gd name="connsiteX6" fmla="*/ 495815 w 879188"/>
                  <a:gd name="connsiteY6" fmla="*/ 1091688 h 1171904"/>
                  <a:gd name="connsiteX7" fmla="*/ 654311 w 879188"/>
                  <a:gd name="connsiteY7" fmla="*/ 1091688 h 1171904"/>
                  <a:gd name="connsiteX8" fmla="*/ 861575 w 879188"/>
                  <a:gd name="connsiteY8" fmla="*/ 1146552 h 1171904"/>
                  <a:gd name="connsiteX9" fmla="*/ 818903 w 879188"/>
                  <a:gd name="connsiteY9" fmla="*/ 628392 h 1171904"/>
                  <a:gd name="connsiteX10" fmla="*/ 428759 w 879188"/>
                  <a:gd name="connsiteY10" fmla="*/ 128520 h 1171904"/>
                  <a:gd name="connsiteX11" fmla="*/ 264167 w 879188"/>
                  <a:gd name="connsiteY11" fmla="*/ 504 h 1171904"/>
                  <a:gd name="connsiteX12" fmla="*/ 46235 w 879188"/>
                  <a:gd name="connsiteY12" fmla="*/ 96516 h 1171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9188" h="1171904">
                    <a:moveTo>
                      <a:pt x="46235" y="96516"/>
                    </a:moveTo>
                    <a:cubicBezTo>
                      <a:pt x="5595" y="160524"/>
                      <a:pt x="-20059" y="293874"/>
                      <a:pt x="20327" y="384552"/>
                    </a:cubicBezTo>
                    <a:cubicBezTo>
                      <a:pt x="60713" y="475230"/>
                      <a:pt x="220479" y="555240"/>
                      <a:pt x="288551" y="640584"/>
                    </a:cubicBezTo>
                    <a:cubicBezTo>
                      <a:pt x="356623" y="725928"/>
                      <a:pt x="427743" y="828544"/>
                      <a:pt x="428759" y="896616"/>
                    </a:cubicBezTo>
                    <a:cubicBezTo>
                      <a:pt x="429775" y="964688"/>
                      <a:pt x="291599" y="1026664"/>
                      <a:pt x="294647" y="1049016"/>
                    </a:cubicBezTo>
                    <a:cubicBezTo>
                      <a:pt x="297695" y="1071368"/>
                      <a:pt x="413519" y="1023616"/>
                      <a:pt x="447047" y="1030728"/>
                    </a:cubicBezTo>
                    <a:cubicBezTo>
                      <a:pt x="480575" y="1037840"/>
                      <a:pt x="461271" y="1081528"/>
                      <a:pt x="495815" y="1091688"/>
                    </a:cubicBezTo>
                    <a:cubicBezTo>
                      <a:pt x="530359" y="1101848"/>
                      <a:pt x="593351" y="1082544"/>
                      <a:pt x="654311" y="1091688"/>
                    </a:cubicBezTo>
                    <a:cubicBezTo>
                      <a:pt x="715271" y="1100832"/>
                      <a:pt x="834143" y="1223768"/>
                      <a:pt x="861575" y="1146552"/>
                    </a:cubicBezTo>
                    <a:cubicBezTo>
                      <a:pt x="889007" y="1069336"/>
                      <a:pt x="891039" y="798064"/>
                      <a:pt x="818903" y="628392"/>
                    </a:cubicBezTo>
                    <a:cubicBezTo>
                      <a:pt x="746767" y="458720"/>
                      <a:pt x="521215" y="233168"/>
                      <a:pt x="428759" y="128520"/>
                    </a:cubicBezTo>
                    <a:cubicBezTo>
                      <a:pt x="336303" y="23872"/>
                      <a:pt x="327921" y="5838"/>
                      <a:pt x="264167" y="504"/>
                    </a:cubicBezTo>
                    <a:cubicBezTo>
                      <a:pt x="200413" y="-4830"/>
                      <a:pt x="86875" y="32508"/>
                      <a:pt x="46235" y="96516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자유형 228">
                <a:extLst>
                  <a:ext uri="{FF2B5EF4-FFF2-40B4-BE49-F238E27FC236}">
                    <a16:creationId xmlns:a16="http://schemas.microsoft.com/office/drawing/2014/main" id="{15D7B5FA-96DE-4EDB-881B-90794EE58E71}"/>
                  </a:ext>
                </a:extLst>
              </p:cNvPr>
              <p:cNvSpPr/>
              <p:nvPr/>
            </p:nvSpPr>
            <p:spPr>
              <a:xfrm rot="15540111" flipH="1">
                <a:off x="10491659" y="304596"/>
                <a:ext cx="72717" cy="109888"/>
              </a:xfrm>
              <a:custGeom>
                <a:avLst/>
                <a:gdLst>
                  <a:gd name="connsiteX0" fmla="*/ 109728 w 993648"/>
                  <a:gd name="connsiteY0" fmla="*/ 0 h 798576"/>
                  <a:gd name="connsiteX1" fmla="*/ 451104 w 993648"/>
                  <a:gd name="connsiteY1" fmla="*/ 371856 h 798576"/>
                  <a:gd name="connsiteX2" fmla="*/ 597408 w 993648"/>
                  <a:gd name="connsiteY2" fmla="*/ 591312 h 798576"/>
                  <a:gd name="connsiteX3" fmla="*/ 908304 w 993648"/>
                  <a:gd name="connsiteY3" fmla="*/ 323088 h 798576"/>
                  <a:gd name="connsiteX4" fmla="*/ 993648 w 993648"/>
                  <a:gd name="connsiteY4" fmla="*/ 518160 h 798576"/>
                  <a:gd name="connsiteX5" fmla="*/ 518160 w 993648"/>
                  <a:gd name="connsiteY5" fmla="*/ 798576 h 798576"/>
                  <a:gd name="connsiteX6" fmla="*/ 0 w 993648"/>
                  <a:gd name="connsiteY6" fmla="*/ 280416 h 798576"/>
                  <a:gd name="connsiteX7" fmla="*/ 109728 w 993648"/>
                  <a:gd name="connsiteY7" fmla="*/ 0 h 798576"/>
                  <a:gd name="connsiteX0" fmla="*/ 109728 w 993648"/>
                  <a:gd name="connsiteY0" fmla="*/ 0 h 827151"/>
                  <a:gd name="connsiteX1" fmla="*/ 451104 w 993648"/>
                  <a:gd name="connsiteY1" fmla="*/ 371856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361569 w 993648"/>
                  <a:gd name="connsiteY1" fmla="*/ 463296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403479 w 993648"/>
                  <a:gd name="connsiteY1" fmla="*/ 575691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403479 w 993648"/>
                  <a:gd name="connsiteY1" fmla="*/ 575691 h 827151"/>
                  <a:gd name="connsiteX2" fmla="*/ 908304 w 993648"/>
                  <a:gd name="connsiteY2" fmla="*/ 323088 h 827151"/>
                  <a:gd name="connsiteX3" fmla="*/ 993648 w 993648"/>
                  <a:gd name="connsiteY3" fmla="*/ 518160 h 827151"/>
                  <a:gd name="connsiteX4" fmla="*/ 280035 w 993648"/>
                  <a:gd name="connsiteY4" fmla="*/ 827151 h 827151"/>
                  <a:gd name="connsiteX5" fmla="*/ 0 w 993648"/>
                  <a:gd name="connsiteY5" fmla="*/ 280416 h 827151"/>
                  <a:gd name="connsiteX6" fmla="*/ 109728 w 993648"/>
                  <a:gd name="connsiteY6" fmla="*/ 0 h 827151"/>
                  <a:gd name="connsiteX0" fmla="*/ 109728 w 908304"/>
                  <a:gd name="connsiteY0" fmla="*/ 0 h 827151"/>
                  <a:gd name="connsiteX1" fmla="*/ 403479 w 908304"/>
                  <a:gd name="connsiteY1" fmla="*/ 575691 h 827151"/>
                  <a:gd name="connsiteX2" fmla="*/ 908304 w 908304"/>
                  <a:gd name="connsiteY2" fmla="*/ 323088 h 827151"/>
                  <a:gd name="connsiteX3" fmla="*/ 907923 w 908304"/>
                  <a:gd name="connsiteY3" fmla="*/ 544830 h 827151"/>
                  <a:gd name="connsiteX4" fmla="*/ 280035 w 908304"/>
                  <a:gd name="connsiteY4" fmla="*/ 827151 h 827151"/>
                  <a:gd name="connsiteX5" fmla="*/ 0 w 908304"/>
                  <a:gd name="connsiteY5" fmla="*/ 280416 h 827151"/>
                  <a:gd name="connsiteX6" fmla="*/ 109728 w 908304"/>
                  <a:gd name="connsiteY6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280035 w 907923"/>
                  <a:gd name="connsiteY4" fmla="*/ 827151 h 827151"/>
                  <a:gd name="connsiteX5" fmla="*/ 0 w 907923"/>
                  <a:gd name="connsiteY5" fmla="*/ 280416 h 827151"/>
                  <a:gd name="connsiteX6" fmla="*/ 109728 w 907923"/>
                  <a:gd name="connsiteY6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336043 w 907923"/>
                  <a:gd name="connsiteY4" fmla="*/ 798195 h 827151"/>
                  <a:gd name="connsiteX5" fmla="*/ 280035 w 907923"/>
                  <a:gd name="connsiteY5" fmla="*/ 827151 h 827151"/>
                  <a:gd name="connsiteX6" fmla="*/ 0 w 907923"/>
                  <a:gd name="connsiteY6" fmla="*/ 280416 h 827151"/>
                  <a:gd name="connsiteX7" fmla="*/ 109728 w 907923"/>
                  <a:gd name="connsiteY7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336043 w 907923"/>
                  <a:gd name="connsiteY4" fmla="*/ 798195 h 827151"/>
                  <a:gd name="connsiteX5" fmla="*/ 280035 w 907923"/>
                  <a:gd name="connsiteY5" fmla="*/ 827151 h 827151"/>
                  <a:gd name="connsiteX6" fmla="*/ 246508 w 907923"/>
                  <a:gd name="connsiteY6" fmla="*/ 762000 h 827151"/>
                  <a:gd name="connsiteX7" fmla="*/ 0 w 907923"/>
                  <a:gd name="connsiteY7" fmla="*/ 280416 h 827151"/>
                  <a:gd name="connsiteX8" fmla="*/ 109728 w 907923"/>
                  <a:gd name="connsiteY8" fmla="*/ 0 h 827151"/>
                  <a:gd name="connsiteX0" fmla="*/ 109728 w 907923"/>
                  <a:gd name="connsiteY0" fmla="*/ 0 h 798195"/>
                  <a:gd name="connsiteX1" fmla="*/ 403479 w 907923"/>
                  <a:gd name="connsiteY1" fmla="*/ 575691 h 798195"/>
                  <a:gd name="connsiteX2" fmla="*/ 816864 w 907923"/>
                  <a:gd name="connsiteY2" fmla="*/ 374523 h 798195"/>
                  <a:gd name="connsiteX3" fmla="*/ 907923 w 907923"/>
                  <a:gd name="connsiteY3" fmla="*/ 544830 h 798195"/>
                  <a:gd name="connsiteX4" fmla="*/ 336043 w 907923"/>
                  <a:gd name="connsiteY4" fmla="*/ 798195 h 798195"/>
                  <a:gd name="connsiteX5" fmla="*/ 246508 w 907923"/>
                  <a:gd name="connsiteY5" fmla="*/ 762000 h 798195"/>
                  <a:gd name="connsiteX6" fmla="*/ 0 w 907923"/>
                  <a:gd name="connsiteY6" fmla="*/ 280416 h 798195"/>
                  <a:gd name="connsiteX7" fmla="*/ 109728 w 907923"/>
                  <a:gd name="connsiteY7" fmla="*/ 0 h 798195"/>
                  <a:gd name="connsiteX0" fmla="*/ 109728 w 907923"/>
                  <a:gd name="connsiteY0" fmla="*/ 0 h 826419"/>
                  <a:gd name="connsiteX1" fmla="*/ 403479 w 907923"/>
                  <a:gd name="connsiteY1" fmla="*/ 575691 h 826419"/>
                  <a:gd name="connsiteX2" fmla="*/ 816864 w 907923"/>
                  <a:gd name="connsiteY2" fmla="*/ 374523 h 826419"/>
                  <a:gd name="connsiteX3" fmla="*/ 907923 w 907923"/>
                  <a:gd name="connsiteY3" fmla="*/ 544830 h 826419"/>
                  <a:gd name="connsiteX4" fmla="*/ 336043 w 907923"/>
                  <a:gd name="connsiteY4" fmla="*/ 798195 h 826419"/>
                  <a:gd name="connsiteX5" fmla="*/ 246508 w 907923"/>
                  <a:gd name="connsiteY5" fmla="*/ 762000 h 826419"/>
                  <a:gd name="connsiteX6" fmla="*/ 0 w 907923"/>
                  <a:gd name="connsiteY6" fmla="*/ 280416 h 826419"/>
                  <a:gd name="connsiteX7" fmla="*/ 109728 w 907923"/>
                  <a:gd name="connsiteY7" fmla="*/ 0 h 826419"/>
                  <a:gd name="connsiteX0" fmla="*/ 109728 w 907923"/>
                  <a:gd name="connsiteY0" fmla="*/ 0 h 817459"/>
                  <a:gd name="connsiteX1" fmla="*/ 403479 w 907923"/>
                  <a:gd name="connsiteY1" fmla="*/ 575691 h 817459"/>
                  <a:gd name="connsiteX2" fmla="*/ 816864 w 907923"/>
                  <a:gd name="connsiteY2" fmla="*/ 374523 h 817459"/>
                  <a:gd name="connsiteX3" fmla="*/ 907923 w 907923"/>
                  <a:gd name="connsiteY3" fmla="*/ 544830 h 817459"/>
                  <a:gd name="connsiteX4" fmla="*/ 336043 w 907923"/>
                  <a:gd name="connsiteY4" fmla="*/ 798195 h 817459"/>
                  <a:gd name="connsiteX5" fmla="*/ 246508 w 907923"/>
                  <a:gd name="connsiteY5" fmla="*/ 762000 h 817459"/>
                  <a:gd name="connsiteX6" fmla="*/ 0 w 907923"/>
                  <a:gd name="connsiteY6" fmla="*/ 280416 h 817459"/>
                  <a:gd name="connsiteX7" fmla="*/ 109728 w 907923"/>
                  <a:gd name="connsiteY7" fmla="*/ 0 h 817459"/>
                  <a:gd name="connsiteX0" fmla="*/ 109728 w 907923"/>
                  <a:gd name="connsiteY0" fmla="*/ 0 h 805882"/>
                  <a:gd name="connsiteX1" fmla="*/ 403479 w 907923"/>
                  <a:gd name="connsiteY1" fmla="*/ 575691 h 805882"/>
                  <a:gd name="connsiteX2" fmla="*/ 816864 w 907923"/>
                  <a:gd name="connsiteY2" fmla="*/ 374523 h 805882"/>
                  <a:gd name="connsiteX3" fmla="*/ 907923 w 907923"/>
                  <a:gd name="connsiteY3" fmla="*/ 544830 h 805882"/>
                  <a:gd name="connsiteX4" fmla="*/ 336043 w 907923"/>
                  <a:gd name="connsiteY4" fmla="*/ 798195 h 805882"/>
                  <a:gd name="connsiteX5" fmla="*/ 246508 w 907923"/>
                  <a:gd name="connsiteY5" fmla="*/ 762000 h 805882"/>
                  <a:gd name="connsiteX6" fmla="*/ 0 w 907923"/>
                  <a:gd name="connsiteY6" fmla="*/ 280416 h 805882"/>
                  <a:gd name="connsiteX7" fmla="*/ 109728 w 907923"/>
                  <a:gd name="connsiteY7" fmla="*/ 0 h 805882"/>
                  <a:gd name="connsiteX0" fmla="*/ 135635 w 933830"/>
                  <a:gd name="connsiteY0" fmla="*/ 0 h 805882"/>
                  <a:gd name="connsiteX1" fmla="*/ 429386 w 933830"/>
                  <a:gd name="connsiteY1" fmla="*/ 575691 h 805882"/>
                  <a:gd name="connsiteX2" fmla="*/ 842771 w 933830"/>
                  <a:gd name="connsiteY2" fmla="*/ 374523 h 805882"/>
                  <a:gd name="connsiteX3" fmla="*/ 933830 w 933830"/>
                  <a:gd name="connsiteY3" fmla="*/ 544830 h 805882"/>
                  <a:gd name="connsiteX4" fmla="*/ 361950 w 933830"/>
                  <a:gd name="connsiteY4" fmla="*/ 798195 h 805882"/>
                  <a:gd name="connsiteX5" fmla="*/ 272415 w 933830"/>
                  <a:gd name="connsiteY5" fmla="*/ 762000 h 805882"/>
                  <a:gd name="connsiteX6" fmla="*/ 0 w 933830"/>
                  <a:gd name="connsiteY6" fmla="*/ 363855 h 805882"/>
                  <a:gd name="connsiteX7" fmla="*/ 25907 w 933830"/>
                  <a:gd name="connsiteY7" fmla="*/ 280416 h 805882"/>
                  <a:gd name="connsiteX8" fmla="*/ 135635 w 933830"/>
                  <a:gd name="connsiteY8" fmla="*/ 0 h 805882"/>
                  <a:gd name="connsiteX0" fmla="*/ 135635 w 933830"/>
                  <a:gd name="connsiteY0" fmla="*/ 0 h 800167"/>
                  <a:gd name="connsiteX1" fmla="*/ 429386 w 933830"/>
                  <a:gd name="connsiteY1" fmla="*/ 569976 h 800167"/>
                  <a:gd name="connsiteX2" fmla="*/ 842771 w 933830"/>
                  <a:gd name="connsiteY2" fmla="*/ 368808 h 800167"/>
                  <a:gd name="connsiteX3" fmla="*/ 933830 w 933830"/>
                  <a:gd name="connsiteY3" fmla="*/ 539115 h 800167"/>
                  <a:gd name="connsiteX4" fmla="*/ 361950 w 933830"/>
                  <a:gd name="connsiteY4" fmla="*/ 792480 h 800167"/>
                  <a:gd name="connsiteX5" fmla="*/ 272415 w 933830"/>
                  <a:gd name="connsiteY5" fmla="*/ 756285 h 800167"/>
                  <a:gd name="connsiteX6" fmla="*/ 0 w 933830"/>
                  <a:gd name="connsiteY6" fmla="*/ 358140 h 800167"/>
                  <a:gd name="connsiteX7" fmla="*/ 25907 w 933830"/>
                  <a:gd name="connsiteY7" fmla="*/ 274701 h 800167"/>
                  <a:gd name="connsiteX8" fmla="*/ 135635 w 933830"/>
                  <a:gd name="connsiteY8" fmla="*/ 0 h 800167"/>
                  <a:gd name="connsiteX0" fmla="*/ 124205 w 933830"/>
                  <a:gd name="connsiteY0" fmla="*/ 0 h 809692"/>
                  <a:gd name="connsiteX1" fmla="*/ 429386 w 933830"/>
                  <a:gd name="connsiteY1" fmla="*/ 579501 h 809692"/>
                  <a:gd name="connsiteX2" fmla="*/ 842771 w 933830"/>
                  <a:gd name="connsiteY2" fmla="*/ 378333 h 809692"/>
                  <a:gd name="connsiteX3" fmla="*/ 933830 w 933830"/>
                  <a:gd name="connsiteY3" fmla="*/ 548640 h 809692"/>
                  <a:gd name="connsiteX4" fmla="*/ 361950 w 933830"/>
                  <a:gd name="connsiteY4" fmla="*/ 802005 h 809692"/>
                  <a:gd name="connsiteX5" fmla="*/ 272415 w 933830"/>
                  <a:gd name="connsiteY5" fmla="*/ 765810 h 809692"/>
                  <a:gd name="connsiteX6" fmla="*/ 0 w 933830"/>
                  <a:gd name="connsiteY6" fmla="*/ 367665 h 809692"/>
                  <a:gd name="connsiteX7" fmla="*/ 25907 w 933830"/>
                  <a:gd name="connsiteY7" fmla="*/ 284226 h 809692"/>
                  <a:gd name="connsiteX8" fmla="*/ 124205 w 933830"/>
                  <a:gd name="connsiteY8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29386 w 933830"/>
                  <a:gd name="connsiteY2" fmla="*/ 579501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29386 w 933830"/>
                  <a:gd name="connsiteY2" fmla="*/ 579501 h 809692"/>
                  <a:gd name="connsiteX3" fmla="*/ 462915 w 933830"/>
                  <a:gd name="connsiteY3" fmla="*/ 558165 h 809692"/>
                  <a:gd name="connsiteX4" fmla="*/ 842771 w 933830"/>
                  <a:gd name="connsiteY4" fmla="*/ 378333 h 809692"/>
                  <a:gd name="connsiteX5" fmla="*/ 933830 w 933830"/>
                  <a:gd name="connsiteY5" fmla="*/ 548640 h 809692"/>
                  <a:gd name="connsiteX6" fmla="*/ 361950 w 933830"/>
                  <a:gd name="connsiteY6" fmla="*/ 802005 h 809692"/>
                  <a:gd name="connsiteX7" fmla="*/ 272415 w 933830"/>
                  <a:gd name="connsiteY7" fmla="*/ 765810 h 809692"/>
                  <a:gd name="connsiteX8" fmla="*/ 0 w 933830"/>
                  <a:gd name="connsiteY8" fmla="*/ 367665 h 809692"/>
                  <a:gd name="connsiteX9" fmla="*/ 25907 w 933830"/>
                  <a:gd name="connsiteY9" fmla="*/ 284226 h 809692"/>
                  <a:gd name="connsiteX10" fmla="*/ 124205 w 933830"/>
                  <a:gd name="connsiteY10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749426 w 933830"/>
                  <a:gd name="connsiteY3" fmla="*/ 42405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49426 w 800480"/>
                  <a:gd name="connsiteY3" fmla="*/ 424053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49426 w 800480"/>
                  <a:gd name="connsiteY3" fmla="*/ 424053 h 809692"/>
                  <a:gd name="connsiteX4" fmla="*/ 754380 w 800480"/>
                  <a:gd name="connsiteY4" fmla="*/ 447675 h 809692"/>
                  <a:gd name="connsiteX5" fmla="*/ 800480 w 800480"/>
                  <a:gd name="connsiteY5" fmla="*/ 601980 h 809692"/>
                  <a:gd name="connsiteX6" fmla="*/ 361950 w 800480"/>
                  <a:gd name="connsiteY6" fmla="*/ 802005 h 809692"/>
                  <a:gd name="connsiteX7" fmla="*/ 272415 w 800480"/>
                  <a:gd name="connsiteY7" fmla="*/ 765810 h 809692"/>
                  <a:gd name="connsiteX8" fmla="*/ 0 w 800480"/>
                  <a:gd name="connsiteY8" fmla="*/ 367665 h 809692"/>
                  <a:gd name="connsiteX9" fmla="*/ 25907 w 800480"/>
                  <a:gd name="connsiteY9" fmla="*/ 284226 h 809692"/>
                  <a:gd name="connsiteX10" fmla="*/ 124205 w 800480"/>
                  <a:gd name="connsiteY10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49426 w 800480"/>
                  <a:gd name="connsiteY4" fmla="*/ 424053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49426 w 800480"/>
                  <a:gd name="connsiteY5" fmla="*/ 424053 h 809692"/>
                  <a:gd name="connsiteX6" fmla="*/ 754380 w 800480"/>
                  <a:gd name="connsiteY6" fmla="*/ 447675 h 809692"/>
                  <a:gd name="connsiteX7" fmla="*/ 800480 w 800480"/>
                  <a:gd name="connsiteY7" fmla="*/ 601980 h 809692"/>
                  <a:gd name="connsiteX8" fmla="*/ 361950 w 800480"/>
                  <a:gd name="connsiteY8" fmla="*/ 802005 h 809692"/>
                  <a:gd name="connsiteX9" fmla="*/ 272415 w 800480"/>
                  <a:gd name="connsiteY9" fmla="*/ 765810 h 809692"/>
                  <a:gd name="connsiteX10" fmla="*/ 0 w 800480"/>
                  <a:gd name="connsiteY10" fmla="*/ 367665 h 809692"/>
                  <a:gd name="connsiteX11" fmla="*/ 25907 w 800480"/>
                  <a:gd name="connsiteY11" fmla="*/ 284226 h 809692"/>
                  <a:gd name="connsiteX12" fmla="*/ 124205 w 800480"/>
                  <a:gd name="connsiteY12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54380 w 800480"/>
                  <a:gd name="connsiteY4" fmla="*/ 447675 h 809692"/>
                  <a:gd name="connsiteX5" fmla="*/ 800480 w 800480"/>
                  <a:gd name="connsiteY5" fmla="*/ 601980 h 809692"/>
                  <a:gd name="connsiteX6" fmla="*/ 361950 w 800480"/>
                  <a:gd name="connsiteY6" fmla="*/ 802005 h 809692"/>
                  <a:gd name="connsiteX7" fmla="*/ 272415 w 800480"/>
                  <a:gd name="connsiteY7" fmla="*/ 765810 h 809692"/>
                  <a:gd name="connsiteX8" fmla="*/ 0 w 800480"/>
                  <a:gd name="connsiteY8" fmla="*/ 367665 h 809692"/>
                  <a:gd name="connsiteX9" fmla="*/ 25907 w 800480"/>
                  <a:gd name="connsiteY9" fmla="*/ 284226 h 809692"/>
                  <a:gd name="connsiteX10" fmla="*/ 124205 w 800480"/>
                  <a:gd name="connsiteY10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54380 w 800480"/>
                  <a:gd name="connsiteY3" fmla="*/ 447675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571500 w 800480"/>
                  <a:gd name="connsiteY3" fmla="*/ 173355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743330"/>
                  <a:gd name="connsiteY0" fmla="*/ 0 h 809692"/>
                  <a:gd name="connsiteX1" fmla="*/ 400050 w 743330"/>
                  <a:gd name="connsiteY1" fmla="*/ 533400 h 809692"/>
                  <a:gd name="connsiteX2" fmla="*/ 462915 w 743330"/>
                  <a:gd name="connsiteY2" fmla="*/ 558165 h 809692"/>
                  <a:gd name="connsiteX3" fmla="*/ 571500 w 743330"/>
                  <a:gd name="connsiteY3" fmla="*/ 173355 h 809692"/>
                  <a:gd name="connsiteX4" fmla="*/ 743330 w 743330"/>
                  <a:gd name="connsiteY4" fmla="*/ 243840 h 809692"/>
                  <a:gd name="connsiteX5" fmla="*/ 361950 w 743330"/>
                  <a:gd name="connsiteY5" fmla="*/ 802005 h 809692"/>
                  <a:gd name="connsiteX6" fmla="*/ 272415 w 743330"/>
                  <a:gd name="connsiteY6" fmla="*/ 765810 h 809692"/>
                  <a:gd name="connsiteX7" fmla="*/ 0 w 743330"/>
                  <a:gd name="connsiteY7" fmla="*/ 367665 h 809692"/>
                  <a:gd name="connsiteX8" fmla="*/ 25907 w 743330"/>
                  <a:gd name="connsiteY8" fmla="*/ 284226 h 809692"/>
                  <a:gd name="connsiteX9" fmla="*/ 124205 w 743330"/>
                  <a:gd name="connsiteY9" fmla="*/ 0 h 809692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62915 w 743330"/>
                  <a:gd name="connsiteY2" fmla="*/ 558165 h 791976"/>
                  <a:gd name="connsiteX3" fmla="*/ 571500 w 743330"/>
                  <a:gd name="connsiteY3" fmla="*/ 17335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71500 w 743330"/>
                  <a:gd name="connsiteY3" fmla="*/ 17335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571500 w 743330"/>
                  <a:gd name="connsiteY4" fmla="*/ 173355 h 791976"/>
                  <a:gd name="connsiteX5" fmla="*/ 743330 w 743330"/>
                  <a:gd name="connsiteY5" fmla="*/ 243840 h 791976"/>
                  <a:gd name="connsiteX6" fmla="*/ 548640 w 743330"/>
                  <a:gd name="connsiteY6" fmla="*/ 767715 h 791976"/>
                  <a:gd name="connsiteX7" fmla="*/ 272415 w 743330"/>
                  <a:gd name="connsiteY7" fmla="*/ 765810 h 791976"/>
                  <a:gd name="connsiteX8" fmla="*/ 0 w 743330"/>
                  <a:gd name="connsiteY8" fmla="*/ 367665 h 791976"/>
                  <a:gd name="connsiteX9" fmla="*/ 25907 w 743330"/>
                  <a:gd name="connsiteY9" fmla="*/ 284226 h 791976"/>
                  <a:gd name="connsiteX10" fmla="*/ 124205 w 743330"/>
                  <a:gd name="connsiteY10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571500 w 743330"/>
                  <a:gd name="connsiteY4" fmla="*/ 173355 h 791976"/>
                  <a:gd name="connsiteX5" fmla="*/ 696632 w 743330"/>
                  <a:gd name="connsiteY5" fmla="*/ 233025 h 791976"/>
                  <a:gd name="connsiteX6" fmla="*/ 743330 w 743330"/>
                  <a:gd name="connsiteY6" fmla="*/ 243840 h 791976"/>
                  <a:gd name="connsiteX7" fmla="*/ 548640 w 743330"/>
                  <a:gd name="connsiteY7" fmla="*/ 767715 h 791976"/>
                  <a:gd name="connsiteX8" fmla="*/ 272415 w 743330"/>
                  <a:gd name="connsiteY8" fmla="*/ 765810 h 791976"/>
                  <a:gd name="connsiteX9" fmla="*/ 0 w 743330"/>
                  <a:gd name="connsiteY9" fmla="*/ 367665 h 791976"/>
                  <a:gd name="connsiteX10" fmla="*/ 25907 w 743330"/>
                  <a:gd name="connsiteY10" fmla="*/ 284226 h 791976"/>
                  <a:gd name="connsiteX11" fmla="*/ 124205 w 743330"/>
                  <a:gd name="connsiteY11" fmla="*/ 0 h 791976"/>
                  <a:gd name="connsiteX0" fmla="*/ 124205 w 743408"/>
                  <a:gd name="connsiteY0" fmla="*/ 0 h 791976"/>
                  <a:gd name="connsiteX1" fmla="*/ 400050 w 743408"/>
                  <a:gd name="connsiteY1" fmla="*/ 533400 h 791976"/>
                  <a:gd name="connsiteX2" fmla="*/ 447675 w 743408"/>
                  <a:gd name="connsiteY2" fmla="*/ 546735 h 791976"/>
                  <a:gd name="connsiteX3" fmla="*/ 509942 w 743408"/>
                  <a:gd name="connsiteY3" fmla="*/ 183495 h 791976"/>
                  <a:gd name="connsiteX4" fmla="*/ 571500 w 743408"/>
                  <a:gd name="connsiteY4" fmla="*/ 173355 h 791976"/>
                  <a:gd name="connsiteX5" fmla="*/ 743330 w 743408"/>
                  <a:gd name="connsiteY5" fmla="*/ 243840 h 791976"/>
                  <a:gd name="connsiteX6" fmla="*/ 548640 w 743408"/>
                  <a:gd name="connsiteY6" fmla="*/ 767715 h 791976"/>
                  <a:gd name="connsiteX7" fmla="*/ 272415 w 743408"/>
                  <a:gd name="connsiteY7" fmla="*/ 765810 h 791976"/>
                  <a:gd name="connsiteX8" fmla="*/ 0 w 743408"/>
                  <a:gd name="connsiteY8" fmla="*/ 367665 h 791976"/>
                  <a:gd name="connsiteX9" fmla="*/ 25907 w 743408"/>
                  <a:gd name="connsiteY9" fmla="*/ 284226 h 791976"/>
                  <a:gd name="connsiteX10" fmla="*/ 124205 w 743408"/>
                  <a:gd name="connsiteY10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01420"/>
                  <a:gd name="connsiteY0" fmla="*/ 0 h 791976"/>
                  <a:gd name="connsiteX1" fmla="*/ 400050 w 701420"/>
                  <a:gd name="connsiteY1" fmla="*/ 533400 h 791976"/>
                  <a:gd name="connsiteX2" fmla="*/ 447675 w 701420"/>
                  <a:gd name="connsiteY2" fmla="*/ 546735 h 791976"/>
                  <a:gd name="connsiteX3" fmla="*/ 509942 w 701420"/>
                  <a:gd name="connsiteY3" fmla="*/ 183495 h 791976"/>
                  <a:gd name="connsiteX4" fmla="*/ 701420 w 701420"/>
                  <a:gd name="connsiteY4" fmla="*/ 224790 h 791976"/>
                  <a:gd name="connsiteX5" fmla="*/ 548640 w 701420"/>
                  <a:gd name="connsiteY5" fmla="*/ 767715 h 791976"/>
                  <a:gd name="connsiteX6" fmla="*/ 272415 w 701420"/>
                  <a:gd name="connsiteY6" fmla="*/ 765810 h 791976"/>
                  <a:gd name="connsiteX7" fmla="*/ 0 w 701420"/>
                  <a:gd name="connsiteY7" fmla="*/ 367665 h 791976"/>
                  <a:gd name="connsiteX8" fmla="*/ 25907 w 701420"/>
                  <a:gd name="connsiteY8" fmla="*/ 284226 h 791976"/>
                  <a:gd name="connsiteX9" fmla="*/ 124205 w 701420"/>
                  <a:gd name="connsiteY9" fmla="*/ 0 h 791976"/>
                  <a:gd name="connsiteX0" fmla="*/ 124205 w 678560"/>
                  <a:gd name="connsiteY0" fmla="*/ 0 h 791976"/>
                  <a:gd name="connsiteX1" fmla="*/ 400050 w 678560"/>
                  <a:gd name="connsiteY1" fmla="*/ 533400 h 791976"/>
                  <a:gd name="connsiteX2" fmla="*/ 447675 w 678560"/>
                  <a:gd name="connsiteY2" fmla="*/ 546735 h 791976"/>
                  <a:gd name="connsiteX3" fmla="*/ 509942 w 678560"/>
                  <a:gd name="connsiteY3" fmla="*/ 183495 h 791976"/>
                  <a:gd name="connsiteX4" fmla="*/ 678560 w 678560"/>
                  <a:gd name="connsiteY4" fmla="*/ 209550 h 791976"/>
                  <a:gd name="connsiteX5" fmla="*/ 548640 w 678560"/>
                  <a:gd name="connsiteY5" fmla="*/ 767715 h 791976"/>
                  <a:gd name="connsiteX6" fmla="*/ 272415 w 678560"/>
                  <a:gd name="connsiteY6" fmla="*/ 765810 h 791976"/>
                  <a:gd name="connsiteX7" fmla="*/ 0 w 678560"/>
                  <a:gd name="connsiteY7" fmla="*/ 367665 h 791976"/>
                  <a:gd name="connsiteX8" fmla="*/ 25907 w 678560"/>
                  <a:gd name="connsiteY8" fmla="*/ 284226 h 791976"/>
                  <a:gd name="connsiteX9" fmla="*/ 124205 w 678560"/>
                  <a:gd name="connsiteY9" fmla="*/ 0 h 791976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7675 w 678560"/>
                  <a:gd name="connsiteY2" fmla="*/ 54673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7675 w 678560"/>
                  <a:gd name="connsiteY2" fmla="*/ 54673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0055 w 678560"/>
                  <a:gd name="connsiteY2" fmla="*/ 49339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0055 w 678560"/>
                  <a:gd name="connsiteY2" fmla="*/ 49339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955"/>
                  <a:gd name="connsiteY0" fmla="*/ 0 h 777860"/>
                  <a:gd name="connsiteX1" fmla="*/ 400050 w 678955"/>
                  <a:gd name="connsiteY1" fmla="*/ 533400 h 777860"/>
                  <a:gd name="connsiteX2" fmla="*/ 440055 w 678955"/>
                  <a:gd name="connsiteY2" fmla="*/ 493395 h 777860"/>
                  <a:gd name="connsiteX3" fmla="*/ 509942 w 678955"/>
                  <a:gd name="connsiteY3" fmla="*/ 183495 h 777860"/>
                  <a:gd name="connsiteX4" fmla="*/ 678560 w 678955"/>
                  <a:gd name="connsiteY4" fmla="*/ 209550 h 777860"/>
                  <a:gd name="connsiteX5" fmla="*/ 548640 w 678955"/>
                  <a:gd name="connsiteY5" fmla="*/ 767715 h 777860"/>
                  <a:gd name="connsiteX6" fmla="*/ 302895 w 678955"/>
                  <a:gd name="connsiteY6" fmla="*/ 739140 h 777860"/>
                  <a:gd name="connsiteX7" fmla="*/ 0 w 678955"/>
                  <a:gd name="connsiteY7" fmla="*/ 367665 h 777860"/>
                  <a:gd name="connsiteX8" fmla="*/ 25907 w 678955"/>
                  <a:gd name="connsiteY8" fmla="*/ 284226 h 777860"/>
                  <a:gd name="connsiteX9" fmla="*/ 124205 w 678955"/>
                  <a:gd name="connsiteY9" fmla="*/ 0 h 777860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26098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24815 w 678718"/>
                  <a:gd name="connsiteY2" fmla="*/ 43624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24815 w 678718"/>
                  <a:gd name="connsiteY2" fmla="*/ 436245 h 805465"/>
                  <a:gd name="connsiteX3" fmla="*/ 468032 w 678718"/>
                  <a:gd name="connsiteY3" fmla="*/ 17968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24815 w 648267"/>
                  <a:gd name="connsiteY2" fmla="*/ 436245 h 805465"/>
                  <a:gd name="connsiteX3" fmla="*/ 468032 w 648267"/>
                  <a:gd name="connsiteY3" fmla="*/ 179685 h 805465"/>
                  <a:gd name="connsiteX4" fmla="*/ 648080 w 648267"/>
                  <a:gd name="connsiteY4" fmla="*/ 194310 h 805465"/>
                  <a:gd name="connsiteX5" fmla="*/ 430530 w 648267"/>
                  <a:gd name="connsiteY5" fmla="*/ 802005 h 805465"/>
                  <a:gd name="connsiteX6" fmla="*/ 302895 w 648267"/>
                  <a:gd name="connsiteY6" fmla="*/ 739140 h 805465"/>
                  <a:gd name="connsiteX7" fmla="*/ 0 w 648267"/>
                  <a:gd name="connsiteY7" fmla="*/ 367665 h 805465"/>
                  <a:gd name="connsiteX8" fmla="*/ 25907 w 648267"/>
                  <a:gd name="connsiteY8" fmla="*/ 284226 h 805465"/>
                  <a:gd name="connsiteX9" fmla="*/ 124205 w 648267"/>
                  <a:gd name="connsiteY9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67"/>
                  <a:gd name="connsiteY0" fmla="*/ 0 h 805465"/>
                  <a:gd name="connsiteX1" fmla="*/ 373380 w 648267"/>
                  <a:gd name="connsiteY1" fmla="*/ 4572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86"/>
                  <a:gd name="connsiteY0" fmla="*/ 0 h 834464"/>
                  <a:gd name="connsiteX1" fmla="*/ 373380 w 648286"/>
                  <a:gd name="connsiteY1" fmla="*/ 457200 h 834464"/>
                  <a:gd name="connsiteX2" fmla="*/ 468032 w 648286"/>
                  <a:gd name="connsiteY2" fmla="*/ 179685 h 834464"/>
                  <a:gd name="connsiteX3" fmla="*/ 648080 w 648286"/>
                  <a:gd name="connsiteY3" fmla="*/ 194310 h 834464"/>
                  <a:gd name="connsiteX4" fmla="*/ 445770 w 648286"/>
                  <a:gd name="connsiteY4" fmla="*/ 832485 h 834464"/>
                  <a:gd name="connsiteX5" fmla="*/ 302895 w 648286"/>
                  <a:gd name="connsiteY5" fmla="*/ 739140 h 834464"/>
                  <a:gd name="connsiteX6" fmla="*/ 0 w 648286"/>
                  <a:gd name="connsiteY6" fmla="*/ 367665 h 834464"/>
                  <a:gd name="connsiteX7" fmla="*/ 25907 w 648286"/>
                  <a:gd name="connsiteY7" fmla="*/ 284226 h 834464"/>
                  <a:gd name="connsiteX8" fmla="*/ 124205 w 648286"/>
                  <a:gd name="connsiteY8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73380 w 648286"/>
                  <a:gd name="connsiteY2" fmla="*/ 457200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73380 w 648286"/>
                  <a:gd name="connsiteY2" fmla="*/ 457200 h 834464"/>
                  <a:gd name="connsiteX3" fmla="*/ 386117 w 648286"/>
                  <a:gd name="connsiteY3" fmla="*/ 413999 h 834464"/>
                  <a:gd name="connsiteX4" fmla="*/ 468032 w 648286"/>
                  <a:gd name="connsiteY4" fmla="*/ 179685 h 834464"/>
                  <a:gd name="connsiteX5" fmla="*/ 648080 w 648286"/>
                  <a:gd name="connsiteY5" fmla="*/ 194310 h 834464"/>
                  <a:gd name="connsiteX6" fmla="*/ 445770 w 648286"/>
                  <a:gd name="connsiteY6" fmla="*/ 832485 h 834464"/>
                  <a:gd name="connsiteX7" fmla="*/ 302895 w 648286"/>
                  <a:gd name="connsiteY7" fmla="*/ 739140 h 834464"/>
                  <a:gd name="connsiteX8" fmla="*/ 0 w 648286"/>
                  <a:gd name="connsiteY8" fmla="*/ 367665 h 834464"/>
                  <a:gd name="connsiteX9" fmla="*/ 25907 w 648286"/>
                  <a:gd name="connsiteY9" fmla="*/ 284226 h 834464"/>
                  <a:gd name="connsiteX10" fmla="*/ 124205 w 648286"/>
                  <a:gd name="connsiteY10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28384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24217 w 648286"/>
                  <a:gd name="connsiteY3" fmla="*/ 15682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28384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06455"/>
                  <a:gd name="connsiteY0" fmla="*/ 0 h 834464"/>
                  <a:gd name="connsiteX1" fmla="*/ 353732 w 606455"/>
                  <a:gd name="connsiteY1" fmla="*/ 413999 h 834464"/>
                  <a:gd name="connsiteX2" fmla="*/ 386117 w 606455"/>
                  <a:gd name="connsiteY2" fmla="*/ 413999 h 834464"/>
                  <a:gd name="connsiteX3" fmla="*/ 424217 w 606455"/>
                  <a:gd name="connsiteY3" fmla="*/ 156825 h 834464"/>
                  <a:gd name="connsiteX4" fmla="*/ 606170 w 606455"/>
                  <a:gd name="connsiteY4" fmla="*/ 194310 h 834464"/>
                  <a:gd name="connsiteX5" fmla="*/ 445770 w 606455"/>
                  <a:gd name="connsiteY5" fmla="*/ 832485 h 834464"/>
                  <a:gd name="connsiteX6" fmla="*/ 283845 w 606455"/>
                  <a:gd name="connsiteY6" fmla="*/ 739140 h 834464"/>
                  <a:gd name="connsiteX7" fmla="*/ 0 w 606455"/>
                  <a:gd name="connsiteY7" fmla="*/ 367665 h 834464"/>
                  <a:gd name="connsiteX8" fmla="*/ 25907 w 606455"/>
                  <a:gd name="connsiteY8" fmla="*/ 284226 h 834464"/>
                  <a:gd name="connsiteX9" fmla="*/ 124205 w 606455"/>
                  <a:gd name="connsiteY9" fmla="*/ 0 h 834464"/>
                  <a:gd name="connsiteX0" fmla="*/ 124205 w 606455"/>
                  <a:gd name="connsiteY0" fmla="*/ 0 h 834464"/>
                  <a:gd name="connsiteX1" fmla="*/ 353732 w 606455"/>
                  <a:gd name="connsiteY1" fmla="*/ 413999 h 834464"/>
                  <a:gd name="connsiteX2" fmla="*/ 374687 w 606455"/>
                  <a:gd name="connsiteY2" fmla="*/ 413999 h 834464"/>
                  <a:gd name="connsiteX3" fmla="*/ 424217 w 606455"/>
                  <a:gd name="connsiteY3" fmla="*/ 156825 h 834464"/>
                  <a:gd name="connsiteX4" fmla="*/ 606170 w 606455"/>
                  <a:gd name="connsiteY4" fmla="*/ 194310 h 834464"/>
                  <a:gd name="connsiteX5" fmla="*/ 445770 w 606455"/>
                  <a:gd name="connsiteY5" fmla="*/ 832485 h 834464"/>
                  <a:gd name="connsiteX6" fmla="*/ 283845 w 606455"/>
                  <a:gd name="connsiteY6" fmla="*/ 739140 h 834464"/>
                  <a:gd name="connsiteX7" fmla="*/ 0 w 606455"/>
                  <a:gd name="connsiteY7" fmla="*/ 367665 h 834464"/>
                  <a:gd name="connsiteX8" fmla="*/ 25907 w 606455"/>
                  <a:gd name="connsiteY8" fmla="*/ 284226 h 834464"/>
                  <a:gd name="connsiteX9" fmla="*/ 124205 w 606455"/>
                  <a:gd name="connsiteY9" fmla="*/ 0 h 834464"/>
                  <a:gd name="connsiteX0" fmla="*/ 124205 w 614057"/>
                  <a:gd name="connsiteY0" fmla="*/ 0 h 834464"/>
                  <a:gd name="connsiteX1" fmla="*/ 353732 w 614057"/>
                  <a:gd name="connsiteY1" fmla="*/ 413999 h 834464"/>
                  <a:gd name="connsiteX2" fmla="*/ 374687 w 614057"/>
                  <a:gd name="connsiteY2" fmla="*/ 413999 h 834464"/>
                  <a:gd name="connsiteX3" fmla="*/ 424217 w 614057"/>
                  <a:gd name="connsiteY3" fmla="*/ 156825 h 834464"/>
                  <a:gd name="connsiteX4" fmla="*/ 613790 w 614057"/>
                  <a:gd name="connsiteY4" fmla="*/ 118110 h 834464"/>
                  <a:gd name="connsiteX5" fmla="*/ 445770 w 614057"/>
                  <a:gd name="connsiteY5" fmla="*/ 832485 h 834464"/>
                  <a:gd name="connsiteX6" fmla="*/ 283845 w 614057"/>
                  <a:gd name="connsiteY6" fmla="*/ 739140 h 834464"/>
                  <a:gd name="connsiteX7" fmla="*/ 0 w 614057"/>
                  <a:gd name="connsiteY7" fmla="*/ 367665 h 834464"/>
                  <a:gd name="connsiteX8" fmla="*/ 25907 w 614057"/>
                  <a:gd name="connsiteY8" fmla="*/ 284226 h 834464"/>
                  <a:gd name="connsiteX9" fmla="*/ 124205 w 614057"/>
                  <a:gd name="connsiteY9" fmla="*/ 0 h 834464"/>
                  <a:gd name="connsiteX0" fmla="*/ 124205 w 614057"/>
                  <a:gd name="connsiteY0" fmla="*/ 0 h 834464"/>
                  <a:gd name="connsiteX1" fmla="*/ 353732 w 614057"/>
                  <a:gd name="connsiteY1" fmla="*/ 413999 h 834464"/>
                  <a:gd name="connsiteX2" fmla="*/ 374687 w 614057"/>
                  <a:gd name="connsiteY2" fmla="*/ 413999 h 834464"/>
                  <a:gd name="connsiteX3" fmla="*/ 439457 w 614057"/>
                  <a:gd name="connsiteY3" fmla="*/ 99675 h 834464"/>
                  <a:gd name="connsiteX4" fmla="*/ 613790 w 614057"/>
                  <a:gd name="connsiteY4" fmla="*/ 118110 h 834464"/>
                  <a:gd name="connsiteX5" fmla="*/ 445770 w 614057"/>
                  <a:gd name="connsiteY5" fmla="*/ 832485 h 834464"/>
                  <a:gd name="connsiteX6" fmla="*/ 283845 w 614057"/>
                  <a:gd name="connsiteY6" fmla="*/ 739140 h 834464"/>
                  <a:gd name="connsiteX7" fmla="*/ 0 w 614057"/>
                  <a:gd name="connsiteY7" fmla="*/ 367665 h 834464"/>
                  <a:gd name="connsiteX8" fmla="*/ 25907 w 614057"/>
                  <a:gd name="connsiteY8" fmla="*/ 284226 h 834464"/>
                  <a:gd name="connsiteX9" fmla="*/ 124205 w 614057"/>
                  <a:gd name="connsiteY9" fmla="*/ 0 h 834464"/>
                  <a:gd name="connsiteX0" fmla="*/ 154850 w 644702"/>
                  <a:gd name="connsiteY0" fmla="*/ 0 h 834464"/>
                  <a:gd name="connsiteX1" fmla="*/ 384377 w 644702"/>
                  <a:gd name="connsiteY1" fmla="*/ 413999 h 834464"/>
                  <a:gd name="connsiteX2" fmla="*/ 405332 w 644702"/>
                  <a:gd name="connsiteY2" fmla="*/ 413999 h 834464"/>
                  <a:gd name="connsiteX3" fmla="*/ 470102 w 644702"/>
                  <a:gd name="connsiteY3" fmla="*/ 99675 h 834464"/>
                  <a:gd name="connsiteX4" fmla="*/ 644435 w 644702"/>
                  <a:gd name="connsiteY4" fmla="*/ 118110 h 834464"/>
                  <a:gd name="connsiteX5" fmla="*/ 476415 w 644702"/>
                  <a:gd name="connsiteY5" fmla="*/ 832485 h 834464"/>
                  <a:gd name="connsiteX6" fmla="*/ 314490 w 644702"/>
                  <a:gd name="connsiteY6" fmla="*/ 739140 h 834464"/>
                  <a:gd name="connsiteX7" fmla="*/ 30645 w 644702"/>
                  <a:gd name="connsiteY7" fmla="*/ 367665 h 834464"/>
                  <a:gd name="connsiteX8" fmla="*/ 0 w 644702"/>
                  <a:gd name="connsiteY8" fmla="*/ 303076 h 834464"/>
                  <a:gd name="connsiteX9" fmla="*/ 154850 w 644702"/>
                  <a:gd name="connsiteY9" fmla="*/ 0 h 834464"/>
                  <a:gd name="connsiteX0" fmla="*/ 249873 w 739725"/>
                  <a:gd name="connsiteY0" fmla="*/ 0 h 834464"/>
                  <a:gd name="connsiteX1" fmla="*/ 479400 w 739725"/>
                  <a:gd name="connsiteY1" fmla="*/ 413999 h 834464"/>
                  <a:gd name="connsiteX2" fmla="*/ 500355 w 739725"/>
                  <a:gd name="connsiteY2" fmla="*/ 413999 h 834464"/>
                  <a:gd name="connsiteX3" fmla="*/ 565125 w 739725"/>
                  <a:gd name="connsiteY3" fmla="*/ 99675 h 834464"/>
                  <a:gd name="connsiteX4" fmla="*/ 739458 w 739725"/>
                  <a:gd name="connsiteY4" fmla="*/ 118110 h 834464"/>
                  <a:gd name="connsiteX5" fmla="*/ 571438 w 739725"/>
                  <a:gd name="connsiteY5" fmla="*/ 832485 h 834464"/>
                  <a:gd name="connsiteX6" fmla="*/ 409513 w 739725"/>
                  <a:gd name="connsiteY6" fmla="*/ 739140 h 834464"/>
                  <a:gd name="connsiteX7" fmla="*/ 0 w 739725"/>
                  <a:gd name="connsiteY7" fmla="*/ 480767 h 834464"/>
                  <a:gd name="connsiteX8" fmla="*/ 95023 w 739725"/>
                  <a:gd name="connsiteY8" fmla="*/ 303076 h 834464"/>
                  <a:gd name="connsiteX9" fmla="*/ 249873 w 739725"/>
                  <a:gd name="connsiteY9" fmla="*/ 0 h 834464"/>
                  <a:gd name="connsiteX0" fmla="*/ 80220 w 739725"/>
                  <a:gd name="connsiteY0" fmla="*/ 145380 h 734790"/>
                  <a:gd name="connsiteX1" fmla="*/ 479400 w 739725"/>
                  <a:gd name="connsiteY1" fmla="*/ 314325 h 734790"/>
                  <a:gd name="connsiteX2" fmla="*/ 500355 w 739725"/>
                  <a:gd name="connsiteY2" fmla="*/ 314325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91432 w 739725"/>
                  <a:gd name="connsiteY1" fmla="*/ 339458 h 734790"/>
                  <a:gd name="connsiteX2" fmla="*/ 500355 w 739725"/>
                  <a:gd name="connsiteY2" fmla="*/ 314325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91432 w 739725"/>
                  <a:gd name="connsiteY1" fmla="*/ 3394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95023 w 739725"/>
                  <a:gd name="connsiteY0" fmla="*/ 203402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0" fmla="*/ 189274 w 739725"/>
                  <a:gd name="connsiteY0" fmla="*/ 297654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189274 w 739725"/>
                  <a:gd name="connsiteY8" fmla="*/ 297654 h 734790"/>
                  <a:gd name="connsiteX0" fmla="*/ 57323 w 607774"/>
                  <a:gd name="connsiteY0" fmla="*/ 297654 h 734790"/>
                  <a:gd name="connsiteX1" fmla="*/ 246914 w 607774"/>
                  <a:gd name="connsiteY1" fmla="*/ 377158 h 734790"/>
                  <a:gd name="connsiteX2" fmla="*/ 393537 w 607774"/>
                  <a:gd name="connsiteY2" fmla="*/ 458843 h 734790"/>
                  <a:gd name="connsiteX3" fmla="*/ 433174 w 607774"/>
                  <a:gd name="connsiteY3" fmla="*/ 1 h 734790"/>
                  <a:gd name="connsiteX4" fmla="*/ 607507 w 607774"/>
                  <a:gd name="connsiteY4" fmla="*/ 18436 h 734790"/>
                  <a:gd name="connsiteX5" fmla="*/ 439487 w 607774"/>
                  <a:gd name="connsiteY5" fmla="*/ 732811 h 734790"/>
                  <a:gd name="connsiteX6" fmla="*/ 277562 w 607774"/>
                  <a:gd name="connsiteY6" fmla="*/ 639466 h 734790"/>
                  <a:gd name="connsiteX7" fmla="*/ 0 w 607774"/>
                  <a:gd name="connsiteY7" fmla="*/ 412510 h 734790"/>
                  <a:gd name="connsiteX8" fmla="*/ 57323 w 607774"/>
                  <a:gd name="connsiteY8" fmla="*/ 297654 h 734790"/>
                  <a:gd name="connsiteX0" fmla="*/ 57323 w 607774"/>
                  <a:gd name="connsiteY0" fmla="*/ 303937 h 741073"/>
                  <a:gd name="connsiteX1" fmla="*/ 246914 w 607774"/>
                  <a:gd name="connsiteY1" fmla="*/ 383441 h 741073"/>
                  <a:gd name="connsiteX2" fmla="*/ 393537 w 607774"/>
                  <a:gd name="connsiteY2" fmla="*/ 465126 h 741073"/>
                  <a:gd name="connsiteX3" fmla="*/ 514859 w 607774"/>
                  <a:gd name="connsiteY3" fmla="*/ 0 h 741073"/>
                  <a:gd name="connsiteX4" fmla="*/ 607507 w 607774"/>
                  <a:gd name="connsiteY4" fmla="*/ 24719 h 741073"/>
                  <a:gd name="connsiteX5" fmla="*/ 439487 w 607774"/>
                  <a:gd name="connsiteY5" fmla="*/ 739094 h 741073"/>
                  <a:gd name="connsiteX6" fmla="*/ 277562 w 607774"/>
                  <a:gd name="connsiteY6" fmla="*/ 645749 h 741073"/>
                  <a:gd name="connsiteX7" fmla="*/ 0 w 607774"/>
                  <a:gd name="connsiteY7" fmla="*/ 418793 h 741073"/>
                  <a:gd name="connsiteX8" fmla="*/ 57323 w 607774"/>
                  <a:gd name="connsiteY8" fmla="*/ 303937 h 741073"/>
                  <a:gd name="connsiteX0" fmla="*/ 1 w 550452"/>
                  <a:gd name="connsiteY0" fmla="*/ 303937 h 741073"/>
                  <a:gd name="connsiteX1" fmla="*/ 189592 w 550452"/>
                  <a:gd name="connsiteY1" fmla="*/ 383441 h 741073"/>
                  <a:gd name="connsiteX2" fmla="*/ 336215 w 550452"/>
                  <a:gd name="connsiteY2" fmla="*/ 465126 h 741073"/>
                  <a:gd name="connsiteX3" fmla="*/ 457537 w 550452"/>
                  <a:gd name="connsiteY3" fmla="*/ 0 h 741073"/>
                  <a:gd name="connsiteX4" fmla="*/ 550185 w 550452"/>
                  <a:gd name="connsiteY4" fmla="*/ 24719 h 741073"/>
                  <a:gd name="connsiteX5" fmla="*/ 382165 w 550452"/>
                  <a:gd name="connsiteY5" fmla="*/ 739094 h 741073"/>
                  <a:gd name="connsiteX6" fmla="*/ 220240 w 550452"/>
                  <a:gd name="connsiteY6" fmla="*/ 645749 h 741073"/>
                  <a:gd name="connsiteX7" fmla="*/ 60060 w 550452"/>
                  <a:gd name="connsiteY7" fmla="*/ 521942 h 741073"/>
                  <a:gd name="connsiteX8" fmla="*/ 1 w 550452"/>
                  <a:gd name="connsiteY8" fmla="*/ 303937 h 741073"/>
                  <a:gd name="connsiteX0" fmla="*/ 81379 w 490392"/>
                  <a:gd name="connsiteY0" fmla="*/ 442489 h 741073"/>
                  <a:gd name="connsiteX1" fmla="*/ 129532 w 490392"/>
                  <a:gd name="connsiteY1" fmla="*/ 383441 h 741073"/>
                  <a:gd name="connsiteX2" fmla="*/ 276155 w 490392"/>
                  <a:gd name="connsiteY2" fmla="*/ 465126 h 741073"/>
                  <a:gd name="connsiteX3" fmla="*/ 397477 w 490392"/>
                  <a:gd name="connsiteY3" fmla="*/ 0 h 741073"/>
                  <a:gd name="connsiteX4" fmla="*/ 490125 w 490392"/>
                  <a:gd name="connsiteY4" fmla="*/ 24719 h 741073"/>
                  <a:gd name="connsiteX5" fmla="*/ 322105 w 490392"/>
                  <a:gd name="connsiteY5" fmla="*/ 739094 h 741073"/>
                  <a:gd name="connsiteX6" fmla="*/ 160180 w 490392"/>
                  <a:gd name="connsiteY6" fmla="*/ 645749 h 741073"/>
                  <a:gd name="connsiteX7" fmla="*/ 0 w 490392"/>
                  <a:gd name="connsiteY7" fmla="*/ 521942 h 741073"/>
                  <a:gd name="connsiteX8" fmla="*/ 81379 w 490392"/>
                  <a:gd name="connsiteY8" fmla="*/ 442489 h 74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0392" h="741073">
                    <a:moveTo>
                      <a:pt x="81379" y="442489"/>
                    </a:moveTo>
                    <a:lnTo>
                      <a:pt x="129532" y="383441"/>
                    </a:lnTo>
                    <a:cubicBezTo>
                      <a:pt x="150324" y="458156"/>
                      <a:pt x="266630" y="490843"/>
                      <a:pt x="276155" y="465126"/>
                    </a:cubicBezTo>
                    <a:lnTo>
                      <a:pt x="397477" y="0"/>
                    </a:lnTo>
                    <a:lnTo>
                      <a:pt x="490125" y="24719"/>
                    </a:lnTo>
                    <a:cubicBezTo>
                      <a:pt x="496575" y="122089"/>
                      <a:pt x="384716" y="650829"/>
                      <a:pt x="322105" y="739094"/>
                    </a:cubicBezTo>
                    <a:cubicBezTo>
                      <a:pt x="289974" y="752429"/>
                      <a:pt x="189517" y="695850"/>
                      <a:pt x="160180" y="645749"/>
                    </a:cubicBezTo>
                    <a:lnTo>
                      <a:pt x="0" y="521942"/>
                    </a:lnTo>
                    <a:lnTo>
                      <a:pt x="81379" y="442489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 229">
                <a:extLst>
                  <a:ext uri="{FF2B5EF4-FFF2-40B4-BE49-F238E27FC236}">
                    <a16:creationId xmlns:a16="http://schemas.microsoft.com/office/drawing/2014/main" id="{3C376DF9-617C-49CD-919E-72C689AC1E0D}"/>
                  </a:ext>
                </a:extLst>
              </p:cNvPr>
              <p:cNvSpPr/>
              <p:nvPr/>
            </p:nvSpPr>
            <p:spPr>
              <a:xfrm rot="21073780" flipH="1">
                <a:off x="10508661" y="299925"/>
                <a:ext cx="136978" cy="134647"/>
              </a:xfrm>
              <a:custGeom>
                <a:avLst/>
                <a:gdLst>
                  <a:gd name="connsiteX0" fmla="*/ 4618 w 817134"/>
                  <a:gd name="connsiteY0" fmla="*/ 462782 h 873073"/>
                  <a:gd name="connsiteX1" fmla="*/ 199690 w 817134"/>
                  <a:gd name="connsiteY1" fmla="*/ 170174 h 873073"/>
                  <a:gd name="connsiteX2" fmla="*/ 321610 w 817134"/>
                  <a:gd name="connsiteY2" fmla="*/ 29966 h 873073"/>
                  <a:gd name="connsiteX3" fmla="*/ 791002 w 817134"/>
                  <a:gd name="connsiteY3" fmla="*/ 755390 h 873073"/>
                  <a:gd name="connsiteX4" fmla="*/ 748330 w 817134"/>
                  <a:gd name="connsiteY4" fmla="*/ 798062 h 873073"/>
                  <a:gd name="connsiteX5" fmla="*/ 675178 w 817134"/>
                  <a:gd name="connsiteY5" fmla="*/ 859022 h 873073"/>
                  <a:gd name="connsiteX6" fmla="*/ 413050 w 817134"/>
                  <a:gd name="connsiteY6" fmla="*/ 505454 h 873073"/>
                  <a:gd name="connsiteX7" fmla="*/ 285034 w 817134"/>
                  <a:gd name="connsiteY7" fmla="*/ 633470 h 873073"/>
                  <a:gd name="connsiteX8" fmla="*/ 77770 w 817134"/>
                  <a:gd name="connsiteY8" fmla="*/ 505454 h 873073"/>
                  <a:gd name="connsiteX9" fmla="*/ 4618 w 817134"/>
                  <a:gd name="connsiteY9" fmla="*/ 462782 h 873073"/>
                  <a:gd name="connsiteX0" fmla="*/ 4618 w 807633"/>
                  <a:gd name="connsiteY0" fmla="*/ 462782 h 881374"/>
                  <a:gd name="connsiteX1" fmla="*/ 199690 w 807633"/>
                  <a:gd name="connsiteY1" fmla="*/ 170174 h 881374"/>
                  <a:gd name="connsiteX2" fmla="*/ 321610 w 807633"/>
                  <a:gd name="connsiteY2" fmla="*/ 29966 h 881374"/>
                  <a:gd name="connsiteX3" fmla="*/ 791002 w 807633"/>
                  <a:gd name="connsiteY3" fmla="*/ 755390 h 881374"/>
                  <a:gd name="connsiteX4" fmla="*/ 675178 w 807633"/>
                  <a:gd name="connsiteY4" fmla="*/ 859022 h 881374"/>
                  <a:gd name="connsiteX5" fmla="*/ 413050 w 807633"/>
                  <a:gd name="connsiteY5" fmla="*/ 505454 h 881374"/>
                  <a:gd name="connsiteX6" fmla="*/ 285034 w 807633"/>
                  <a:gd name="connsiteY6" fmla="*/ 633470 h 881374"/>
                  <a:gd name="connsiteX7" fmla="*/ 77770 w 807633"/>
                  <a:gd name="connsiteY7" fmla="*/ 505454 h 881374"/>
                  <a:gd name="connsiteX8" fmla="*/ 4618 w 807633"/>
                  <a:gd name="connsiteY8" fmla="*/ 462782 h 881374"/>
                  <a:gd name="connsiteX0" fmla="*/ 4618 w 797904"/>
                  <a:gd name="connsiteY0" fmla="*/ 462782 h 870571"/>
                  <a:gd name="connsiteX1" fmla="*/ 199690 w 797904"/>
                  <a:gd name="connsiteY1" fmla="*/ 170174 h 870571"/>
                  <a:gd name="connsiteX2" fmla="*/ 321610 w 797904"/>
                  <a:gd name="connsiteY2" fmla="*/ 29966 h 870571"/>
                  <a:gd name="connsiteX3" fmla="*/ 791002 w 797904"/>
                  <a:gd name="connsiteY3" fmla="*/ 755390 h 870571"/>
                  <a:gd name="connsiteX4" fmla="*/ 675178 w 797904"/>
                  <a:gd name="connsiteY4" fmla="*/ 859022 h 870571"/>
                  <a:gd name="connsiteX5" fmla="*/ 413050 w 797904"/>
                  <a:gd name="connsiteY5" fmla="*/ 505454 h 870571"/>
                  <a:gd name="connsiteX6" fmla="*/ 285034 w 797904"/>
                  <a:gd name="connsiteY6" fmla="*/ 633470 h 870571"/>
                  <a:gd name="connsiteX7" fmla="*/ 77770 w 797904"/>
                  <a:gd name="connsiteY7" fmla="*/ 505454 h 870571"/>
                  <a:gd name="connsiteX8" fmla="*/ 4618 w 797904"/>
                  <a:gd name="connsiteY8" fmla="*/ 462782 h 870571"/>
                  <a:gd name="connsiteX0" fmla="*/ 4618 w 791069"/>
                  <a:gd name="connsiteY0" fmla="*/ 462782 h 870571"/>
                  <a:gd name="connsiteX1" fmla="*/ 199690 w 791069"/>
                  <a:gd name="connsiteY1" fmla="*/ 170174 h 870571"/>
                  <a:gd name="connsiteX2" fmla="*/ 321610 w 791069"/>
                  <a:gd name="connsiteY2" fmla="*/ 29966 h 870571"/>
                  <a:gd name="connsiteX3" fmla="*/ 791002 w 791069"/>
                  <a:gd name="connsiteY3" fmla="*/ 755390 h 870571"/>
                  <a:gd name="connsiteX4" fmla="*/ 675178 w 791069"/>
                  <a:gd name="connsiteY4" fmla="*/ 859022 h 870571"/>
                  <a:gd name="connsiteX5" fmla="*/ 413050 w 791069"/>
                  <a:gd name="connsiteY5" fmla="*/ 505454 h 870571"/>
                  <a:gd name="connsiteX6" fmla="*/ 285034 w 791069"/>
                  <a:gd name="connsiteY6" fmla="*/ 633470 h 870571"/>
                  <a:gd name="connsiteX7" fmla="*/ 77770 w 791069"/>
                  <a:gd name="connsiteY7" fmla="*/ 505454 h 870571"/>
                  <a:gd name="connsiteX8" fmla="*/ 4618 w 791069"/>
                  <a:gd name="connsiteY8" fmla="*/ 462782 h 870571"/>
                  <a:gd name="connsiteX0" fmla="*/ 2080 w 788532"/>
                  <a:gd name="connsiteY0" fmla="*/ 462782 h 870571"/>
                  <a:gd name="connsiteX1" fmla="*/ 147622 w 788532"/>
                  <a:gd name="connsiteY1" fmla="*/ 170174 h 870571"/>
                  <a:gd name="connsiteX2" fmla="*/ 319072 w 788532"/>
                  <a:gd name="connsiteY2" fmla="*/ 29966 h 870571"/>
                  <a:gd name="connsiteX3" fmla="*/ 788464 w 788532"/>
                  <a:gd name="connsiteY3" fmla="*/ 755390 h 870571"/>
                  <a:gd name="connsiteX4" fmla="*/ 672640 w 788532"/>
                  <a:gd name="connsiteY4" fmla="*/ 859022 h 870571"/>
                  <a:gd name="connsiteX5" fmla="*/ 410512 w 788532"/>
                  <a:gd name="connsiteY5" fmla="*/ 505454 h 870571"/>
                  <a:gd name="connsiteX6" fmla="*/ 282496 w 788532"/>
                  <a:gd name="connsiteY6" fmla="*/ 633470 h 870571"/>
                  <a:gd name="connsiteX7" fmla="*/ 75232 w 788532"/>
                  <a:gd name="connsiteY7" fmla="*/ 505454 h 870571"/>
                  <a:gd name="connsiteX8" fmla="*/ 2080 w 788532"/>
                  <a:gd name="connsiteY8" fmla="*/ 462782 h 870571"/>
                  <a:gd name="connsiteX0" fmla="*/ 2080 w 807098"/>
                  <a:gd name="connsiteY0" fmla="*/ 462782 h 869883"/>
                  <a:gd name="connsiteX1" fmla="*/ 147622 w 807098"/>
                  <a:gd name="connsiteY1" fmla="*/ 170174 h 869883"/>
                  <a:gd name="connsiteX2" fmla="*/ 319072 w 807098"/>
                  <a:gd name="connsiteY2" fmla="*/ 29966 h 869883"/>
                  <a:gd name="connsiteX3" fmla="*/ 788464 w 807098"/>
                  <a:gd name="connsiteY3" fmla="*/ 755390 h 869883"/>
                  <a:gd name="connsiteX4" fmla="*/ 684070 w 807098"/>
                  <a:gd name="connsiteY4" fmla="*/ 843782 h 869883"/>
                  <a:gd name="connsiteX5" fmla="*/ 410512 w 807098"/>
                  <a:gd name="connsiteY5" fmla="*/ 505454 h 869883"/>
                  <a:gd name="connsiteX6" fmla="*/ 282496 w 807098"/>
                  <a:gd name="connsiteY6" fmla="*/ 633470 h 869883"/>
                  <a:gd name="connsiteX7" fmla="*/ 75232 w 807098"/>
                  <a:gd name="connsiteY7" fmla="*/ 505454 h 869883"/>
                  <a:gd name="connsiteX8" fmla="*/ 2080 w 807098"/>
                  <a:gd name="connsiteY8" fmla="*/ 462782 h 869883"/>
                  <a:gd name="connsiteX0" fmla="*/ 2080 w 806297"/>
                  <a:gd name="connsiteY0" fmla="*/ 462782 h 845341"/>
                  <a:gd name="connsiteX1" fmla="*/ 147622 w 806297"/>
                  <a:gd name="connsiteY1" fmla="*/ 170174 h 845341"/>
                  <a:gd name="connsiteX2" fmla="*/ 319072 w 806297"/>
                  <a:gd name="connsiteY2" fmla="*/ 29966 h 845341"/>
                  <a:gd name="connsiteX3" fmla="*/ 788464 w 806297"/>
                  <a:gd name="connsiteY3" fmla="*/ 755390 h 845341"/>
                  <a:gd name="connsiteX4" fmla="*/ 684070 w 806297"/>
                  <a:gd name="connsiteY4" fmla="*/ 843782 h 845341"/>
                  <a:gd name="connsiteX5" fmla="*/ 410512 w 806297"/>
                  <a:gd name="connsiteY5" fmla="*/ 505454 h 845341"/>
                  <a:gd name="connsiteX6" fmla="*/ 282496 w 806297"/>
                  <a:gd name="connsiteY6" fmla="*/ 633470 h 845341"/>
                  <a:gd name="connsiteX7" fmla="*/ 75232 w 806297"/>
                  <a:gd name="connsiteY7" fmla="*/ 505454 h 845341"/>
                  <a:gd name="connsiteX8" fmla="*/ 2080 w 806297"/>
                  <a:gd name="connsiteY8" fmla="*/ 462782 h 845341"/>
                  <a:gd name="connsiteX0" fmla="*/ 2080 w 780267"/>
                  <a:gd name="connsiteY0" fmla="*/ 463036 h 871646"/>
                  <a:gd name="connsiteX1" fmla="*/ 147622 w 780267"/>
                  <a:gd name="connsiteY1" fmla="*/ 170428 h 871646"/>
                  <a:gd name="connsiteX2" fmla="*/ 319072 w 780267"/>
                  <a:gd name="connsiteY2" fmla="*/ 30220 h 871646"/>
                  <a:gd name="connsiteX3" fmla="*/ 757984 w 780267"/>
                  <a:gd name="connsiteY3" fmla="*/ 759454 h 871646"/>
                  <a:gd name="connsiteX4" fmla="*/ 684070 w 780267"/>
                  <a:gd name="connsiteY4" fmla="*/ 844036 h 871646"/>
                  <a:gd name="connsiteX5" fmla="*/ 410512 w 780267"/>
                  <a:gd name="connsiteY5" fmla="*/ 505708 h 871646"/>
                  <a:gd name="connsiteX6" fmla="*/ 282496 w 780267"/>
                  <a:gd name="connsiteY6" fmla="*/ 633724 h 871646"/>
                  <a:gd name="connsiteX7" fmla="*/ 75232 w 780267"/>
                  <a:gd name="connsiteY7" fmla="*/ 505708 h 871646"/>
                  <a:gd name="connsiteX8" fmla="*/ 2080 w 780267"/>
                  <a:gd name="connsiteY8" fmla="*/ 463036 h 871646"/>
                  <a:gd name="connsiteX0" fmla="*/ 2080 w 778163"/>
                  <a:gd name="connsiteY0" fmla="*/ 463036 h 845795"/>
                  <a:gd name="connsiteX1" fmla="*/ 147622 w 778163"/>
                  <a:gd name="connsiteY1" fmla="*/ 170428 h 845795"/>
                  <a:gd name="connsiteX2" fmla="*/ 319072 w 778163"/>
                  <a:gd name="connsiteY2" fmla="*/ 30220 h 845795"/>
                  <a:gd name="connsiteX3" fmla="*/ 757984 w 778163"/>
                  <a:gd name="connsiteY3" fmla="*/ 759454 h 845795"/>
                  <a:gd name="connsiteX4" fmla="*/ 684070 w 778163"/>
                  <a:gd name="connsiteY4" fmla="*/ 844036 h 845795"/>
                  <a:gd name="connsiteX5" fmla="*/ 410512 w 778163"/>
                  <a:gd name="connsiteY5" fmla="*/ 505708 h 845795"/>
                  <a:gd name="connsiteX6" fmla="*/ 282496 w 778163"/>
                  <a:gd name="connsiteY6" fmla="*/ 633724 h 845795"/>
                  <a:gd name="connsiteX7" fmla="*/ 75232 w 778163"/>
                  <a:gd name="connsiteY7" fmla="*/ 505708 h 845795"/>
                  <a:gd name="connsiteX8" fmla="*/ 2080 w 778163"/>
                  <a:gd name="connsiteY8" fmla="*/ 463036 h 845795"/>
                  <a:gd name="connsiteX0" fmla="*/ 2080 w 774705"/>
                  <a:gd name="connsiteY0" fmla="*/ 463036 h 864939"/>
                  <a:gd name="connsiteX1" fmla="*/ 147622 w 774705"/>
                  <a:gd name="connsiteY1" fmla="*/ 170428 h 864939"/>
                  <a:gd name="connsiteX2" fmla="*/ 319072 w 774705"/>
                  <a:gd name="connsiteY2" fmla="*/ 30220 h 864939"/>
                  <a:gd name="connsiteX3" fmla="*/ 757984 w 774705"/>
                  <a:gd name="connsiteY3" fmla="*/ 759454 h 864939"/>
                  <a:gd name="connsiteX4" fmla="*/ 684070 w 774705"/>
                  <a:gd name="connsiteY4" fmla="*/ 844036 h 864939"/>
                  <a:gd name="connsiteX5" fmla="*/ 692945 w 774705"/>
                  <a:gd name="connsiteY5" fmla="*/ 833096 h 864939"/>
                  <a:gd name="connsiteX6" fmla="*/ 410512 w 774705"/>
                  <a:gd name="connsiteY6" fmla="*/ 505708 h 864939"/>
                  <a:gd name="connsiteX7" fmla="*/ 282496 w 774705"/>
                  <a:gd name="connsiteY7" fmla="*/ 633724 h 864939"/>
                  <a:gd name="connsiteX8" fmla="*/ 75232 w 774705"/>
                  <a:gd name="connsiteY8" fmla="*/ 505708 h 864939"/>
                  <a:gd name="connsiteX9" fmla="*/ 2080 w 774705"/>
                  <a:gd name="connsiteY9" fmla="*/ 463036 h 864939"/>
                  <a:gd name="connsiteX0" fmla="*/ 2080 w 812084"/>
                  <a:gd name="connsiteY0" fmla="*/ 451113 h 863974"/>
                  <a:gd name="connsiteX1" fmla="*/ 147622 w 812084"/>
                  <a:gd name="connsiteY1" fmla="*/ 158505 h 863974"/>
                  <a:gd name="connsiteX2" fmla="*/ 319072 w 812084"/>
                  <a:gd name="connsiteY2" fmla="*/ 18297 h 863974"/>
                  <a:gd name="connsiteX3" fmla="*/ 798178 w 812084"/>
                  <a:gd name="connsiteY3" fmla="*/ 563279 h 863974"/>
                  <a:gd name="connsiteX4" fmla="*/ 684070 w 812084"/>
                  <a:gd name="connsiteY4" fmla="*/ 832113 h 863974"/>
                  <a:gd name="connsiteX5" fmla="*/ 692945 w 812084"/>
                  <a:gd name="connsiteY5" fmla="*/ 821173 h 863974"/>
                  <a:gd name="connsiteX6" fmla="*/ 410512 w 812084"/>
                  <a:gd name="connsiteY6" fmla="*/ 493785 h 863974"/>
                  <a:gd name="connsiteX7" fmla="*/ 282496 w 812084"/>
                  <a:gd name="connsiteY7" fmla="*/ 621801 h 863974"/>
                  <a:gd name="connsiteX8" fmla="*/ 75232 w 812084"/>
                  <a:gd name="connsiteY8" fmla="*/ 493785 h 863974"/>
                  <a:gd name="connsiteX9" fmla="*/ 2080 w 812084"/>
                  <a:gd name="connsiteY9" fmla="*/ 451113 h 863974"/>
                  <a:gd name="connsiteX0" fmla="*/ 2080 w 815879"/>
                  <a:gd name="connsiteY0" fmla="*/ 451113 h 832765"/>
                  <a:gd name="connsiteX1" fmla="*/ 147622 w 815879"/>
                  <a:gd name="connsiteY1" fmla="*/ 158505 h 832765"/>
                  <a:gd name="connsiteX2" fmla="*/ 319072 w 815879"/>
                  <a:gd name="connsiteY2" fmla="*/ 18297 h 832765"/>
                  <a:gd name="connsiteX3" fmla="*/ 798178 w 815879"/>
                  <a:gd name="connsiteY3" fmla="*/ 563279 h 832765"/>
                  <a:gd name="connsiteX4" fmla="*/ 684070 w 815879"/>
                  <a:gd name="connsiteY4" fmla="*/ 832113 h 832765"/>
                  <a:gd name="connsiteX5" fmla="*/ 410512 w 815879"/>
                  <a:gd name="connsiteY5" fmla="*/ 493785 h 832765"/>
                  <a:gd name="connsiteX6" fmla="*/ 282496 w 815879"/>
                  <a:gd name="connsiteY6" fmla="*/ 621801 h 832765"/>
                  <a:gd name="connsiteX7" fmla="*/ 75232 w 815879"/>
                  <a:gd name="connsiteY7" fmla="*/ 493785 h 832765"/>
                  <a:gd name="connsiteX8" fmla="*/ 2080 w 815879"/>
                  <a:gd name="connsiteY8" fmla="*/ 451113 h 832765"/>
                  <a:gd name="connsiteX0" fmla="*/ 2080 w 819611"/>
                  <a:gd name="connsiteY0" fmla="*/ 451113 h 631479"/>
                  <a:gd name="connsiteX1" fmla="*/ 147622 w 819611"/>
                  <a:gd name="connsiteY1" fmla="*/ 158505 h 631479"/>
                  <a:gd name="connsiteX2" fmla="*/ 319072 w 819611"/>
                  <a:gd name="connsiteY2" fmla="*/ 18297 h 631479"/>
                  <a:gd name="connsiteX3" fmla="*/ 798178 w 819611"/>
                  <a:gd name="connsiteY3" fmla="*/ 563279 h 631479"/>
                  <a:gd name="connsiteX4" fmla="*/ 703685 w 819611"/>
                  <a:gd name="connsiteY4" fmla="*/ 615797 h 631479"/>
                  <a:gd name="connsiteX5" fmla="*/ 410512 w 819611"/>
                  <a:gd name="connsiteY5" fmla="*/ 493785 h 631479"/>
                  <a:gd name="connsiteX6" fmla="*/ 282496 w 819611"/>
                  <a:gd name="connsiteY6" fmla="*/ 621801 h 631479"/>
                  <a:gd name="connsiteX7" fmla="*/ 75232 w 819611"/>
                  <a:gd name="connsiteY7" fmla="*/ 493785 h 631479"/>
                  <a:gd name="connsiteX8" fmla="*/ 2080 w 819611"/>
                  <a:gd name="connsiteY8" fmla="*/ 451113 h 631479"/>
                  <a:gd name="connsiteX0" fmla="*/ 2080 w 819390"/>
                  <a:gd name="connsiteY0" fmla="*/ 451113 h 641461"/>
                  <a:gd name="connsiteX1" fmla="*/ 147622 w 819390"/>
                  <a:gd name="connsiteY1" fmla="*/ 158505 h 641461"/>
                  <a:gd name="connsiteX2" fmla="*/ 319072 w 819390"/>
                  <a:gd name="connsiteY2" fmla="*/ 18297 h 641461"/>
                  <a:gd name="connsiteX3" fmla="*/ 798178 w 819390"/>
                  <a:gd name="connsiteY3" fmla="*/ 563279 h 641461"/>
                  <a:gd name="connsiteX4" fmla="*/ 703685 w 819390"/>
                  <a:gd name="connsiteY4" fmla="*/ 615797 h 641461"/>
                  <a:gd name="connsiteX5" fmla="*/ 421056 w 819390"/>
                  <a:gd name="connsiteY5" fmla="*/ 349390 h 641461"/>
                  <a:gd name="connsiteX6" fmla="*/ 282496 w 819390"/>
                  <a:gd name="connsiteY6" fmla="*/ 621801 h 641461"/>
                  <a:gd name="connsiteX7" fmla="*/ 75232 w 819390"/>
                  <a:gd name="connsiteY7" fmla="*/ 493785 h 641461"/>
                  <a:gd name="connsiteX8" fmla="*/ 2080 w 819390"/>
                  <a:gd name="connsiteY8" fmla="*/ 451113 h 641461"/>
                  <a:gd name="connsiteX0" fmla="*/ 2080 w 798195"/>
                  <a:gd name="connsiteY0" fmla="*/ 451113 h 634937"/>
                  <a:gd name="connsiteX1" fmla="*/ 147622 w 798195"/>
                  <a:gd name="connsiteY1" fmla="*/ 158505 h 634937"/>
                  <a:gd name="connsiteX2" fmla="*/ 319072 w 798195"/>
                  <a:gd name="connsiteY2" fmla="*/ 18297 h 634937"/>
                  <a:gd name="connsiteX3" fmla="*/ 798178 w 798195"/>
                  <a:gd name="connsiteY3" fmla="*/ 563279 h 634937"/>
                  <a:gd name="connsiteX4" fmla="*/ 703685 w 798195"/>
                  <a:gd name="connsiteY4" fmla="*/ 615797 h 634937"/>
                  <a:gd name="connsiteX5" fmla="*/ 421056 w 798195"/>
                  <a:gd name="connsiteY5" fmla="*/ 349390 h 634937"/>
                  <a:gd name="connsiteX6" fmla="*/ 282496 w 798195"/>
                  <a:gd name="connsiteY6" fmla="*/ 621801 h 634937"/>
                  <a:gd name="connsiteX7" fmla="*/ 75232 w 798195"/>
                  <a:gd name="connsiteY7" fmla="*/ 493785 h 634937"/>
                  <a:gd name="connsiteX8" fmla="*/ 2080 w 798195"/>
                  <a:gd name="connsiteY8" fmla="*/ 451113 h 634937"/>
                  <a:gd name="connsiteX0" fmla="*/ 739 w 796854"/>
                  <a:gd name="connsiteY0" fmla="*/ 452195 h 636019"/>
                  <a:gd name="connsiteX1" fmla="*/ 112675 w 796854"/>
                  <a:gd name="connsiteY1" fmla="*/ 152869 h 636019"/>
                  <a:gd name="connsiteX2" fmla="*/ 317731 w 796854"/>
                  <a:gd name="connsiteY2" fmla="*/ 19379 h 636019"/>
                  <a:gd name="connsiteX3" fmla="*/ 796837 w 796854"/>
                  <a:gd name="connsiteY3" fmla="*/ 564361 h 636019"/>
                  <a:gd name="connsiteX4" fmla="*/ 702344 w 796854"/>
                  <a:gd name="connsiteY4" fmla="*/ 616879 h 636019"/>
                  <a:gd name="connsiteX5" fmla="*/ 419715 w 796854"/>
                  <a:gd name="connsiteY5" fmla="*/ 350472 h 636019"/>
                  <a:gd name="connsiteX6" fmla="*/ 281155 w 796854"/>
                  <a:gd name="connsiteY6" fmla="*/ 622883 h 636019"/>
                  <a:gd name="connsiteX7" fmla="*/ 73891 w 796854"/>
                  <a:gd name="connsiteY7" fmla="*/ 494867 h 636019"/>
                  <a:gd name="connsiteX8" fmla="*/ 739 w 796854"/>
                  <a:gd name="connsiteY8" fmla="*/ 452195 h 636019"/>
                  <a:gd name="connsiteX0" fmla="*/ 739 w 753404"/>
                  <a:gd name="connsiteY0" fmla="*/ 449575 h 622788"/>
                  <a:gd name="connsiteX1" fmla="*/ 112675 w 753404"/>
                  <a:gd name="connsiteY1" fmla="*/ 150249 h 622788"/>
                  <a:gd name="connsiteX2" fmla="*/ 317731 w 753404"/>
                  <a:gd name="connsiteY2" fmla="*/ 16759 h 622788"/>
                  <a:gd name="connsiteX3" fmla="*/ 752984 w 753404"/>
                  <a:gd name="connsiteY3" fmla="*/ 520177 h 622788"/>
                  <a:gd name="connsiteX4" fmla="*/ 702344 w 753404"/>
                  <a:gd name="connsiteY4" fmla="*/ 614259 h 622788"/>
                  <a:gd name="connsiteX5" fmla="*/ 419715 w 753404"/>
                  <a:gd name="connsiteY5" fmla="*/ 347852 h 622788"/>
                  <a:gd name="connsiteX6" fmla="*/ 281155 w 753404"/>
                  <a:gd name="connsiteY6" fmla="*/ 620263 h 622788"/>
                  <a:gd name="connsiteX7" fmla="*/ 73891 w 753404"/>
                  <a:gd name="connsiteY7" fmla="*/ 492247 h 622788"/>
                  <a:gd name="connsiteX8" fmla="*/ 739 w 753404"/>
                  <a:gd name="connsiteY8" fmla="*/ 449575 h 622788"/>
                  <a:gd name="connsiteX0" fmla="*/ 739 w 780768"/>
                  <a:gd name="connsiteY0" fmla="*/ 449575 h 620264"/>
                  <a:gd name="connsiteX1" fmla="*/ 112675 w 780768"/>
                  <a:gd name="connsiteY1" fmla="*/ 150249 h 620264"/>
                  <a:gd name="connsiteX2" fmla="*/ 317731 w 780768"/>
                  <a:gd name="connsiteY2" fmla="*/ 16759 h 620264"/>
                  <a:gd name="connsiteX3" fmla="*/ 752984 w 780768"/>
                  <a:gd name="connsiteY3" fmla="*/ 520177 h 620264"/>
                  <a:gd name="connsiteX4" fmla="*/ 702129 w 780768"/>
                  <a:gd name="connsiteY4" fmla="*/ 558829 h 620264"/>
                  <a:gd name="connsiteX5" fmla="*/ 419715 w 780768"/>
                  <a:gd name="connsiteY5" fmla="*/ 347852 h 620264"/>
                  <a:gd name="connsiteX6" fmla="*/ 281155 w 780768"/>
                  <a:gd name="connsiteY6" fmla="*/ 620263 h 620264"/>
                  <a:gd name="connsiteX7" fmla="*/ 73891 w 780768"/>
                  <a:gd name="connsiteY7" fmla="*/ 492247 h 620264"/>
                  <a:gd name="connsiteX8" fmla="*/ 739 w 780768"/>
                  <a:gd name="connsiteY8" fmla="*/ 449575 h 620264"/>
                  <a:gd name="connsiteX0" fmla="*/ 739 w 773129"/>
                  <a:gd name="connsiteY0" fmla="*/ 446913 h 617602"/>
                  <a:gd name="connsiteX1" fmla="*/ 112675 w 773129"/>
                  <a:gd name="connsiteY1" fmla="*/ 147587 h 617602"/>
                  <a:gd name="connsiteX2" fmla="*/ 317731 w 773129"/>
                  <a:gd name="connsiteY2" fmla="*/ 14097 h 617602"/>
                  <a:gd name="connsiteX3" fmla="*/ 743358 w 773129"/>
                  <a:gd name="connsiteY3" fmla="*/ 474186 h 617602"/>
                  <a:gd name="connsiteX4" fmla="*/ 702129 w 773129"/>
                  <a:gd name="connsiteY4" fmla="*/ 556167 h 617602"/>
                  <a:gd name="connsiteX5" fmla="*/ 419715 w 773129"/>
                  <a:gd name="connsiteY5" fmla="*/ 345190 h 617602"/>
                  <a:gd name="connsiteX6" fmla="*/ 281155 w 773129"/>
                  <a:gd name="connsiteY6" fmla="*/ 617601 h 617602"/>
                  <a:gd name="connsiteX7" fmla="*/ 73891 w 773129"/>
                  <a:gd name="connsiteY7" fmla="*/ 489585 h 617602"/>
                  <a:gd name="connsiteX8" fmla="*/ 739 w 773129"/>
                  <a:gd name="connsiteY8" fmla="*/ 446913 h 617602"/>
                  <a:gd name="connsiteX0" fmla="*/ 739 w 749050"/>
                  <a:gd name="connsiteY0" fmla="*/ 446913 h 617602"/>
                  <a:gd name="connsiteX1" fmla="*/ 112675 w 749050"/>
                  <a:gd name="connsiteY1" fmla="*/ 147587 h 617602"/>
                  <a:gd name="connsiteX2" fmla="*/ 317731 w 749050"/>
                  <a:gd name="connsiteY2" fmla="*/ 14097 h 617602"/>
                  <a:gd name="connsiteX3" fmla="*/ 743358 w 749050"/>
                  <a:gd name="connsiteY3" fmla="*/ 474186 h 617602"/>
                  <a:gd name="connsiteX4" fmla="*/ 702129 w 749050"/>
                  <a:gd name="connsiteY4" fmla="*/ 556167 h 617602"/>
                  <a:gd name="connsiteX5" fmla="*/ 419715 w 749050"/>
                  <a:gd name="connsiteY5" fmla="*/ 345190 h 617602"/>
                  <a:gd name="connsiteX6" fmla="*/ 281155 w 749050"/>
                  <a:gd name="connsiteY6" fmla="*/ 617601 h 617602"/>
                  <a:gd name="connsiteX7" fmla="*/ 73891 w 749050"/>
                  <a:gd name="connsiteY7" fmla="*/ 489585 h 617602"/>
                  <a:gd name="connsiteX8" fmla="*/ 739 w 749050"/>
                  <a:gd name="connsiteY8" fmla="*/ 446913 h 617602"/>
                  <a:gd name="connsiteX0" fmla="*/ 739 w 725638"/>
                  <a:gd name="connsiteY0" fmla="*/ 438828 h 609517"/>
                  <a:gd name="connsiteX1" fmla="*/ 112675 w 725638"/>
                  <a:gd name="connsiteY1" fmla="*/ 139502 h 609517"/>
                  <a:gd name="connsiteX2" fmla="*/ 317731 w 725638"/>
                  <a:gd name="connsiteY2" fmla="*/ 6012 h 609517"/>
                  <a:gd name="connsiteX3" fmla="*/ 702694 w 725638"/>
                  <a:gd name="connsiteY3" fmla="*/ 322466 h 609517"/>
                  <a:gd name="connsiteX4" fmla="*/ 702129 w 725638"/>
                  <a:gd name="connsiteY4" fmla="*/ 548082 h 609517"/>
                  <a:gd name="connsiteX5" fmla="*/ 419715 w 725638"/>
                  <a:gd name="connsiteY5" fmla="*/ 337105 h 609517"/>
                  <a:gd name="connsiteX6" fmla="*/ 281155 w 725638"/>
                  <a:gd name="connsiteY6" fmla="*/ 609516 h 609517"/>
                  <a:gd name="connsiteX7" fmla="*/ 73891 w 725638"/>
                  <a:gd name="connsiteY7" fmla="*/ 481500 h 609517"/>
                  <a:gd name="connsiteX8" fmla="*/ 739 w 725638"/>
                  <a:gd name="connsiteY8" fmla="*/ 438828 h 609517"/>
                  <a:gd name="connsiteX0" fmla="*/ 739 w 709548"/>
                  <a:gd name="connsiteY0" fmla="*/ 438828 h 609517"/>
                  <a:gd name="connsiteX1" fmla="*/ 112675 w 709548"/>
                  <a:gd name="connsiteY1" fmla="*/ 139502 h 609517"/>
                  <a:gd name="connsiteX2" fmla="*/ 317731 w 709548"/>
                  <a:gd name="connsiteY2" fmla="*/ 6012 h 609517"/>
                  <a:gd name="connsiteX3" fmla="*/ 702694 w 709548"/>
                  <a:gd name="connsiteY3" fmla="*/ 322466 h 609517"/>
                  <a:gd name="connsiteX4" fmla="*/ 702129 w 709548"/>
                  <a:gd name="connsiteY4" fmla="*/ 548082 h 609517"/>
                  <a:gd name="connsiteX5" fmla="*/ 648038 w 709548"/>
                  <a:gd name="connsiteY5" fmla="*/ 358664 h 609517"/>
                  <a:gd name="connsiteX6" fmla="*/ 419715 w 709548"/>
                  <a:gd name="connsiteY6" fmla="*/ 337105 h 609517"/>
                  <a:gd name="connsiteX7" fmla="*/ 281155 w 709548"/>
                  <a:gd name="connsiteY7" fmla="*/ 609516 h 609517"/>
                  <a:gd name="connsiteX8" fmla="*/ 73891 w 709548"/>
                  <a:gd name="connsiteY8" fmla="*/ 481500 h 609517"/>
                  <a:gd name="connsiteX9" fmla="*/ 739 w 709548"/>
                  <a:gd name="connsiteY9" fmla="*/ 438828 h 609517"/>
                  <a:gd name="connsiteX0" fmla="*/ 739 w 724199"/>
                  <a:gd name="connsiteY0" fmla="*/ 438828 h 609517"/>
                  <a:gd name="connsiteX1" fmla="*/ 112675 w 724199"/>
                  <a:gd name="connsiteY1" fmla="*/ 139502 h 609517"/>
                  <a:gd name="connsiteX2" fmla="*/ 317731 w 724199"/>
                  <a:gd name="connsiteY2" fmla="*/ 6012 h 609517"/>
                  <a:gd name="connsiteX3" fmla="*/ 702694 w 724199"/>
                  <a:gd name="connsiteY3" fmla="*/ 322466 h 609517"/>
                  <a:gd name="connsiteX4" fmla="*/ 648038 w 724199"/>
                  <a:gd name="connsiteY4" fmla="*/ 358664 h 609517"/>
                  <a:gd name="connsiteX5" fmla="*/ 419715 w 724199"/>
                  <a:gd name="connsiteY5" fmla="*/ 337105 h 609517"/>
                  <a:gd name="connsiteX6" fmla="*/ 281155 w 724199"/>
                  <a:gd name="connsiteY6" fmla="*/ 609516 h 609517"/>
                  <a:gd name="connsiteX7" fmla="*/ 73891 w 724199"/>
                  <a:gd name="connsiteY7" fmla="*/ 481500 h 609517"/>
                  <a:gd name="connsiteX8" fmla="*/ 739 w 724199"/>
                  <a:gd name="connsiteY8" fmla="*/ 438828 h 609517"/>
                  <a:gd name="connsiteX0" fmla="*/ 739 w 711224"/>
                  <a:gd name="connsiteY0" fmla="*/ 435802 h 606491"/>
                  <a:gd name="connsiteX1" fmla="*/ 112675 w 711224"/>
                  <a:gd name="connsiteY1" fmla="*/ 136476 h 606491"/>
                  <a:gd name="connsiteX2" fmla="*/ 317731 w 711224"/>
                  <a:gd name="connsiteY2" fmla="*/ 2986 h 606491"/>
                  <a:gd name="connsiteX3" fmla="*/ 686138 w 711224"/>
                  <a:gd name="connsiteY3" fmla="*/ 254293 h 606491"/>
                  <a:gd name="connsiteX4" fmla="*/ 648038 w 711224"/>
                  <a:gd name="connsiteY4" fmla="*/ 355638 h 606491"/>
                  <a:gd name="connsiteX5" fmla="*/ 419715 w 711224"/>
                  <a:gd name="connsiteY5" fmla="*/ 334079 h 606491"/>
                  <a:gd name="connsiteX6" fmla="*/ 281155 w 711224"/>
                  <a:gd name="connsiteY6" fmla="*/ 606490 h 606491"/>
                  <a:gd name="connsiteX7" fmla="*/ 73891 w 711224"/>
                  <a:gd name="connsiteY7" fmla="*/ 478474 h 606491"/>
                  <a:gd name="connsiteX8" fmla="*/ 739 w 711224"/>
                  <a:gd name="connsiteY8" fmla="*/ 435802 h 606491"/>
                  <a:gd name="connsiteX0" fmla="*/ 739 w 710762"/>
                  <a:gd name="connsiteY0" fmla="*/ 435802 h 606491"/>
                  <a:gd name="connsiteX1" fmla="*/ 112675 w 710762"/>
                  <a:gd name="connsiteY1" fmla="*/ 136476 h 606491"/>
                  <a:gd name="connsiteX2" fmla="*/ 317731 w 710762"/>
                  <a:gd name="connsiteY2" fmla="*/ 2986 h 606491"/>
                  <a:gd name="connsiteX3" fmla="*/ 686138 w 710762"/>
                  <a:gd name="connsiteY3" fmla="*/ 254293 h 606491"/>
                  <a:gd name="connsiteX4" fmla="*/ 646584 w 710762"/>
                  <a:gd name="connsiteY4" fmla="*/ 317170 h 606491"/>
                  <a:gd name="connsiteX5" fmla="*/ 419715 w 710762"/>
                  <a:gd name="connsiteY5" fmla="*/ 334079 h 606491"/>
                  <a:gd name="connsiteX6" fmla="*/ 281155 w 710762"/>
                  <a:gd name="connsiteY6" fmla="*/ 606490 h 606491"/>
                  <a:gd name="connsiteX7" fmla="*/ 73891 w 710762"/>
                  <a:gd name="connsiteY7" fmla="*/ 478474 h 606491"/>
                  <a:gd name="connsiteX8" fmla="*/ 739 w 710762"/>
                  <a:gd name="connsiteY8" fmla="*/ 435802 h 606491"/>
                  <a:gd name="connsiteX0" fmla="*/ 5187 w 715210"/>
                  <a:gd name="connsiteY0" fmla="*/ 435802 h 606491"/>
                  <a:gd name="connsiteX1" fmla="*/ 117123 w 715210"/>
                  <a:gd name="connsiteY1" fmla="*/ 136476 h 606491"/>
                  <a:gd name="connsiteX2" fmla="*/ 322179 w 715210"/>
                  <a:gd name="connsiteY2" fmla="*/ 2986 h 606491"/>
                  <a:gd name="connsiteX3" fmla="*/ 690586 w 715210"/>
                  <a:gd name="connsiteY3" fmla="*/ 254293 h 606491"/>
                  <a:gd name="connsiteX4" fmla="*/ 651032 w 715210"/>
                  <a:gd name="connsiteY4" fmla="*/ 317170 h 606491"/>
                  <a:gd name="connsiteX5" fmla="*/ 424163 w 715210"/>
                  <a:gd name="connsiteY5" fmla="*/ 334079 h 606491"/>
                  <a:gd name="connsiteX6" fmla="*/ 285603 w 715210"/>
                  <a:gd name="connsiteY6" fmla="*/ 606490 h 606491"/>
                  <a:gd name="connsiteX7" fmla="*/ 43713 w 715210"/>
                  <a:gd name="connsiteY7" fmla="*/ 544147 h 606491"/>
                  <a:gd name="connsiteX8" fmla="*/ 5187 w 715210"/>
                  <a:gd name="connsiteY8" fmla="*/ 435802 h 606491"/>
                  <a:gd name="connsiteX0" fmla="*/ 1809 w 769120"/>
                  <a:gd name="connsiteY0" fmla="*/ 461582 h 606616"/>
                  <a:gd name="connsiteX1" fmla="*/ 171033 w 769120"/>
                  <a:gd name="connsiteY1" fmla="*/ 136601 h 606616"/>
                  <a:gd name="connsiteX2" fmla="*/ 376089 w 769120"/>
                  <a:gd name="connsiteY2" fmla="*/ 3111 h 606616"/>
                  <a:gd name="connsiteX3" fmla="*/ 744496 w 769120"/>
                  <a:gd name="connsiteY3" fmla="*/ 254418 h 606616"/>
                  <a:gd name="connsiteX4" fmla="*/ 704942 w 769120"/>
                  <a:gd name="connsiteY4" fmla="*/ 317295 h 606616"/>
                  <a:gd name="connsiteX5" fmla="*/ 478073 w 769120"/>
                  <a:gd name="connsiteY5" fmla="*/ 334204 h 606616"/>
                  <a:gd name="connsiteX6" fmla="*/ 339513 w 769120"/>
                  <a:gd name="connsiteY6" fmla="*/ 606615 h 606616"/>
                  <a:gd name="connsiteX7" fmla="*/ 97623 w 769120"/>
                  <a:gd name="connsiteY7" fmla="*/ 544272 h 606616"/>
                  <a:gd name="connsiteX8" fmla="*/ 1809 w 769120"/>
                  <a:gd name="connsiteY8" fmla="*/ 461582 h 606616"/>
                  <a:gd name="connsiteX0" fmla="*/ 1809 w 719843"/>
                  <a:gd name="connsiteY0" fmla="*/ 458967 h 604001"/>
                  <a:gd name="connsiteX1" fmla="*/ 171033 w 719843"/>
                  <a:gd name="connsiteY1" fmla="*/ 133986 h 604001"/>
                  <a:gd name="connsiteX2" fmla="*/ 376089 w 719843"/>
                  <a:gd name="connsiteY2" fmla="*/ 496 h 604001"/>
                  <a:gd name="connsiteX3" fmla="*/ 622252 w 719843"/>
                  <a:gd name="connsiteY3" fmla="*/ 174675 h 604001"/>
                  <a:gd name="connsiteX4" fmla="*/ 704942 w 719843"/>
                  <a:gd name="connsiteY4" fmla="*/ 314680 h 604001"/>
                  <a:gd name="connsiteX5" fmla="*/ 478073 w 719843"/>
                  <a:gd name="connsiteY5" fmla="*/ 331589 h 604001"/>
                  <a:gd name="connsiteX6" fmla="*/ 339513 w 719843"/>
                  <a:gd name="connsiteY6" fmla="*/ 604000 h 604001"/>
                  <a:gd name="connsiteX7" fmla="*/ 97623 w 719843"/>
                  <a:gd name="connsiteY7" fmla="*/ 541657 h 604001"/>
                  <a:gd name="connsiteX8" fmla="*/ 1809 w 719843"/>
                  <a:gd name="connsiteY8" fmla="*/ 458967 h 604001"/>
                  <a:gd name="connsiteX0" fmla="*/ 1809 w 623963"/>
                  <a:gd name="connsiteY0" fmla="*/ 458967 h 604001"/>
                  <a:gd name="connsiteX1" fmla="*/ 171033 w 623963"/>
                  <a:gd name="connsiteY1" fmla="*/ 133986 h 604001"/>
                  <a:gd name="connsiteX2" fmla="*/ 376089 w 623963"/>
                  <a:gd name="connsiteY2" fmla="*/ 496 h 604001"/>
                  <a:gd name="connsiteX3" fmla="*/ 622252 w 623963"/>
                  <a:gd name="connsiteY3" fmla="*/ 174675 h 604001"/>
                  <a:gd name="connsiteX4" fmla="*/ 478073 w 623963"/>
                  <a:gd name="connsiteY4" fmla="*/ 331589 h 604001"/>
                  <a:gd name="connsiteX5" fmla="*/ 339513 w 623963"/>
                  <a:gd name="connsiteY5" fmla="*/ 604000 h 604001"/>
                  <a:gd name="connsiteX6" fmla="*/ 97623 w 623963"/>
                  <a:gd name="connsiteY6" fmla="*/ 541657 h 604001"/>
                  <a:gd name="connsiteX7" fmla="*/ 1809 w 623963"/>
                  <a:gd name="connsiteY7" fmla="*/ 458967 h 604001"/>
                  <a:gd name="connsiteX0" fmla="*/ 1809 w 625003"/>
                  <a:gd name="connsiteY0" fmla="*/ 458967 h 604001"/>
                  <a:gd name="connsiteX1" fmla="*/ 171033 w 625003"/>
                  <a:gd name="connsiteY1" fmla="*/ 133986 h 604001"/>
                  <a:gd name="connsiteX2" fmla="*/ 376089 w 625003"/>
                  <a:gd name="connsiteY2" fmla="*/ 496 h 604001"/>
                  <a:gd name="connsiteX3" fmla="*/ 622252 w 625003"/>
                  <a:gd name="connsiteY3" fmla="*/ 174675 h 604001"/>
                  <a:gd name="connsiteX4" fmla="*/ 498036 w 625003"/>
                  <a:gd name="connsiteY4" fmla="*/ 350095 h 604001"/>
                  <a:gd name="connsiteX5" fmla="*/ 339513 w 625003"/>
                  <a:gd name="connsiteY5" fmla="*/ 604000 h 604001"/>
                  <a:gd name="connsiteX6" fmla="*/ 97623 w 625003"/>
                  <a:gd name="connsiteY6" fmla="*/ 541657 h 604001"/>
                  <a:gd name="connsiteX7" fmla="*/ 1809 w 625003"/>
                  <a:gd name="connsiteY7" fmla="*/ 458967 h 604001"/>
                  <a:gd name="connsiteX0" fmla="*/ 1809 w 625003"/>
                  <a:gd name="connsiteY0" fmla="*/ 458967 h 615965"/>
                  <a:gd name="connsiteX1" fmla="*/ 171033 w 625003"/>
                  <a:gd name="connsiteY1" fmla="*/ 133986 h 615965"/>
                  <a:gd name="connsiteX2" fmla="*/ 376089 w 625003"/>
                  <a:gd name="connsiteY2" fmla="*/ 496 h 615965"/>
                  <a:gd name="connsiteX3" fmla="*/ 622252 w 625003"/>
                  <a:gd name="connsiteY3" fmla="*/ 174675 h 615965"/>
                  <a:gd name="connsiteX4" fmla="*/ 498036 w 625003"/>
                  <a:gd name="connsiteY4" fmla="*/ 350095 h 615965"/>
                  <a:gd name="connsiteX5" fmla="*/ 339513 w 625003"/>
                  <a:gd name="connsiteY5" fmla="*/ 604000 h 615965"/>
                  <a:gd name="connsiteX6" fmla="*/ 191738 w 625003"/>
                  <a:gd name="connsiteY6" fmla="*/ 571323 h 615965"/>
                  <a:gd name="connsiteX7" fmla="*/ 97623 w 625003"/>
                  <a:gd name="connsiteY7" fmla="*/ 541657 h 615965"/>
                  <a:gd name="connsiteX8" fmla="*/ 1809 w 625003"/>
                  <a:gd name="connsiteY8" fmla="*/ 458967 h 615965"/>
                  <a:gd name="connsiteX0" fmla="*/ 1809 w 625003"/>
                  <a:gd name="connsiteY0" fmla="*/ 458967 h 614367"/>
                  <a:gd name="connsiteX1" fmla="*/ 171033 w 625003"/>
                  <a:gd name="connsiteY1" fmla="*/ 133986 h 614367"/>
                  <a:gd name="connsiteX2" fmla="*/ 376089 w 625003"/>
                  <a:gd name="connsiteY2" fmla="*/ 496 h 614367"/>
                  <a:gd name="connsiteX3" fmla="*/ 622252 w 625003"/>
                  <a:gd name="connsiteY3" fmla="*/ 174675 h 614367"/>
                  <a:gd name="connsiteX4" fmla="*/ 498036 w 625003"/>
                  <a:gd name="connsiteY4" fmla="*/ 350095 h 614367"/>
                  <a:gd name="connsiteX5" fmla="*/ 339513 w 625003"/>
                  <a:gd name="connsiteY5" fmla="*/ 604000 h 614367"/>
                  <a:gd name="connsiteX6" fmla="*/ 191738 w 625003"/>
                  <a:gd name="connsiteY6" fmla="*/ 571323 h 614367"/>
                  <a:gd name="connsiteX7" fmla="*/ 97623 w 625003"/>
                  <a:gd name="connsiteY7" fmla="*/ 541657 h 614367"/>
                  <a:gd name="connsiteX8" fmla="*/ 1809 w 625003"/>
                  <a:gd name="connsiteY8" fmla="*/ 458967 h 61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5003" h="614367">
                    <a:moveTo>
                      <a:pt x="1809" y="458967"/>
                    </a:moveTo>
                    <a:cubicBezTo>
                      <a:pt x="14044" y="391022"/>
                      <a:pt x="108653" y="210398"/>
                      <a:pt x="171033" y="133986"/>
                    </a:cubicBezTo>
                    <a:cubicBezTo>
                      <a:pt x="233413" y="57574"/>
                      <a:pt x="300886" y="-6285"/>
                      <a:pt x="376089" y="496"/>
                    </a:cubicBezTo>
                    <a:cubicBezTo>
                      <a:pt x="451292" y="7277"/>
                      <a:pt x="601928" y="116409"/>
                      <a:pt x="622252" y="174675"/>
                    </a:cubicBezTo>
                    <a:cubicBezTo>
                      <a:pt x="642576" y="232941"/>
                      <a:pt x="545159" y="278541"/>
                      <a:pt x="498036" y="350095"/>
                    </a:cubicBezTo>
                    <a:cubicBezTo>
                      <a:pt x="437131" y="398315"/>
                      <a:pt x="395393" y="604000"/>
                      <a:pt x="339513" y="604000"/>
                    </a:cubicBezTo>
                    <a:cubicBezTo>
                      <a:pt x="288463" y="640871"/>
                      <a:pt x="267213" y="567229"/>
                      <a:pt x="191738" y="571323"/>
                    </a:cubicBezTo>
                    <a:cubicBezTo>
                      <a:pt x="151423" y="560933"/>
                      <a:pt x="129278" y="560383"/>
                      <a:pt x="97623" y="541657"/>
                    </a:cubicBezTo>
                    <a:cubicBezTo>
                      <a:pt x="41339" y="517485"/>
                      <a:pt x="-10426" y="526912"/>
                      <a:pt x="1809" y="45896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2051">
                <a:extLst>
                  <a:ext uri="{FF2B5EF4-FFF2-40B4-BE49-F238E27FC236}">
                    <a16:creationId xmlns:a16="http://schemas.microsoft.com/office/drawing/2014/main" id="{044AC1BB-0B89-49E7-8F0F-0591E715D5C2}"/>
                  </a:ext>
                </a:extLst>
              </p:cNvPr>
              <p:cNvSpPr/>
              <p:nvPr/>
            </p:nvSpPr>
            <p:spPr>
              <a:xfrm rot="20540608" flipH="1">
                <a:off x="10446830" y="423027"/>
                <a:ext cx="34230" cy="20001"/>
              </a:xfrm>
              <a:custGeom>
                <a:avLst/>
                <a:gdLst>
                  <a:gd name="connsiteX0" fmla="*/ 0 w 227459"/>
                  <a:gd name="connsiteY0" fmla="*/ 82084 h 164168"/>
                  <a:gd name="connsiteX1" fmla="*/ 113730 w 227459"/>
                  <a:gd name="connsiteY1" fmla="*/ 0 h 164168"/>
                  <a:gd name="connsiteX2" fmla="*/ 227460 w 227459"/>
                  <a:gd name="connsiteY2" fmla="*/ 82084 h 164168"/>
                  <a:gd name="connsiteX3" fmla="*/ 113730 w 227459"/>
                  <a:gd name="connsiteY3" fmla="*/ 164168 h 164168"/>
                  <a:gd name="connsiteX4" fmla="*/ 0 w 227459"/>
                  <a:gd name="connsiteY4" fmla="*/ 82084 h 164168"/>
                  <a:gd name="connsiteX0" fmla="*/ 103 w 227563"/>
                  <a:gd name="connsiteY0" fmla="*/ 82084 h 150378"/>
                  <a:gd name="connsiteX1" fmla="*/ 113833 w 227563"/>
                  <a:gd name="connsiteY1" fmla="*/ 0 h 150378"/>
                  <a:gd name="connsiteX2" fmla="*/ 227563 w 227563"/>
                  <a:gd name="connsiteY2" fmla="*/ 82084 h 150378"/>
                  <a:gd name="connsiteX3" fmla="*/ 99501 w 227563"/>
                  <a:gd name="connsiteY3" fmla="*/ 150378 h 150378"/>
                  <a:gd name="connsiteX4" fmla="*/ 103 w 227563"/>
                  <a:gd name="connsiteY4" fmla="*/ 82084 h 150378"/>
                  <a:gd name="connsiteX0" fmla="*/ 103 w 228497"/>
                  <a:gd name="connsiteY0" fmla="*/ 89265 h 157559"/>
                  <a:gd name="connsiteX1" fmla="*/ 113833 w 228497"/>
                  <a:gd name="connsiteY1" fmla="*/ 7181 h 157559"/>
                  <a:gd name="connsiteX2" fmla="*/ 155254 w 228497"/>
                  <a:gd name="connsiteY2" fmla="*/ 13479 h 157559"/>
                  <a:gd name="connsiteX3" fmla="*/ 227563 w 228497"/>
                  <a:gd name="connsiteY3" fmla="*/ 89265 h 157559"/>
                  <a:gd name="connsiteX4" fmla="*/ 99501 w 228497"/>
                  <a:gd name="connsiteY4" fmla="*/ 157559 h 157559"/>
                  <a:gd name="connsiteX5" fmla="*/ 103 w 228497"/>
                  <a:gd name="connsiteY5" fmla="*/ 89265 h 157559"/>
                  <a:gd name="connsiteX0" fmla="*/ 103 w 228497"/>
                  <a:gd name="connsiteY0" fmla="*/ 86867 h 155161"/>
                  <a:gd name="connsiteX1" fmla="*/ 113833 w 228497"/>
                  <a:gd name="connsiteY1" fmla="*/ 4783 h 155161"/>
                  <a:gd name="connsiteX2" fmla="*/ 155254 w 228497"/>
                  <a:gd name="connsiteY2" fmla="*/ 11081 h 155161"/>
                  <a:gd name="connsiteX3" fmla="*/ 227563 w 228497"/>
                  <a:gd name="connsiteY3" fmla="*/ 86867 h 155161"/>
                  <a:gd name="connsiteX4" fmla="*/ 99501 w 228497"/>
                  <a:gd name="connsiteY4" fmla="*/ 155161 h 155161"/>
                  <a:gd name="connsiteX5" fmla="*/ 103 w 228497"/>
                  <a:gd name="connsiteY5" fmla="*/ 86867 h 155161"/>
                  <a:gd name="connsiteX0" fmla="*/ 103 w 228497"/>
                  <a:gd name="connsiteY0" fmla="*/ 85104 h 153398"/>
                  <a:gd name="connsiteX1" fmla="*/ 113833 w 228497"/>
                  <a:gd name="connsiteY1" fmla="*/ 3020 h 153398"/>
                  <a:gd name="connsiteX2" fmla="*/ 155254 w 228497"/>
                  <a:gd name="connsiteY2" fmla="*/ 9318 h 153398"/>
                  <a:gd name="connsiteX3" fmla="*/ 227563 w 228497"/>
                  <a:gd name="connsiteY3" fmla="*/ 85104 h 153398"/>
                  <a:gd name="connsiteX4" fmla="*/ 99501 w 228497"/>
                  <a:gd name="connsiteY4" fmla="*/ 153398 h 153398"/>
                  <a:gd name="connsiteX5" fmla="*/ 103 w 228497"/>
                  <a:gd name="connsiteY5" fmla="*/ 85104 h 153398"/>
                  <a:gd name="connsiteX0" fmla="*/ 103 w 228861"/>
                  <a:gd name="connsiteY0" fmla="*/ 85107 h 153401"/>
                  <a:gd name="connsiteX1" fmla="*/ 113833 w 228861"/>
                  <a:gd name="connsiteY1" fmla="*/ 3023 h 153401"/>
                  <a:gd name="connsiteX2" fmla="*/ 174918 w 228861"/>
                  <a:gd name="connsiteY2" fmla="*/ 17963 h 153401"/>
                  <a:gd name="connsiteX3" fmla="*/ 227563 w 228861"/>
                  <a:gd name="connsiteY3" fmla="*/ 85107 h 153401"/>
                  <a:gd name="connsiteX4" fmla="*/ 99501 w 228861"/>
                  <a:gd name="connsiteY4" fmla="*/ 153401 h 153401"/>
                  <a:gd name="connsiteX5" fmla="*/ 103 w 228861"/>
                  <a:gd name="connsiteY5" fmla="*/ 85107 h 15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861" h="153401">
                    <a:moveTo>
                      <a:pt x="103" y="85107"/>
                    </a:moveTo>
                    <a:cubicBezTo>
                      <a:pt x="2492" y="60044"/>
                      <a:pt x="84697" y="14214"/>
                      <a:pt x="113833" y="3023"/>
                    </a:cubicBezTo>
                    <a:cubicBezTo>
                      <a:pt x="142969" y="-8168"/>
                      <a:pt x="173401" y="15096"/>
                      <a:pt x="174918" y="17963"/>
                    </a:cubicBezTo>
                    <a:cubicBezTo>
                      <a:pt x="193873" y="31644"/>
                      <a:pt x="236855" y="61094"/>
                      <a:pt x="227563" y="85107"/>
                    </a:cubicBezTo>
                    <a:cubicBezTo>
                      <a:pt x="218271" y="109120"/>
                      <a:pt x="162312" y="153401"/>
                      <a:pt x="99501" y="153401"/>
                    </a:cubicBezTo>
                    <a:cubicBezTo>
                      <a:pt x="36690" y="153401"/>
                      <a:pt x="-2286" y="110170"/>
                      <a:pt x="103" y="85107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2BA1AAD-962E-404F-9DA0-6BCDBC7CAD90}"/>
                  </a:ext>
                </a:extLst>
              </p:cNvPr>
              <p:cNvGrpSpPr/>
              <p:nvPr/>
            </p:nvGrpSpPr>
            <p:grpSpPr>
              <a:xfrm rot="16200000" flipH="1">
                <a:off x="10463955" y="378926"/>
                <a:ext cx="20136" cy="34230"/>
                <a:chOff x="3948316" y="4835804"/>
                <a:chExt cx="46028" cy="78243"/>
              </a:xfrm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F53471C-BB0E-4CA5-B810-B32FD0C94A99}"/>
                    </a:ext>
                  </a:extLst>
                </p:cNvPr>
                <p:cNvSpPr/>
                <p:nvPr/>
              </p:nvSpPr>
              <p:spPr>
                <a:xfrm rot="776797" flipH="1">
                  <a:off x="3953697" y="4841145"/>
                  <a:ext cx="22269" cy="5195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모서리가 둥근 직사각형 103">
                  <a:extLst>
                    <a:ext uri="{FF2B5EF4-FFF2-40B4-BE49-F238E27FC236}">
                      <a16:creationId xmlns:a16="http://schemas.microsoft.com/office/drawing/2014/main" id="{D45CBA57-79BA-4B66-98AD-C1CFD11516B0}"/>
                    </a:ext>
                  </a:extLst>
                </p:cNvPr>
                <p:cNvSpPr/>
                <p:nvPr/>
              </p:nvSpPr>
              <p:spPr>
                <a:xfrm rot="20084915">
                  <a:off x="3964255" y="4835974"/>
                  <a:ext cx="30089" cy="14935"/>
                </a:xfrm>
                <a:custGeom>
                  <a:avLst/>
                  <a:gdLst>
                    <a:gd name="connsiteX0" fmla="*/ 0 w 448364"/>
                    <a:gd name="connsiteY0" fmla="*/ 28869 h 57738"/>
                    <a:gd name="connsiteX1" fmla="*/ 28869 w 448364"/>
                    <a:gd name="connsiteY1" fmla="*/ 0 h 57738"/>
                    <a:gd name="connsiteX2" fmla="*/ 419495 w 448364"/>
                    <a:gd name="connsiteY2" fmla="*/ 0 h 57738"/>
                    <a:gd name="connsiteX3" fmla="*/ 448364 w 448364"/>
                    <a:gd name="connsiteY3" fmla="*/ 28869 h 57738"/>
                    <a:gd name="connsiteX4" fmla="*/ 448364 w 448364"/>
                    <a:gd name="connsiteY4" fmla="*/ 28869 h 57738"/>
                    <a:gd name="connsiteX5" fmla="*/ 419495 w 448364"/>
                    <a:gd name="connsiteY5" fmla="*/ 57738 h 57738"/>
                    <a:gd name="connsiteX6" fmla="*/ 28869 w 448364"/>
                    <a:gd name="connsiteY6" fmla="*/ 57738 h 57738"/>
                    <a:gd name="connsiteX7" fmla="*/ 0 w 448364"/>
                    <a:gd name="connsiteY7" fmla="*/ 28869 h 57738"/>
                    <a:gd name="connsiteX0" fmla="*/ 0 w 448364"/>
                    <a:gd name="connsiteY0" fmla="*/ 28869 h 57738"/>
                    <a:gd name="connsiteX1" fmla="*/ 28869 w 448364"/>
                    <a:gd name="connsiteY1" fmla="*/ 0 h 57738"/>
                    <a:gd name="connsiteX2" fmla="*/ 416336 w 448364"/>
                    <a:gd name="connsiteY2" fmla="*/ 6099 h 57738"/>
                    <a:gd name="connsiteX3" fmla="*/ 448364 w 448364"/>
                    <a:gd name="connsiteY3" fmla="*/ 28869 h 57738"/>
                    <a:gd name="connsiteX4" fmla="*/ 448364 w 448364"/>
                    <a:gd name="connsiteY4" fmla="*/ 28869 h 57738"/>
                    <a:gd name="connsiteX5" fmla="*/ 419495 w 448364"/>
                    <a:gd name="connsiteY5" fmla="*/ 57738 h 57738"/>
                    <a:gd name="connsiteX6" fmla="*/ 28869 w 448364"/>
                    <a:gd name="connsiteY6" fmla="*/ 57738 h 57738"/>
                    <a:gd name="connsiteX7" fmla="*/ 0 w 448364"/>
                    <a:gd name="connsiteY7" fmla="*/ 28869 h 57738"/>
                    <a:gd name="connsiteX0" fmla="*/ 0 w 448364"/>
                    <a:gd name="connsiteY0" fmla="*/ 28869 h 57738"/>
                    <a:gd name="connsiteX1" fmla="*/ 28869 w 448364"/>
                    <a:gd name="connsiteY1" fmla="*/ 0 h 57738"/>
                    <a:gd name="connsiteX2" fmla="*/ 416336 w 448364"/>
                    <a:gd name="connsiteY2" fmla="*/ 6099 h 57738"/>
                    <a:gd name="connsiteX3" fmla="*/ 448364 w 448364"/>
                    <a:gd name="connsiteY3" fmla="*/ 28869 h 57738"/>
                    <a:gd name="connsiteX4" fmla="*/ 448364 w 448364"/>
                    <a:gd name="connsiteY4" fmla="*/ 28869 h 57738"/>
                    <a:gd name="connsiteX5" fmla="*/ 420551 w 448364"/>
                    <a:gd name="connsiteY5" fmla="*/ 49954 h 57738"/>
                    <a:gd name="connsiteX6" fmla="*/ 28869 w 448364"/>
                    <a:gd name="connsiteY6" fmla="*/ 57738 h 57738"/>
                    <a:gd name="connsiteX7" fmla="*/ 0 w 448364"/>
                    <a:gd name="connsiteY7" fmla="*/ 28869 h 57738"/>
                    <a:gd name="connsiteX0" fmla="*/ 458 w 485239"/>
                    <a:gd name="connsiteY0" fmla="*/ 33149 h 58791"/>
                    <a:gd name="connsiteX1" fmla="*/ 65744 w 485239"/>
                    <a:gd name="connsiteY1" fmla="*/ 1053 h 58791"/>
                    <a:gd name="connsiteX2" fmla="*/ 453211 w 485239"/>
                    <a:gd name="connsiteY2" fmla="*/ 7152 h 58791"/>
                    <a:gd name="connsiteX3" fmla="*/ 485239 w 485239"/>
                    <a:gd name="connsiteY3" fmla="*/ 29922 h 58791"/>
                    <a:gd name="connsiteX4" fmla="*/ 485239 w 485239"/>
                    <a:gd name="connsiteY4" fmla="*/ 29922 h 58791"/>
                    <a:gd name="connsiteX5" fmla="*/ 457426 w 485239"/>
                    <a:gd name="connsiteY5" fmla="*/ 51007 h 58791"/>
                    <a:gd name="connsiteX6" fmla="*/ 65744 w 485239"/>
                    <a:gd name="connsiteY6" fmla="*/ 58791 h 58791"/>
                    <a:gd name="connsiteX7" fmla="*/ 458 w 485239"/>
                    <a:gd name="connsiteY7" fmla="*/ 33149 h 58791"/>
                    <a:gd name="connsiteX0" fmla="*/ 458 w 485239"/>
                    <a:gd name="connsiteY0" fmla="*/ 33149 h 58791"/>
                    <a:gd name="connsiteX1" fmla="*/ 65744 w 485239"/>
                    <a:gd name="connsiteY1" fmla="*/ 1053 h 58791"/>
                    <a:gd name="connsiteX2" fmla="*/ 453211 w 485239"/>
                    <a:gd name="connsiteY2" fmla="*/ 7152 h 58791"/>
                    <a:gd name="connsiteX3" fmla="*/ 485239 w 485239"/>
                    <a:gd name="connsiteY3" fmla="*/ 29922 h 58791"/>
                    <a:gd name="connsiteX4" fmla="*/ 457426 w 485239"/>
                    <a:gd name="connsiteY4" fmla="*/ 51007 h 58791"/>
                    <a:gd name="connsiteX5" fmla="*/ 65744 w 485239"/>
                    <a:gd name="connsiteY5" fmla="*/ 58791 h 58791"/>
                    <a:gd name="connsiteX6" fmla="*/ 458 w 485239"/>
                    <a:gd name="connsiteY6" fmla="*/ 33149 h 58791"/>
                    <a:gd name="connsiteX0" fmla="*/ 458 w 504058"/>
                    <a:gd name="connsiteY0" fmla="*/ 34291 h 59933"/>
                    <a:gd name="connsiteX1" fmla="*/ 65744 w 504058"/>
                    <a:gd name="connsiteY1" fmla="*/ 2195 h 59933"/>
                    <a:gd name="connsiteX2" fmla="*/ 453211 w 504058"/>
                    <a:gd name="connsiteY2" fmla="*/ 8294 h 59933"/>
                    <a:gd name="connsiteX3" fmla="*/ 457426 w 504058"/>
                    <a:gd name="connsiteY3" fmla="*/ 52149 h 59933"/>
                    <a:gd name="connsiteX4" fmla="*/ 65744 w 504058"/>
                    <a:gd name="connsiteY4" fmla="*/ 59933 h 59933"/>
                    <a:gd name="connsiteX5" fmla="*/ 458 w 504058"/>
                    <a:gd name="connsiteY5" fmla="*/ 34291 h 59933"/>
                    <a:gd name="connsiteX0" fmla="*/ 458 w 555703"/>
                    <a:gd name="connsiteY0" fmla="*/ 33766 h 59408"/>
                    <a:gd name="connsiteX1" fmla="*/ 65744 w 555703"/>
                    <a:gd name="connsiteY1" fmla="*/ 1670 h 59408"/>
                    <a:gd name="connsiteX2" fmla="*/ 453211 w 555703"/>
                    <a:gd name="connsiteY2" fmla="*/ 7769 h 59408"/>
                    <a:gd name="connsiteX3" fmla="*/ 457426 w 555703"/>
                    <a:gd name="connsiteY3" fmla="*/ 51624 h 59408"/>
                    <a:gd name="connsiteX4" fmla="*/ 65744 w 555703"/>
                    <a:gd name="connsiteY4" fmla="*/ 59408 h 59408"/>
                    <a:gd name="connsiteX5" fmla="*/ 458 w 555703"/>
                    <a:gd name="connsiteY5" fmla="*/ 33766 h 5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5703" h="59408">
                      <a:moveTo>
                        <a:pt x="458" y="33766"/>
                      </a:moveTo>
                      <a:cubicBezTo>
                        <a:pt x="458" y="17822"/>
                        <a:pt x="-9715" y="6003"/>
                        <a:pt x="65744" y="1670"/>
                      </a:cubicBezTo>
                      <a:cubicBezTo>
                        <a:pt x="141203" y="-2663"/>
                        <a:pt x="387640" y="2174"/>
                        <a:pt x="453211" y="7769"/>
                      </a:cubicBezTo>
                      <a:cubicBezTo>
                        <a:pt x="643974" y="24045"/>
                        <a:pt x="522004" y="43018"/>
                        <a:pt x="457426" y="51624"/>
                      </a:cubicBezTo>
                      <a:lnTo>
                        <a:pt x="65744" y="59408"/>
                      </a:lnTo>
                      <a:cubicBezTo>
                        <a:pt x="49800" y="59408"/>
                        <a:pt x="458" y="49710"/>
                        <a:pt x="458" y="33766"/>
                      </a:cubicBezTo>
                      <a:close/>
                    </a:path>
                  </a:pathLst>
                </a:custGeom>
                <a:solidFill>
                  <a:srgbClr val="FAC09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2051">
                  <a:extLst>
                    <a:ext uri="{FF2B5EF4-FFF2-40B4-BE49-F238E27FC236}">
                      <a16:creationId xmlns:a16="http://schemas.microsoft.com/office/drawing/2014/main" id="{ACA3BA72-377F-45AC-919A-F08FDE8A77C8}"/>
                    </a:ext>
                  </a:extLst>
                </p:cNvPr>
                <p:cNvSpPr/>
                <p:nvPr/>
              </p:nvSpPr>
              <p:spPr>
                <a:xfrm rot="16976797">
                  <a:off x="3932054" y="4852066"/>
                  <a:ext cx="78243" cy="45719"/>
                </a:xfrm>
                <a:custGeom>
                  <a:avLst/>
                  <a:gdLst>
                    <a:gd name="connsiteX0" fmla="*/ 0 w 227459"/>
                    <a:gd name="connsiteY0" fmla="*/ 82084 h 164168"/>
                    <a:gd name="connsiteX1" fmla="*/ 113730 w 227459"/>
                    <a:gd name="connsiteY1" fmla="*/ 0 h 164168"/>
                    <a:gd name="connsiteX2" fmla="*/ 227460 w 227459"/>
                    <a:gd name="connsiteY2" fmla="*/ 82084 h 164168"/>
                    <a:gd name="connsiteX3" fmla="*/ 113730 w 227459"/>
                    <a:gd name="connsiteY3" fmla="*/ 164168 h 164168"/>
                    <a:gd name="connsiteX4" fmla="*/ 0 w 227459"/>
                    <a:gd name="connsiteY4" fmla="*/ 82084 h 164168"/>
                    <a:gd name="connsiteX0" fmla="*/ 103 w 227563"/>
                    <a:gd name="connsiteY0" fmla="*/ 82084 h 150378"/>
                    <a:gd name="connsiteX1" fmla="*/ 113833 w 227563"/>
                    <a:gd name="connsiteY1" fmla="*/ 0 h 150378"/>
                    <a:gd name="connsiteX2" fmla="*/ 227563 w 227563"/>
                    <a:gd name="connsiteY2" fmla="*/ 82084 h 150378"/>
                    <a:gd name="connsiteX3" fmla="*/ 99501 w 227563"/>
                    <a:gd name="connsiteY3" fmla="*/ 150378 h 150378"/>
                    <a:gd name="connsiteX4" fmla="*/ 103 w 227563"/>
                    <a:gd name="connsiteY4" fmla="*/ 82084 h 150378"/>
                    <a:gd name="connsiteX0" fmla="*/ 103 w 228497"/>
                    <a:gd name="connsiteY0" fmla="*/ 89265 h 157559"/>
                    <a:gd name="connsiteX1" fmla="*/ 113833 w 228497"/>
                    <a:gd name="connsiteY1" fmla="*/ 7181 h 157559"/>
                    <a:gd name="connsiteX2" fmla="*/ 155254 w 228497"/>
                    <a:gd name="connsiteY2" fmla="*/ 13479 h 157559"/>
                    <a:gd name="connsiteX3" fmla="*/ 227563 w 228497"/>
                    <a:gd name="connsiteY3" fmla="*/ 89265 h 157559"/>
                    <a:gd name="connsiteX4" fmla="*/ 99501 w 228497"/>
                    <a:gd name="connsiteY4" fmla="*/ 157559 h 157559"/>
                    <a:gd name="connsiteX5" fmla="*/ 103 w 228497"/>
                    <a:gd name="connsiteY5" fmla="*/ 89265 h 157559"/>
                    <a:gd name="connsiteX0" fmla="*/ 103 w 228497"/>
                    <a:gd name="connsiteY0" fmla="*/ 86867 h 155161"/>
                    <a:gd name="connsiteX1" fmla="*/ 113833 w 228497"/>
                    <a:gd name="connsiteY1" fmla="*/ 4783 h 155161"/>
                    <a:gd name="connsiteX2" fmla="*/ 155254 w 228497"/>
                    <a:gd name="connsiteY2" fmla="*/ 11081 h 155161"/>
                    <a:gd name="connsiteX3" fmla="*/ 227563 w 228497"/>
                    <a:gd name="connsiteY3" fmla="*/ 86867 h 155161"/>
                    <a:gd name="connsiteX4" fmla="*/ 99501 w 228497"/>
                    <a:gd name="connsiteY4" fmla="*/ 155161 h 155161"/>
                    <a:gd name="connsiteX5" fmla="*/ 103 w 228497"/>
                    <a:gd name="connsiteY5" fmla="*/ 86867 h 155161"/>
                    <a:gd name="connsiteX0" fmla="*/ 103 w 228497"/>
                    <a:gd name="connsiteY0" fmla="*/ 85104 h 153398"/>
                    <a:gd name="connsiteX1" fmla="*/ 113833 w 228497"/>
                    <a:gd name="connsiteY1" fmla="*/ 3020 h 153398"/>
                    <a:gd name="connsiteX2" fmla="*/ 155254 w 228497"/>
                    <a:gd name="connsiteY2" fmla="*/ 9318 h 153398"/>
                    <a:gd name="connsiteX3" fmla="*/ 227563 w 228497"/>
                    <a:gd name="connsiteY3" fmla="*/ 85104 h 153398"/>
                    <a:gd name="connsiteX4" fmla="*/ 99501 w 228497"/>
                    <a:gd name="connsiteY4" fmla="*/ 153398 h 153398"/>
                    <a:gd name="connsiteX5" fmla="*/ 103 w 228497"/>
                    <a:gd name="connsiteY5" fmla="*/ 85104 h 153398"/>
                    <a:gd name="connsiteX0" fmla="*/ 103 w 228861"/>
                    <a:gd name="connsiteY0" fmla="*/ 85107 h 153401"/>
                    <a:gd name="connsiteX1" fmla="*/ 113833 w 228861"/>
                    <a:gd name="connsiteY1" fmla="*/ 3023 h 153401"/>
                    <a:gd name="connsiteX2" fmla="*/ 174918 w 228861"/>
                    <a:gd name="connsiteY2" fmla="*/ 17963 h 153401"/>
                    <a:gd name="connsiteX3" fmla="*/ 227563 w 228861"/>
                    <a:gd name="connsiteY3" fmla="*/ 85107 h 153401"/>
                    <a:gd name="connsiteX4" fmla="*/ 99501 w 228861"/>
                    <a:gd name="connsiteY4" fmla="*/ 153401 h 153401"/>
                    <a:gd name="connsiteX5" fmla="*/ 103 w 228861"/>
                    <a:gd name="connsiteY5" fmla="*/ 85107 h 153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861" h="153401">
                      <a:moveTo>
                        <a:pt x="103" y="85107"/>
                      </a:moveTo>
                      <a:cubicBezTo>
                        <a:pt x="2492" y="60044"/>
                        <a:pt x="84697" y="14214"/>
                        <a:pt x="113833" y="3023"/>
                      </a:cubicBezTo>
                      <a:cubicBezTo>
                        <a:pt x="142969" y="-8168"/>
                        <a:pt x="173401" y="15096"/>
                        <a:pt x="174918" y="17963"/>
                      </a:cubicBezTo>
                      <a:cubicBezTo>
                        <a:pt x="193873" y="31644"/>
                        <a:pt x="236855" y="61094"/>
                        <a:pt x="227563" y="85107"/>
                      </a:cubicBezTo>
                      <a:cubicBezTo>
                        <a:pt x="218271" y="109120"/>
                        <a:pt x="162312" y="153401"/>
                        <a:pt x="99501" y="153401"/>
                      </a:cubicBezTo>
                      <a:cubicBezTo>
                        <a:pt x="36690" y="153401"/>
                        <a:pt x="-2286" y="110170"/>
                        <a:pt x="103" y="85107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/>
                    <a:t>     </a:t>
                  </a:r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AA49856B-E50F-4FF4-BFA6-CEC49111D543}"/>
                  </a:ext>
                </a:extLst>
              </p:cNvPr>
              <p:cNvGrpSpPr/>
              <p:nvPr/>
            </p:nvGrpSpPr>
            <p:grpSpPr>
              <a:xfrm rot="20823203" flipH="1">
                <a:off x="10510252" y="210821"/>
                <a:ext cx="144260" cy="109970"/>
                <a:chOff x="4847451" y="3315112"/>
                <a:chExt cx="1096480" cy="835846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74A566E-0DAF-4BEF-9DFE-B1175CD7EC91}"/>
                    </a:ext>
                  </a:extLst>
                </p:cNvPr>
                <p:cNvGrpSpPr/>
                <p:nvPr/>
              </p:nvGrpSpPr>
              <p:grpSpPr>
                <a:xfrm>
                  <a:off x="4847451" y="3315112"/>
                  <a:ext cx="1096480" cy="835846"/>
                  <a:chOff x="5848265" y="3435944"/>
                  <a:chExt cx="478095" cy="364452"/>
                </a:xfrm>
              </p:grpSpPr>
              <p:grpSp>
                <p:nvGrpSpPr>
                  <p:cNvPr id="69" name="그룹 68">
                    <a:extLst>
                      <a:ext uri="{FF2B5EF4-FFF2-40B4-BE49-F238E27FC236}">
                        <a16:creationId xmlns:a16="http://schemas.microsoft.com/office/drawing/2014/main" id="{FE061898-1FE2-482A-B9E8-B84252F1679C}"/>
                      </a:ext>
                    </a:extLst>
                  </p:cNvPr>
                  <p:cNvGrpSpPr/>
                  <p:nvPr/>
                </p:nvGrpSpPr>
                <p:grpSpPr>
                  <a:xfrm rot="21256826">
                    <a:off x="5848265" y="3442836"/>
                    <a:ext cx="478095" cy="357560"/>
                    <a:chOff x="5442040" y="2818539"/>
                    <a:chExt cx="547663" cy="409589"/>
                  </a:xfrm>
                </p:grpSpPr>
                <p:sp>
                  <p:nvSpPr>
                    <p:cNvPr id="71" name="자유형 239">
                      <a:extLst>
                        <a:ext uri="{FF2B5EF4-FFF2-40B4-BE49-F238E27FC236}">
                          <a16:creationId xmlns:a16="http://schemas.microsoft.com/office/drawing/2014/main" id="{C15A3F4B-AE10-4C6C-85F9-6CC3396CB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42040" y="2818539"/>
                      <a:ext cx="547663" cy="409589"/>
                    </a:xfrm>
                    <a:custGeom>
                      <a:avLst/>
                      <a:gdLst>
                        <a:gd name="connsiteX0" fmla="*/ 441204 w 547663"/>
                        <a:gd name="connsiteY0" fmla="*/ 0 h 403542"/>
                        <a:gd name="connsiteX1" fmla="*/ 546401 w 547663"/>
                        <a:gd name="connsiteY1" fmla="*/ 159607 h 403542"/>
                        <a:gd name="connsiteX2" fmla="*/ 448867 w 547663"/>
                        <a:gd name="connsiteY2" fmla="*/ 283982 h 403542"/>
                        <a:gd name="connsiteX3" fmla="*/ 324313 w 547663"/>
                        <a:gd name="connsiteY3" fmla="*/ 396615 h 403542"/>
                        <a:gd name="connsiteX4" fmla="*/ 305576 w 547663"/>
                        <a:gd name="connsiteY4" fmla="*/ 353521 h 403542"/>
                        <a:gd name="connsiteX5" fmla="*/ 305001 w 547663"/>
                        <a:gd name="connsiteY5" fmla="*/ 346635 h 403542"/>
                        <a:gd name="connsiteX6" fmla="*/ 303309 w 547663"/>
                        <a:gd name="connsiteY6" fmla="*/ 349359 h 403542"/>
                        <a:gd name="connsiteX7" fmla="*/ 271506 w 547663"/>
                        <a:gd name="connsiteY7" fmla="*/ 377750 h 403542"/>
                        <a:gd name="connsiteX8" fmla="*/ 141486 w 547663"/>
                        <a:gd name="connsiteY8" fmla="*/ 379531 h 403542"/>
                        <a:gd name="connsiteX9" fmla="*/ 132897 w 547663"/>
                        <a:gd name="connsiteY9" fmla="*/ 351693 h 403542"/>
                        <a:gd name="connsiteX10" fmla="*/ 136588 w 547663"/>
                        <a:gd name="connsiteY10" fmla="*/ 333506 h 403542"/>
                        <a:gd name="connsiteX11" fmla="*/ 100509 w 547663"/>
                        <a:gd name="connsiteY11" fmla="*/ 351570 h 403542"/>
                        <a:gd name="connsiteX12" fmla="*/ 8610 w 547663"/>
                        <a:gd name="connsiteY12" fmla="*/ 334265 h 403542"/>
                        <a:gd name="connsiteX13" fmla="*/ 58230 w 547663"/>
                        <a:gd name="connsiteY13" fmla="*/ 214074 h 403542"/>
                        <a:gd name="connsiteX14" fmla="*/ 96352 w 547663"/>
                        <a:gd name="connsiteY14" fmla="*/ 194988 h 403542"/>
                        <a:gd name="connsiteX15" fmla="*/ 126635 w 547663"/>
                        <a:gd name="connsiteY15" fmla="*/ 189531 h 403542"/>
                        <a:gd name="connsiteX16" fmla="*/ 165897 w 547663"/>
                        <a:gd name="connsiteY16" fmla="*/ 149494 h 403542"/>
                        <a:gd name="connsiteX17" fmla="*/ 273210 w 547663"/>
                        <a:gd name="connsiteY17" fmla="*/ 129460 h 403542"/>
                        <a:gd name="connsiteX18" fmla="*/ 290142 w 547663"/>
                        <a:gd name="connsiteY18" fmla="*/ 143070 h 403542"/>
                        <a:gd name="connsiteX19" fmla="*/ 295052 w 547663"/>
                        <a:gd name="connsiteY19" fmla="*/ 137007 h 403542"/>
                        <a:gd name="connsiteX20" fmla="*/ 307733 w 547663"/>
                        <a:gd name="connsiteY20" fmla="*/ 99480 h 403542"/>
                        <a:gd name="connsiteX21" fmla="*/ 392281 w 547663"/>
                        <a:gd name="connsiteY21" fmla="*/ 7802 h 403542"/>
                        <a:gd name="connsiteX22" fmla="*/ 441204 w 547663"/>
                        <a:gd name="connsiteY22" fmla="*/ 0 h 403542"/>
                        <a:gd name="connsiteX0" fmla="*/ 441204 w 547663"/>
                        <a:gd name="connsiteY0" fmla="*/ 802 h 404344"/>
                        <a:gd name="connsiteX1" fmla="*/ 546401 w 547663"/>
                        <a:gd name="connsiteY1" fmla="*/ 160409 h 404344"/>
                        <a:gd name="connsiteX2" fmla="*/ 448867 w 547663"/>
                        <a:gd name="connsiteY2" fmla="*/ 284784 h 404344"/>
                        <a:gd name="connsiteX3" fmla="*/ 324313 w 547663"/>
                        <a:gd name="connsiteY3" fmla="*/ 397417 h 404344"/>
                        <a:gd name="connsiteX4" fmla="*/ 305576 w 547663"/>
                        <a:gd name="connsiteY4" fmla="*/ 354323 h 404344"/>
                        <a:gd name="connsiteX5" fmla="*/ 305001 w 547663"/>
                        <a:gd name="connsiteY5" fmla="*/ 347437 h 404344"/>
                        <a:gd name="connsiteX6" fmla="*/ 303309 w 547663"/>
                        <a:gd name="connsiteY6" fmla="*/ 350161 h 404344"/>
                        <a:gd name="connsiteX7" fmla="*/ 271506 w 547663"/>
                        <a:gd name="connsiteY7" fmla="*/ 378552 h 404344"/>
                        <a:gd name="connsiteX8" fmla="*/ 141486 w 547663"/>
                        <a:gd name="connsiteY8" fmla="*/ 380333 h 404344"/>
                        <a:gd name="connsiteX9" fmla="*/ 132897 w 547663"/>
                        <a:gd name="connsiteY9" fmla="*/ 352495 h 404344"/>
                        <a:gd name="connsiteX10" fmla="*/ 136588 w 547663"/>
                        <a:gd name="connsiteY10" fmla="*/ 334308 h 404344"/>
                        <a:gd name="connsiteX11" fmla="*/ 100509 w 547663"/>
                        <a:gd name="connsiteY11" fmla="*/ 352372 h 404344"/>
                        <a:gd name="connsiteX12" fmla="*/ 8610 w 547663"/>
                        <a:gd name="connsiteY12" fmla="*/ 335067 h 404344"/>
                        <a:gd name="connsiteX13" fmla="*/ 58230 w 547663"/>
                        <a:gd name="connsiteY13" fmla="*/ 214876 h 404344"/>
                        <a:gd name="connsiteX14" fmla="*/ 96352 w 547663"/>
                        <a:gd name="connsiteY14" fmla="*/ 195790 h 404344"/>
                        <a:gd name="connsiteX15" fmla="*/ 126635 w 547663"/>
                        <a:gd name="connsiteY15" fmla="*/ 190333 h 404344"/>
                        <a:gd name="connsiteX16" fmla="*/ 165897 w 547663"/>
                        <a:gd name="connsiteY16" fmla="*/ 150296 h 404344"/>
                        <a:gd name="connsiteX17" fmla="*/ 273210 w 547663"/>
                        <a:gd name="connsiteY17" fmla="*/ 130262 h 404344"/>
                        <a:gd name="connsiteX18" fmla="*/ 290142 w 547663"/>
                        <a:gd name="connsiteY18" fmla="*/ 143872 h 404344"/>
                        <a:gd name="connsiteX19" fmla="*/ 295052 w 547663"/>
                        <a:gd name="connsiteY19" fmla="*/ 137809 h 404344"/>
                        <a:gd name="connsiteX20" fmla="*/ 307733 w 547663"/>
                        <a:gd name="connsiteY20" fmla="*/ 100282 h 404344"/>
                        <a:gd name="connsiteX21" fmla="*/ 441204 w 547663"/>
                        <a:gd name="connsiteY21" fmla="*/ 802 h 404344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295052 w 547663"/>
                        <a:gd name="connsiteY19" fmla="*/ 138464 h 404999"/>
                        <a:gd name="connsiteX20" fmla="*/ 307733 w 547663"/>
                        <a:gd name="connsiteY20" fmla="*/ 100937 h 404999"/>
                        <a:gd name="connsiteX21" fmla="*/ 441204 w 547663"/>
                        <a:gd name="connsiteY21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295052 w 547663"/>
                        <a:gd name="connsiteY19" fmla="*/ 138464 h 404999"/>
                        <a:gd name="connsiteX20" fmla="*/ 284592 w 547663"/>
                        <a:gd name="connsiteY20" fmla="*/ 135894 h 404999"/>
                        <a:gd name="connsiteX21" fmla="*/ 307733 w 547663"/>
                        <a:gd name="connsiteY21" fmla="*/ 100937 h 404999"/>
                        <a:gd name="connsiteX22" fmla="*/ 441204 w 547663"/>
                        <a:gd name="connsiteY22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295052 w 547663"/>
                        <a:gd name="connsiteY19" fmla="*/ 138464 h 404999"/>
                        <a:gd name="connsiteX20" fmla="*/ 299702 w 547663"/>
                        <a:gd name="connsiteY20" fmla="*/ 143766 h 404999"/>
                        <a:gd name="connsiteX21" fmla="*/ 284592 w 547663"/>
                        <a:gd name="connsiteY21" fmla="*/ 135894 h 404999"/>
                        <a:gd name="connsiteX22" fmla="*/ 307733 w 547663"/>
                        <a:gd name="connsiteY22" fmla="*/ 100937 h 404999"/>
                        <a:gd name="connsiteX23" fmla="*/ 441204 w 547663"/>
                        <a:gd name="connsiteY23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295052 w 547663"/>
                        <a:gd name="connsiteY19" fmla="*/ 138464 h 404999"/>
                        <a:gd name="connsiteX20" fmla="*/ 284592 w 547663"/>
                        <a:gd name="connsiteY20" fmla="*/ 135894 h 404999"/>
                        <a:gd name="connsiteX21" fmla="*/ 307733 w 547663"/>
                        <a:gd name="connsiteY21" fmla="*/ 100937 h 404999"/>
                        <a:gd name="connsiteX22" fmla="*/ 441204 w 547663"/>
                        <a:gd name="connsiteY22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284592 w 547663"/>
                        <a:gd name="connsiteY19" fmla="*/ 135894 h 404999"/>
                        <a:gd name="connsiteX20" fmla="*/ 307733 w 547663"/>
                        <a:gd name="connsiteY20" fmla="*/ 100937 h 404999"/>
                        <a:gd name="connsiteX21" fmla="*/ 441204 w 547663"/>
                        <a:gd name="connsiteY21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307733 w 547663"/>
                        <a:gd name="connsiteY19" fmla="*/ 100937 h 404999"/>
                        <a:gd name="connsiteX20" fmla="*/ 441204 w 547663"/>
                        <a:gd name="connsiteY20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307733 w 547663"/>
                        <a:gd name="connsiteY18" fmla="*/ 100937 h 404999"/>
                        <a:gd name="connsiteX19" fmla="*/ 441204 w 547663"/>
                        <a:gd name="connsiteY19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307733 w 547663"/>
                        <a:gd name="connsiteY17" fmla="*/ 100937 h 404999"/>
                        <a:gd name="connsiteX18" fmla="*/ 441204 w 547663"/>
                        <a:gd name="connsiteY18" fmla="*/ 1457 h 404999"/>
                        <a:gd name="connsiteX0" fmla="*/ 441204 w 547663"/>
                        <a:gd name="connsiteY0" fmla="*/ 1537 h 405079"/>
                        <a:gd name="connsiteX1" fmla="*/ 546401 w 547663"/>
                        <a:gd name="connsiteY1" fmla="*/ 161144 h 405079"/>
                        <a:gd name="connsiteX2" fmla="*/ 448867 w 547663"/>
                        <a:gd name="connsiteY2" fmla="*/ 285519 h 405079"/>
                        <a:gd name="connsiteX3" fmla="*/ 324313 w 547663"/>
                        <a:gd name="connsiteY3" fmla="*/ 398152 h 405079"/>
                        <a:gd name="connsiteX4" fmla="*/ 305576 w 547663"/>
                        <a:gd name="connsiteY4" fmla="*/ 355058 h 405079"/>
                        <a:gd name="connsiteX5" fmla="*/ 305001 w 547663"/>
                        <a:gd name="connsiteY5" fmla="*/ 348172 h 405079"/>
                        <a:gd name="connsiteX6" fmla="*/ 303309 w 547663"/>
                        <a:gd name="connsiteY6" fmla="*/ 350896 h 405079"/>
                        <a:gd name="connsiteX7" fmla="*/ 271506 w 547663"/>
                        <a:gd name="connsiteY7" fmla="*/ 379287 h 405079"/>
                        <a:gd name="connsiteX8" fmla="*/ 141486 w 547663"/>
                        <a:gd name="connsiteY8" fmla="*/ 381068 h 405079"/>
                        <a:gd name="connsiteX9" fmla="*/ 132897 w 547663"/>
                        <a:gd name="connsiteY9" fmla="*/ 353230 h 405079"/>
                        <a:gd name="connsiteX10" fmla="*/ 136588 w 547663"/>
                        <a:gd name="connsiteY10" fmla="*/ 335043 h 405079"/>
                        <a:gd name="connsiteX11" fmla="*/ 100509 w 547663"/>
                        <a:gd name="connsiteY11" fmla="*/ 353107 h 405079"/>
                        <a:gd name="connsiteX12" fmla="*/ 8610 w 547663"/>
                        <a:gd name="connsiteY12" fmla="*/ 335802 h 405079"/>
                        <a:gd name="connsiteX13" fmla="*/ 58230 w 547663"/>
                        <a:gd name="connsiteY13" fmla="*/ 215611 h 405079"/>
                        <a:gd name="connsiteX14" fmla="*/ 96352 w 547663"/>
                        <a:gd name="connsiteY14" fmla="*/ 196525 h 405079"/>
                        <a:gd name="connsiteX15" fmla="*/ 126635 w 547663"/>
                        <a:gd name="connsiteY15" fmla="*/ 191068 h 405079"/>
                        <a:gd name="connsiteX16" fmla="*/ 165897 w 547663"/>
                        <a:gd name="connsiteY16" fmla="*/ 151031 h 405079"/>
                        <a:gd name="connsiteX17" fmla="*/ 247602 w 547663"/>
                        <a:gd name="connsiteY17" fmla="*/ 98175 h 405079"/>
                        <a:gd name="connsiteX18" fmla="*/ 441204 w 547663"/>
                        <a:gd name="connsiteY18" fmla="*/ 1537 h 405079"/>
                        <a:gd name="connsiteX0" fmla="*/ 441204 w 547663"/>
                        <a:gd name="connsiteY0" fmla="*/ 1177 h 404719"/>
                        <a:gd name="connsiteX1" fmla="*/ 546401 w 547663"/>
                        <a:gd name="connsiteY1" fmla="*/ 160784 h 404719"/>
                        <a:gd name="connsiteX2" fmla="*/ 448867 w 547663"/>
                        <a:gd name="connsiteY2" fmla="*/ 285159 h 404719"/>
                        <a:gd name="connsiteX3" fmla="*/ 324313 w 547663"/>
                        <a:gd name="connsiteY3" fmla="*/ 397792 h 404719"/>
                        <a:gd name="connsiteX4" fmla="*/ 305576 w 547663"/>
                        <a:gd name="connsiteY4" fmla="*/ 354698 h 404719"/>
                        <a:gd name="connsiteX5" fmla="*/ 305001 w 547663"/>
                        <a:gd name="connsiteY5" fmla="*/ 347812 h 404719"/>
                        <a:gd name="connsiteX6" fmla="*/ 303309 w 547663"/>
                        <a:gd name="connsiteY6" fmla="*/ 350536 h 404719"/>
                        <a:gd name="connsiteX7" fmla="*/ 271506 w 547663"/>
                        <a:gd name="connsiteY7" fmla="*/ 378927 h 404719"/>
                        <a:gd name="connsiteX8" fmla="*/ 141486 w 547663"/>
                        <a:gd name="connsiteY8" fmla="*/ 380708 h 404719"/>
                        <a:gd name="connsiteX9" fmla="*/ 132897 w 547663"/>
                        <a:gd name="connsiteY9" fmla="*/ 352870 h 404719"/>
                        <a:gd name="connsiteX10" fmla="*/ 136588 w 547663"/>
                        <a:gd name="connsiteY10" fmla="*/ 334683 h 404719"/>
                        <a:gd name="connsiteX11" fmla="*/ 100509 w 547663"/>
                        <a:gd name="connsiteY11" fmla="*/ 352747 h 404719"/>
                        <a:gd name="connsiteX12" fmla="*/ 8610 w 547663"/>
                        <a:gd name="connsiteY12" fmla="*/ 335442 h 404719"/>
                        <a:gd name="connsiteX13" fmla="*/ 58230 w 547663"/>
                        <a:gd name="connsiteY13" fmla="*/ 215251 h 404719"/>
                        <a:gd name="connsiteX14" fmla="*/ 96352 w 547663"/>
                        <a:gd name="connsiteY14" fmla="*/ 196165 h 404719"/>
                        <a:gd name="connsiteX15" fmla="*/ 126635 w 547663"/>
                        <a:gd name="connsiteY15" fmla="*/ 190708 h 404719"/>
                        <a:gd name="connsiteX16" fmla="*/ 165897 w 547663"/>
                        <a:gd name="connsiteY16" fmla="*/ 150671 h 404719"/>
                        <a:gd name="connsiteX17" fmla="*/ 246023 w 547663"/>
                        <a:gd name="connsiteY17" fmla="*/ 113555 h 404719"/>
                        <a:gd name="connsiteX18" fmla="*/ 441204 w 547663"/>
                        <a:gd name="connsiteY18" fmla="*/ 1177 h 404719"/>
                        <a:gd name="connsiteX0" fmla="*/ 441204 w 547663"/>
                        <a:gd name="connsiteY0" fmla="*/ 8661 h 412203"/>
                        <a:gd name="connsiteX1" fmla="*/ 546401 w 547663"/>
                        <a:gd name="connsiteY1" fmla="*/ 168268 h 412203"/>
                        <a:gd name="connsiteX2" fmla="*/ 448867 w 547663"/>
                        <a:gd name="connsiteY2" fmla="*/ 292643 h 412203"/>
                        <a:gd name="connsiteX3" fmla="*/ 324313 w 547663"/>
                        <a:gd name="connsiteY3" fmla="*/ 405276 h 412203"/>
                        <a:gd name="connsiteX4" fmla="*/ 305576 w 547663"/>
                        <a:gd name="connsiteY4" fmla="*/ 362182 h 412203"/>
                        <a:gd name="connsiteX5" fmla="*/ 305001 w 547663"/>
                        <a:gd name="connsiteY5" fmla="*/ 355296 h 412203"/>
                        <a:gd name="connsiteX6" fmla="*/ 303309 w 547663"/>
                        <a:gd name="connsiteY6" fmla="*/ 358020 h 412203"/>
                        <a:gd name="connsiteX7" fmla="*/ 271506 w 547663"/>
                        <a:gd name="connsiteY7" fmla="*/ 386411 h 412203"/>
                        <a:gd name="connsiteX8" fmla="*/ 141486 w 547663"/>
                        <a:gd name="connsiteY8" fmla="*/ 388192 h 412203"/>
                        <a:gd name="connsiteX9" fmla="*/ 132897 w 547663"/>
                        <a:gd name="connsiteY9" fmla="*/ 360354 h 412203"/>
                        <a:gd name="connsiteX10" fmla="*/ 136588 w 547663"/>
                        <a:gd name="connsiteY10" fmla="*/ 342167 h 412203"/>
                        <a:gd name="connsiteX11" fmla="*/ 100509 w 547663"/>
                        <a:gd name="connsiteY11" fmla="*/ 360231 h 412203"/>
                        <a:gd name="connsiteX12" fmla="*/ 8610 w 547663"/>
                        <a:gd name="connsiteY12" fmla="*/ 342926 h 412203"/>
                        <a:gd name="connsiteX13" fmla="*/ 58230 w 547663"/>
                        <a:gd name="connsiteY13" fmla="*/ 222735 h 412203"/>
                        <a:gd name="connsiteX14" fmla="*/ 96352 w 547663"/>
                        <a:gd name="connsiteY14" fmla="*/ 203649 h 412203"/>
                        <a:gd name="connsiteX15" fmla="*/ 126635 w 547663"/>
                        <a:gd name="connsiteY15" fmla="*/ 198192 h 412203"/>
                        <a:gd name="connsiteX16" fmla="*/ 165897 w 547663"/>
                        <a:gd name="connsiteY16" fmla="*/ 158155 h 412203"/>
                        <a:gd name="connsiteX17" fmla="*/ 246023 w 547663"/>
                        <a:gd name="connsiteY17" fmla="*/ 121039 h 412203"/>
                        <a:gd name="connsiteX18" fmla="*/ 441204 w 547663"/>
                        <a:gd name="connsiteY18" fmla="*/ 8661 h 412203"/>
                        <a:gd name="connsiteX0" fmla="*/ 441204 w 547663"/>
                        <a:gd name="connsiteY0" fmla="*/ 8661 h 412203"/>
                        <a:gd name="connsiteX1" fmla="*/ 546401 w 547663"/>
                        <a:gd name="connsiteY1" fmla="*/ 168268 h 412203"/>
                        <a:gd name="connsiteX2" fmla="*/ 448867 w 547663"/>
                        <a:gd name="connsiteY2" fmla="*/ 292643 h 412203"/>
                        <a:gd name="connsiteX3" fmla="*/ 324313 w 547663"/>
                        <a:gd name="connsiteY3" fmla="*/ 405276 h 412203"/>
                        <a:gd name="connsiteX4" fmla="*/ 305576 w 547663"/>
                        <a:gd name="connsiteY4" fmla="*/ 362182 h 412203"/>
                        <a:gd name="connsiteX5" fmla="*/ 305001 w 547663"/>
                        <a:gd name="connsiteY5" fmla="*/ 355296 h 412203"/>
                        <a:gd name="connsiteX6" fmla="*/ 303309 w 547663"/>
                        <a:gd name="connsiteY6" fmla="*/ 358020 h 412203"/>
                        <a:gd name="connsiteX7" fmla="*/ 271506 w 547663"/>
                        <a:gd name="connsiteY7" fmla="*/ 386411 h 412203"/>
                        <a:gd name="connsiteX8" fmla="*/ 141486 w 547663"/>
                        <a:gd name="connsiteY8" fmla="*/ 388192 h 412203"/>
                        <a:gd name="connsiteX9" fmla="*/ 132897 w 547663"/>
                        <a:gd name="connsiteY9" fmla="*/ 360354 h 412203"/>
                        <a:gd name="connsiteX10" fmla="*/ 100509 w 547663"/>
                        <a:gd name="connsiteY10" fmla="*/ 360231 h 412203"/>
                        <a:gd name="connsiteX11" fmla="*/ 8610 w 547663"/>
                        <a:gd name="connsiteY11" fmla="*/ 342926 h 412203"/>
                        <a:gd name="connsiteX12" fmla="*/ 58230 w 547663"/>
                        <a:gd name="connsiteY12" fmla="*/ 222735 h 412203"/>
                        <a:gd name="connsiteX13" fmla="*/ 96352 w 547663"/>
                        <a:gd name="connsiteY13" fmla="*/ 203649 h 412203"/>
                        <a:gd name="connsiteX14" fmla="*/ 126635 w 547663"/>
                        <a:gd name="connsiteY14" fmla="*/ 198192 h 412203"/>
                        <a:gd name="connsiteX15" fmla="*/ 165897 w 547663"/>
                        <a:gd name="connsiteY15" fmla="*/ 158155 h 412203"/>
                        <a:gd name="connsiteX16" fmla="*/ 246023 w 547663"/>
                        <a:gd name="connsiteY16" fmla="*/ 121039 h 412203"/>
                        <a:gd name="connsiteX17" fmla="*/ 441204 w 547663"/>
                        <a:gd name="connsiteY17" fmla="*/ 8661 h 412203"/>
                        <a:gd name="connsiteX0" fmla="*/ 441204 w 547663"/>
                        <a:gd name="connsiteY0" fmla="*/ 8661 h 405369"/>
                        <a:gd name="connsiteX1" fmla="*/ 546401 w 547663"/>
                        <a:gd name="connsiteY1" fmla="*/ 168268 h 405369"/>
                        <a:gd name="connsiteX2" fmla="*/ 448867 w 547663"/>
                        <a:gd name="connsiteY2" fmla="*/ 292643 h 405369"/>
                        <a:gd name="connsiteX3" fmla="*/ 324313 w 547663"/>
                        <a:gd name="connsiteY3" fmla="*/ 405276 h 405369"/>
                        <a:gd name="connsiteX4" fmla="*/ 305576 w 547663"/>
                        <a:gd name="connsiteY4" fmla="*/ 362182 h 405369"/>
                        <a:gd name="connsiteX5" fmla="*/ 305001 w 547663"/>
                        <a:gd name="connsiteY5" fmla="*/ 355296 h 405369"/>
                        <a:gd name="connsiteX6" fmla="*/ 303309 w 547663"/>
                        <a:gd name="connsiteY6" fmla="*/ 358020 h 405369"/>
                        <a:gd name="connsiteX7" fmla="*/ 271506 w 547663"/>
                        <a:gd name="connsiteY7" fmla="*/ 386411 h 405369"/>
                        <a:gd name="connsiteX8" fmla="*/ 141486 w 547663"/>
                        <a:gd name="connsiteY8" fmla="*/ 388192 h 405369"/>
                        <a:gd name="connsiteX9" fmla="*/ 100509 w 547663"/>
                        <a:gd name="connsiteY9" fmla="*/ 360231 h 405369"/>
                        <a:gd name="connsiteX10" fmla="*/ 8610 w 547663"/>
                        <a:gd name="connsiteY10" fmla="*/ 342926 h 405369"/>
                        <a:gd name="connsiteX11" fmla="*/ 58230 w 547663"/>
                        <a:gd name="connsiteY11" fmla="*/ 222735 h 405369"/>
                        <a:gd name="connsiteX12" fmla="*/ 96352 w 547663"/>
                        <a:gd name="connsiteY12" fmla="*/ 203649 h 405369"/>
                        <a:gd name="connsiteX13" fmla="*/ 126635 w 547663"/>
                        <a:gd name="connsiteY13" fmla="*/ 198192 h 405369"/>
                        <a:gd name="connsiteX14" fmla="*/ 165897 w 547663"/>
                        <a:gd name="connsiteY14" fmla="*/ 158155 h 405369"/>
                        <a:gd name="connsiteX15" fmla="*/ 246023 w 547663"/>
                        <a:gd name="connsiteY15" fmla="*/ 121039 h 405369"/>
                        <a:gd name="connsiteX16" fmla="*/ 441204 w 547663"/>
                        <a:gd name="connsiteY16" fmla="*/ 8661 h 405369"/>
                        <a:gd name="connsiteX0" fmla="*/ 441204 w 547663"/>
                        <a:gd name="connsiteY0" fmla="*/ 8661 h 405369"/>
                        <a:gd name="connsiteX1" fmla="*/ 546401 w 547663"/>
                        <a:gd name="connsiteY1" fmla="*/ 168268 h 405369"/>
                        <a:gd name="connsiteX2" fmla="*/ 448867 w 547663"/>
                        <a:gd name="connsiteY2" fmla="*/ 292643 h 405369"/>
                        <a:gd name="connsiteX3" fmla="*/ 324313 w 547663"/>
                        <a:gd name="connsiteY3" fmla="*/ 405276 h 405369"/>
                        <a:gd name="connsiteX4" fmla="*/ 305576 w 547663"/>
                        <a:gd name="connsiteY4" fmla="*/ 362182 h 405369"/>
                        <a:gd name="connsiteX5" fmla="*/ 305001 w 547663"/>
                        <a:gd name="connsiteY5" fmla="*/ 355296 h 405369"/>
                        <a:gd name="connsiteX6" fmla="*/ 271506 w 547663"/>
                        <a:gd name="connsiteY6" fmla="*/ 386411 h 405369"/>
                        <a:gd name="connsiteX7" fmla="*/ 141486 w 547663"/>
                        <a:gd name="connsiteY7" fmla="*/ 388192 h 405369"/>
                        <a:gd name="connsiteX8" fmla="*/ 100509 w 547663"/>
                        <a:gd name="connsiteY8" fmla="*/ 360231 h 405369"/>
                        <a:gd name="connsiteX9" fmla="*/ 8610 w 547663"/>
                        <a:gd name="connsiteY9" fmla="*/ 342926 h 405369"/>
                        <a:gd name="connsiteX10" fmla="*/ 58230 w 547663"/>
                        <a:gd name="connsiteY10" fmla="*/ 222735 h 405369"/>
                        <a:gd name="connsiteX11" fmla="*/ 96352 w 547663"/>
                        <a:gd name="connsiteY11" fmla="*/ 203649 h 405369"/>
                        <a:gd name="connsiteX12" fmla="*/ 126635 w 547663"/>
                        <a:gd name="connsiteY12" fmla="*/ 198192 h 405369"/>
                        <a:gd name="connsiteX13" fmla="*/ 165897 w 547663"/>
                        <a:gd name="connsiteY13" fmla="*/ 158155 h 405369"/>
                        <a:gd name="connsiteX14" fmla="*/ 246023 w 547663"/>
                        <a:gd name="connsiteY14" fmla="*/ 121039 h 405369"/>
                        <a:gd name="connsiteX15" fmla="*/ 441204 w 547663"/>
                        <a:gd name="connsiteY15" fmla="*/ 8661 h 405369"/>
                        <a:gd name="connsiteX0" fmla="*/ 441204 w 547663"/>
                        <a:gd name="connsiteY0" fmla="*/ 8661 h 405369"/>
                        <a:gd name="connsiteX1" fmla="*/ 546401 w 547663"/>
                        <a:gd name="connsiteY1" fmla="*/ 168268 h 405369"/>
                        <a:gd name="connsiteX2" fmla="*/ 448867 w 547663"/>
                        <a:gd name="connsiteY2" fmla="*/ 292643 h 405369"/>
                        <a:gd name="connsiteX3" fmla="*/ 324313 w 547663"/>
                        <a:gd name="connsiteY3" fmla="*/ 405276 h 405369"/>
                        <a:gd name="connsiteX4" fmla="*/ 305576 w 547663"/>
                        <a:gd name="connsiteY4" fmla="*/ 362182 h 405369"/>
                        <a:gd name="connsiteX5" fmla="*/ 271506 w 547663"/>
                        <a:gd name="connsiteY5" fmla="*/ 386411 h 405369"/>
                        <a:gd name="connsiteX6" fmla="*/ 141486 w 547663"/>
                        <a:gd name="connsiteY6" fmla="*/ 388192 h 405369"/>
                        <a:gd name="connsiteX7" fmla="*/ 100509 w 547663"/>
                        <a:gd name="connsiteY7" fmla="*/ 360231 h 405369"/>
                        <a:gd name="connsiteX8" fmla="*/ 8610 w 547663"/>
                        <a:gd name="connsiteY8" fmla="*/ 342926 h 405369"/>
                        <a:gd name="connsiteX9" fmla="*/ 58230 w 547663"/>
                        <a:gd name="connsiteY9" fmla="*/ 222735 h 405369"/>
                        <a:gd name="connsiteX10" fmla="*/ 96352 w 547663"/>
                        <a:gd name="connsiteY10" fmla="*/ 203649 h 405369"/>
                        <a:gd name="connsiteX11" fmla="*/ 126635 w 547663"/>
                        <a:gd name="connsiteY11" fmla="*/ 198192 h 405369"/>
                        <a:gd name="connsiteX12" fmla="*/ 165897 w 547663"/>
                        <a:gd name="connsiteY12" fmla="*/ 158155 h 405369"/>
                        <a:gd name="connsiteX13" fmla="*/ 246023 w 547663"/>
                        <a:gd name="connsiteY13" fmla="*/ 121039 h 405369"/>
                        <a:gd name="connsiteX14" fmla="*/ 441204 w 547663"/>
                        <a:gd name="connsiteY14" fmla="*/ 8661 h 405369"/>
                        <a:gd name="connsiteX0" fmla="*/ 441204 w 547663"/>
                        <a:gd name="connsiteY0" fmla="*/ 8661 h 409589"/>
                        <a:gd name="connsiteX1" fmla="*/ 546401 w 547663"/>
                        <a:gd name="connsiteY1" fmla="*/ 168268 h 409589"/>
                        <a:gd name="connsiteX2" fmla="*/ 448867 w 547663"/>
                        <a:gd name="connsiteY2" fmla="*/ 292643 h 409589"/>
                        <a:gd name="connsiteX3" fmla="*/ 324313 w 547663"/>
                        <a:gd name="connsiteY3" fmla="*/ 405276 h 409589"/>
                        <a:gd name="connsiteX4" fmla="*/ 271506 w 547663"/>
                        <a:gd name="connsiteY4" fmla="*/ 386411 h 409589"/>
                        <a:gd name="connsiteX5" fmla="*/ 141486 w 547663"/>
                        <a:gd name="connsiteY5" fmla="*/ 388192 h 409589"/>
                        <a:gd name="connsiteX6" fmla="*/ 100509 w 547663"/>
                        <a:gd name="connsiteY6" fmla="*/ 360231 h 409589"/>
                        <a:gd name="connsiteX7" fmla="*/ 8610 w 547663"/>
                        <a:gd name="connsiteY7" fmla="*/ 342926 h 409589"/>
                        <a:gd name="connsiteX8" fmla="*/ 58230 w 547663"/>
                        <a:gd name="connsiteY8" fmla="*/ 222735 h 409589"/>
                        <a:gd name="connsiteX9" fmla="*/ 96352 w 547663"/>
                        <a:gd name="connsiteY9" fmla="*/ 203649 h 409589"/>
                        <a:gd name="connsiteX10" fmla="*/ 126635 w 547663"/>
                        <a:gd name="connsiteY10" fmla="*/ 198192 h 409589"/>
                        <a:gd name="connsiteX11" fmla="*/ 165897 w 547663"/>
                        <a:gd name="connsiteY11" fmla="*/ 158155 h 409589"/>
                        <a:gd name="connsiteX12" fmla="*/ 246023 w 547663"/>
                        <a:gd name="connsiteY12" fmla="*/ 121039 h 409589"/>
                        <a:gd name="connsiteX13" fmla="*/ 441204 w 547663"/>
                        <a:gd name="connsiteY13" fmla="*/ 8661 h 4095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47663" h="409589">
                          <a:moveTo>
                            <a:pt x="441204" y="8661"/>
                          </a:moveTo>
                          <a:cubicBezTo>
                            <a:pt x="540174" y="8807"/>
                            <a:pt x="538149" y="127992"/>
                            <a:pt x="546401" y="168268"/>
                          </a:cubicBezTo>
                          <a:cubicBezTo>
                            <a:pt x="555832" y="214298"/>
                            <a:pt x="511351" y="285804"/>
                            <a:pt x="448867" y="292643"/>
                          </a:cubicBezTo>
                          <a:cubicBezTo>
                            <a:pt x="442852" y="355974"/>
                            <a:pt x="353873" y="389648"/>
                            <a:pt x="324313" y="405276"/>
                          </a:cubicBezTo>
                          <a:cubicBezTo>
                            <a:pt x="294753" y="420904"/>
                            <a:pt x="301977" y="389258"/>
                            <a:pt x="271506" y="386411"/>
                          </a:cubicBezTo>
                          <a:cubicBezTo>
                            <a:pt x="241035" y="383564"/>
                            <a:pt x="169985" y="392555"/>
                            <a:pt x="141486" y="388192"/>
                          </a:cubicBezTo>
                          <a:cubicBezTo>
                            <a:pt x="112987" y="383829"/>
                            <a:pt x="122655" y="367775"/>
                            <a:pt x="100509" y="360231"/>
                          </a:cubicBezTo>
                          <a:cubicBezTo>
                            <a:pt x="62168" y="373132"/>
                            <a:pt x="25261" y="367450"/>
                            <a:pt x="8610" y="342926"/>
                          </a:cubicBezTo>
                          <a:cubicBezTo>
                            <a:pt x="-13592" y="310228"/>
                            <a:pt x="8624" y="256416"/>
                            <a:pt x="58230" y="222735"/>
                          </a:cubicBezTo>
                          <a:cubicBezTo>
                            <a:pt x="70632" y="214314"/>
                            <a:pt x="83571" y="207949"/>
                            <a:pt x="96352" y="203649"/>
                          </a:cubicBezTo>
                          <a:lnTo>
                            <a:pt x="126635" y="198192"/>
                          </a:lnTo>
                          <a:lnTo>
                            <a:pt x="165897" y="158155"/>
                          </a:lnTo>
                          <a:cubicBezTo>
                            <a:pt x="196080" y="143147"/>
                            <a:pt x="200139" y="145955"/>
                            <a:pt x="246023" y="121039"/>
                          </a:cubicBezTo>
                          <a:cubicBezTo>
                            <a:pt x="246287" y="54123"/>
                            <a:pt x="337206" y="-26870"/>
                            <a:pt x="441204" y="8661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2" name="자유형 240">
                      <a:extLst>
                        <a:ext uri="{FF2B5EF4-FFF2-40B4-BE49-F238E27FC236}">
                          <a16:creationId xmlns:a16="http://schemas.microsoft.com/office/drawing/2014/main" id="{D602E54E-50A9-40CD-AD8B-8C7AE50115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7126" y="2879799"/>
                      <a:ext cx="133480" cy="278557"/>
                    </a:xfrm>
                    <a:custGeom>
                      <a:avLst/>
                      <a:gdLst>
                        <a:gd name="connsiteX0" fmla="*/ 538860 w 822853"/>
                        <a:gd name="connsiteY0" fmla="*/ 7725 h 1742507"/>
                        <a:gd name="connsiteX1" fmla="*/ 554100 w 822853"/>
                        <a:gd name="connsiteY1" fmla="*/ 383645 h 1742507"/>
                        <a:gd name="connsiteX2" fmla="*/ 813180 w 822853"/>
                        <a:gd name="connsiteY2" fmla="*/ 759565 h 1742507"/>
                        <a:gd name="connsiteX3" fmla="*/ 762380 w 822853"/>
                        <a:gd name="connsiteY3" fmla="*/ 881485 h 1742507"/>
                        <a:gd name="connsiteX4" fmla="*/ 711580 w 822853"/>
                        <a:gd name="connsiteY4" fmla="*/ 978005 h 1742507"/>
                        <a:gd name="connsiteX5" fmla="*/ 762380 w 822853"/>
                        <a:gd name="connsiteY5" fmla="*/ 1201525 h 1742507"/>
                        <a:gd name="connsiteX6" fmla="*/ 609980 w 822853"/>
                        <a:gd name="connsiteY6" fmla="*/ 1338685 h 1742507"/>
                        <a:gd name="connsiteX7" fmla="*/ 432180 w 822853"/>
                        <a:gd name="connsiteY7" fmla="*/ 1425045 h 1742507"/>
                        <a:gd name="connsiteX8" fmla="*/ 264540 w 822853"/>
                        <a:gd name="connsiteY8" fmla="*/ 1740005 h 1742507"/>
                        <a:gd name="connsiteX9" fmla="*/ 25780 w 822853"/>
                        <a:gd name="connsiteY9" fmla="*/ 1562205 h 1742507"/>
                        <a:gd name="connsiteX10" fmla="*/ 147700 w 822853"/>
                        <a:gd name="connsiteY10" fmla="*/ 1374245 h 1742507"/>
                        <a:gd name="connsiteX11" fmla="*/ 234060 w 822853"/>
                        <a:gd name="connsiteY11" fmla="*/ 1221845 h 1742507"/>
                        <a:gd name="connsiteX12" fmla="*/ 380 w 822853"/>
                        <a:gd name="connsiteY12" fmla="*/ 830685 h 1742507"/>
                        <a:gd name="connsiteX13" fmla="*/ 188340 w 822853"/>
                        <a:gd name="connsiteY13" fmla="*/ 185525 h 1742507"/>
                        <a:gd name="connsiteX14" fmla="*/ 538860 w 822853"/>
                        <a:gd name="connsiteY14" fmla="*/ 7725 h 1742507"/>
                        <a:gd name="connsiteX0" fmla="*/ 538860 w 818415"/>
                        <a:gd name="connsiteY0" fmla="*/ 5174 h 1739956"/>
                        <a:gd name="connsiteX1" fmla="*/ 627262 w 818415"/>
                        <a:gd name="connsiteY1" fmla="*/ 333692 h 1739956"/>
                        <a:gd name="connsiteX2" fmla="*/ 813180 w 818415"/>
                        <a:gd name="connsiteY2" fmla="*/ 757014 h 1739956"/>
                        <a:gd name="connsiteX3" fmla="*/ 762380 w 818415"/>
                        <a:gd name="connsiteY3" fmla="*/ 878934 h 1739956"/>
                        <a:gd name="connsiteX4" fmla="*/ 711580 w 818415"/>
                        <a:gd name="connsiteY4" fmla="*/ 975454 h 1739956"/>
                        <a:gd name="connsiteX5" fmla="*/ 762380 w 818415"/>
                        <a:gd name="connsiteY5" fmla="*/ 1198974 h 1739956"/>
                        <a:gd name="connsiteX6" fmla="*/ 609980 w 818415"/>
                        <a:gd name="connsiteY6" fmla="*/ 1336134 h 1739956"/>
                        <a:gd name="connsiteX7" fmla="*/ 432180 w 818415"/>
                        <a:gd name="connsiteY7" fmla="*/ 1422494 h 1739956"/>
                        <a:gd name="connsiteX8" fmla="*/ 264540 w 818415"/>
                        <a:gd name="connsiteY8" fmla="*/ 1737454 h 1739956"/>
                        <a:gd name="connsiteX9" fmla="*/ 25780 w 818415"/>
                        <a:gd name="connsiteY9" fmla="*/ 1559654 h 1739956"/>
                        <a:gd name="connsiteX10" fmla="*/ 147700 w 818415"/>
                        <a:gd name="connsiteY10" fmla="*/ 1371694 h 1739956"/>
                        <a:gd name="connsiteX11" fmla="*/ 234060 w 818415"/>
                        <a:gd name="connsiteY11" fmla="*/ 1219294 h 1739956"/>
                        <a:gd name="connsiteX12" fmla="*/ 380 w 818415"/>
                        <a:gd name="connsiteY12" fmla="*/ 828134 h 1739956"/>
                        <a:gd name="connsiteX13" fmla="*/ 188340 w 818415"/>
                        <a:gd name="connsiteY13" fmla="*/ 182974 h 1739956"/>
                        <a:gd name="connsiteX14" fmla="*/ 538860 w 818415"/>
                        <a:gd name="connsiteY14" fmla="*/ 5174 h 1739956"/>
                        <a:gd name="connsiteX0" fmla="*/ 538860 w 814449"/>
                        <a:gd name="connsiteY0" fmla="*/ 5174 h 1739956"/>
                        <a:gd name="connsiteX1" fmla="*/ 627262 w 814449"/>
                        <a:gd name="connsiteY1" fmla="*/ 333692 h 1739956"/>
                        <a:gd name="connsiteX2" fmla="*/ 813180 w 814449"/>
                        <a:gd name="connsiteY2" fmla="*/ 757014 h 1739956"/>
                        <a:gd name="connsiteX3" fmla="*/ 711580 w 814449"/>
                        <a:gd name="connsiteY3" fmla="*/ 975454 h 1739956"/>
                        <a:gd name="connsiteX4" fmla="*/ 762380 w 814449"/>
                        <a:gd name="connsiteY4" fmla="*/ 1198974 h 1739956"/>
                        <a:gd name="connsiteX5" fmla="*/ 609980 w 814449"/>
                        <a:gd name="connsiteY5" fmla="*/ 1336134 h 1739956"/>
                        <a:gd name="connsiteX6" fmla="*/ 432180 w 814449"/>
                        <a:gd name="connsiteY6" fmla="*/ 1422494 h 1739956"/>
                        <a:gd name="connsiteX7" fmla="*/ 264540 w 814449"/>
                        <a:gd name="connsiteY7" fmla="*/ 1737454 h 1739956"/>
                        <a:gd name="connsiteX8" fmla="*/ 25780 w 814449"/>
                        <a:gd name="connsiteY8" fmla="*/ 1559654 h 1739956"/>
                        <a:gd name="connsiteX9" fmla="*/ 147700 w 814449"/>
                        <a:gd name="connsiteY9" fmla="*/ 1371694 h 1739956"/>
                        <a:gd name="connsiteX10" fmla="*/ 234060 w 814449"/>
                        <a:gd name="connsiteY10" fmla="*/ 1219294 h 1739956"/>
                        <a:gd name="connsiteX11" fmla="*/ 380 w 814449"/>
                        <a:gd name="connsiteY11" fmla="*/ 828134 h 1739956"/>
                        <a:gd name="connsiteX12" fmla="*/ 188340 w 814449"/>
                        <a:gd name="connsiteY12" fmla="*/ 182974 h 1739956"/>
                        <a:gd name="connsiteX13" fmla="*/ 538860 w 814449"/>
                        <a:gd name="connsiteY13" fmla="*/ 5174 h 1739956"/>
                        <a:gd name="connsiteX0" fmla="*/ 538860 w 825290"/>
                        <a:gd name="connsiteY0" fmla="*/ 5174 h 1739956"/>
                        <a:gd name="connsiteX1" fmla="*/ 627262 w 825290"/>
                        <a:gd name="connsiteY1" fmla="*/ 333692 h 1739956"/>
                        <a:gd name="connsiteX2" fmla="*/ 813180 w 825290"/>
                        <a:gd name="connsiteY2" fmla="*/ 757014 h 1739956"/>
                        <a:gd name="connsiteX3" fmla="*/ 711580 w 825290"/>
                        <a:gd name="connsiteY3" fmla="*/ 975454 h 1739956"/>
                        <a:gd name="connsiteX4" fmla="*/ 762380 w 825290"/>
                        <a:gd name="connsiteY4" fmla="*/ 1198974 h 1739956"/>
                        <a:gd name="connsiteX5" fmla="*/ 609980 w 825290"/>
                        <a:gd name="connsiteY5" fmla="*/ 1336134 h 1739956"/>
                        <a:gd name="connsiteX6" fmla="*/ 432180 w 825290"/>
                        <a:gd name="connsiteY6" fmla="*/ 1422494 h 1739956"/>
                        <a:gd name="connsiteX7" fmla="*/ 264540 w 825290"/>
                        <a:gd name="connsiteY7" fmla="*/ 1737454 h 1739956"/>
                        <a:gd name="connsiteX8" fmla="*/ 25780 w 825290"/>
                        <a:gd name="connsiteY8" fmla="*/ 1559654 h 1739956"/>
                        <a:gd name="connsiteX9" fmla="*/ 147700 w 825290"/>
                        <a:gd name="connsiteY9" fmla="*/ 1371694 h 1739956"/>
                        <a:gd name="connsiteX10" fmla="*/ 234060 w 825290"/>
                        <a:gd name="connsiteY10" fmla="*/ 1219294 h 1739956"/>
                        <a:gd name="connsiteX11" fmla="*/ 380 w 825290"/>
                        <a:gd name="connsiteY11" fmla="*/ 828134 h 1739956"/>
                        <a:gd name="connsiteX12" fmla="*/ 188340 w 825290"/>
                        <a:gd name="connsiteY12" fmla="*/ 182974 h 1739956"/>
                        <a:gd name="connsiteX13" fmla="*/ 538860 w 825290"/>
                        <a:gd name="connsiteY13" fmla="*/ 5174 h 1739956"/>
                        <a:gd name="connsiteX0" fmla="*/ 548772 w 835202"/>
                        <a:gd name="connsiteY0" fmla="*/ 3738 h 1738520"/>
                        <a:gd name="connsiteX1" fmla="*/ 637174 w 835202"/>
                        <a:gd name="connsiteY1" fmla="*/ 332256 h 1738520"/>
                        <a:gd name="connsiteX2" fmla="*/ 823092 w 835202"/>
                        <a:gd name="connsiteY2" fmla="*/ 755578 h 1738520"/>
                        <a:gd name="connsiteX3" fmla="*/ 721492 w 835202"/>
                        <a:gd name="connsiteY3" fmla="*/ 974018 h 1738520"/>
                        <a:gd name="connsiteX4" fmla="*/ 772292 w 835202"/>
                        <a:gd name="connsiteY4" fmla="*/ 1197538 h 1738520"/>
                        <a:gd name="connsiteX5" fmla="*/ 619892 w 835202"/>
                        <a:gd name="connsiteY5" fmla="*/ 1334698 h 1738520"/>
                        <a:gd name="connsiteX6" fmla="*/ 442092 w 835202"/>
                        <a:gd name="connsiteY6" fmla="*/ 1421058 h 1738520"/>
                        <a:gd name="connsiteX7" fmla="*/ 274452 w 835202"/>
                        <a:gd name="connsiteY7" fmla="*/ 1736018 h 1738520"/>
                        <a:gd name="connsiteX8" fmla="*/ 35692 w 835202"/>
                        <a:gd name="connsiteY8" fmla="*/ 1558218 h 1738520"/>
                        <a:gd name="connsiteX9" fmla="*/ 157612 w 835202"/>
                        <a:gd name="connsiteY9" fmla="*/ 1370258 h 1738520"/>
                        <a:gd name="connsiteX10" fmla="*/ 243972 w 835202"/>
                        <a:gd name="connsiteY10" fmla="*/ 1217858 h 1738520"/>
                        <a:gd name="connsiteX11" fmla="*/ 10292 w 835202"/>
                        <a:gd name="connsiteY11" fmla="*/ 826698 h 1738520"/>
                        <a:gd name="connsiteX12" fmla="*/ 57046 w 835202"/>
                        <a:gd name="connsiteY12" fmla="*/ 584633 h 1738520"/>
                        <a:gd name="connsiteX13" fmla="*/ 198252 w 835202"/>
                        <a:gd name="connsiteY13" fmla="*/ 181538 h 1738520"/>
                        <a:gd name="connsiteX14" fmla="*/ 548772 w 835202"/>
                        <a:gd name="connsiteY14" fmla="*/ 3738 h 1738520"/>
                        <a:gd name="connsiteX0" fmla="*/ 546292 w 832722"/>
                        <a:gd name="connsiteY0" fmla="*/ 3738 h 1738520"/>
                        <a:gd name="connsiteX1" fmla="*/ 634694 w 832722"/>
                        <a:gd name="connsiteY1" fmla="*/ 332256 h 1738520"/>
                        <a:gd name="connsiteX2" fmla="*/ 820612 w 832722"/>
                        <a:gd name="connsiteY2" fmla="*/ 755578 h 1738520"/>
                        <a:gd name="connsiteX3" fmla="*/ 719012 w 832722"/>
                        <a:gd name="connsiteY3" fmla="*/ 974018 h 1738520"/>
                        <a:gd name="connsiteX4" fmla="*/ 769812 w 832722"/>
                        <a:gd name="connsiteY4" fmla="*/ 1197538 h 1738520"/>
                        <a:gd name="connsiteX5" fmla="*/ 617412 w 832722"/>
                        <a:gd name="connsiteY5" fmla="*/ 1334698 h 1738520"/>
                        <a:gd name="connsiteX6" fmla="*/ 439612 w 832722"/>
                        <a:gd name="connsiteY6" fmla="*/ 1421058 h 1738520"/>
                        <a:gd name="connsiteX7" fmla="*/ 271972 w 832722"/>
                        <a:gd name="connsiteY7" fmla="*/ 1736018 h 1738520"/>
                        <a:gd name="connsiteX8" fmla="*/ 33212 w 832722"/>
                        <a:gd name="connsiteY8" fmla="*/ 1558218 h 1738520"/>
                        <a:gd name="connsiteX9" fmla="*/ 155132 w 832722"/>
                        <a:gd name="connsiteY9" fmla="*/ 1370258 h 1738520"/>
                        <a:gd name="connsiteX10" fmla="*/ 241492 w 832722"/>
                        <a:gd name="connsiteY10" fmla="*/ 1217858 h 1738520"/>
                        <a:gd name="connsiteX11" fmla="*/ 7812 w 832722"/>
                        <a:gd name="connsiteY11" fmla="*/ 826698 h 1738520"/>
                        <a:gd name="connsiteX12" fmla="*/ 54566 w 832722"/>
                        <a:gd name="connsiteY12" fmla="*/ 584633 h 1738520"/>
                        <a:gd name="connsiteX13" fmla="*/ 45086 w 832722"/>
                        <a:gd name="connsiteY13" fmla="*/ 542641 h 1738520"/>
                        <a:gd name="connsiteX14" fmla="*/ 195772 w 832722"/>
                        <a:gd name="connsiteY14" fmla="*/ 181538 h 1738520"/>
                        <a:gd name="connsiteX15" fmla="*/ 546292 w 832722"/>
                        <a:gd name="connsiteY15" fmla="*/ 3738 h 1738520"/>
                        <a:gd name="connsiteX0" fmla="*/ 546289 w 832719"/>
                        <a:gd name="connsiteY0" fmla="*/ 3741 h 1743160"/>
                        <a:gd name="connsiteX1" fmla="*/ 634691 w 832719"/>
                        <a:gd name="connsiteY1" fmla="*/ 332259 h 1743160"/>
                        <a:gd name="connsiteX2" fmla="*/ 820609 w 832719"/>
                        <a:gd name="connsiteY2" fmla="*/ 755581 h 1743160"/>
                        <a:gd name="connsiteX3" fmla="*/ 719009 w 832719"/>
                        <a:gd name="connsiteY3" fmla="*/ 974021 h 1743160"/>
                        <a:gd name="connsiteX4" fmla="*/ 769809 w 832719"/>
                        <a:gd name="connsiteY4" fmla="*/ 1197541 h 1743160"/>
                        <a:gd name="connsiteX5" fmla="*/ 617409 w 832719"/>
                        <a:gd name="connsiteY5" fmla="*/ 1334701 h 1743160"/>
                        <a:gd name="connsiteX6" fmla="*/ 439609 w 832719"/>
                        <a:gd name="connsiteY6" fmla="*/ 1421061 h 1743160"/>
                        <a:gd name="connsiteX7" fmla="*/ 271969 w 832719"/>
                        <a:gd name="connsiteY7" fmla="*/ 1736021 h 1743160"/>
                        <a:gd name="connsiteX8" fmla="*/ 33209 w 832719"/>
                        <a:gd name="connsiteY8" fmla="*/ 1558221 h 1743160"/>
                        <a:gd name="connsiteX9" fmla="*/ 155129 w 832719"/>
                        <a:gd name="connsiteY9" fmla="*/ 1370261 h 1743160"/>
                        <a:gd name="connsiteX10" fmla="*/ 241489 w 832719"/>
                        <a:gd name="connsiteY10" fmla="*/ 1217861 h 1743160"/>
                        <a:gd name="connsiteX11" fmla="*/ 7809 w 832719"/>
                        <a:gd name="connsiteY11" fmla="*/ 826701 h 1743160"/>
                        <a:gd name="connsiteX12" fmla="*/ 54563 w 832719"/>
                        <a:gd name="connsiteY12" fmla="*/ 584636 h 1743160"/>
                        <a:gd name="connsiteX13" fmla="*/ 45083 w 832719"/>
                        <a:gd name="connsiteY13" fmla="*/ 542644 h 1743160"/>
                        <a:gd name="connsiteX14" fmla="*/ 195769 w 832719"/>
                        <a:gd name="connsiteY14" fmla="*/ 181541 h 1743160"/>
                        <a:gd name="connsiteX15" fmla="*/ 546289 w 832719"/>
                        <a:gd name="connsiteY15" fmla="*/ 3741 h 1743160"/>
                        <a:gd name="connsiteX0" fmla="*/ 546289 w 832719"/>
                        <a:gd name="connsiteY0" fmla="*/ 3741 h 1740957"/>
                        <a:gd name="connsiteX1" fmla="*/ 634691 w 832719"/>
                        <a:gd name="connsiteY1" fmla="*/ 332259 h 1740957"/>
                        <a:gd name="connsiteX2" fmla="*/ 820609 w 832719"/>
                        <a:gd name="connsiteY2" fmla="*/ 755581 h 1740957"/>
                        <a:gd name="connsiteX3" fmla="*/ 719009 w 832719"/>
                        <a:gd name="connsiteY3" fmla="*/ 974021 h 1740957"/>
                        <a:gd name="connsiteX4" fmla="*/ 769809 w 832719"/>
                        <a:gd name="connsiteY4" fmla="*/ 1197541 h 1740957"/>
                        <a:gd name="connsiteX5" fmla="*/ 617409 w 832719"/>
                        <a:gd name="connsiteY5" fmla="*/ 1334701 h 1740957"/>
                        <a:gd name="connsiteX6" fmla="*/ 439609 w 832719"/>
                        <a:gd name="connsiteY6" fmla="*/ 1421061 h 1740957"/>
                        <a:gd name="connsiteX7" fmla="*/ 271969 w 832719"/>
                        <a:gd name="connsiteY7" fmla="*/ 1736021 h 1740957"/>
                        <a:gd name="connsiteX8" fmla="*/ 33209 w 832719"/>
                        <a:gd name="connsiteY8" fmla="*/ 1558221 h 1740957"/>
                        <a:gd name="connsiteX9" fmla="*/ 155129 w 832719"/>
                        <a:gd name="connsiteY9" fmla="*/ 1370261 h 1740957"/>
                        <a:gd name="connsiteX10" fmla="*/ 241489 w 832719"/>
                        <a:gd name="connsiteY10" fmla="*/ 1217861 h 1740957"/>
                        <a:gd name="connsiteX11" fmla="*/ 7809 w 832719"/>
                        <a:gd name="connsiteY11" fmla="*/ 826701 h 1740957"/>
                        <a:gd name="connsiteX12" fmla="*/ 54563 w 832719"/>
                        <a:gd name="connsiteY12" fmla="*/ 584636 h 1740957"/>
                        <a:gd name="connsiteX13" fmla="*/ 45083 w 832719"/>
                        <a:gd name="connsiteY13" fmla="*/ 542644 h 1740957"/>
                        <a:gd name="connsiteX14" fmla="*/ 195769 w 832719"/>
                        <a:gd name="connsiteY14" fmla="*/ 181541 h 1740957"/>
                        <a:gd name="connsiteX15" fmla="*/ 546289 w 832719"/>
                        <a:gd name="connsiteY15" fmla="*/ 3741 h 1740957"/>
                        <a:gd name="connsiteX0" fmla="*/ 546289 w 832719"/>
                        <a:gd name="connsiteY0" fmla="*/ 3741 h 1737788"/>
                        <a:gd name="connsiteX1" fmla="*/ 634691 w 832719"/>
                        <a:gd name="connsiteY1" fmla="*/ 332259 h 1737788"/>
                        <a:gd name="connsiteX2" fmla="*/ 820609 w 832719"/>
                        <a:gd name="connsiteY2" fmla="*/ 755581 h 1737788"/>
                        <a:gd name="connsiteX3" fmla="*/ 719009 w 832719"/>
                        <a:gd name="connsiteY3" fmla="*/ 974021 h 1737788"/>
                        <a:gd name="connsiteX4" fmla="*/ 769809 w 832719"/>
                        <a:gd name="connsiteY4" fmla="*/ 1197541 h 1737788"/>
                        <a:gd name="connsiteX5" fmla="*/ 617409 w 832719"/>
                        <a:gd name="connsiteY5" fmla="*/ 1334701 h 1737788"/>
                        <a:gd name="connsiteX6" fmla="*/ 439609 w 832719"/>
                        <a:gd name="connsiteY6" fmla="*/ 1421061 h 1737788"/>
                        <a:gd name="connsiteX7" fmla="*/ 271969 w 832719"/>
                        <a:gd name="connsiteY7" fmla="*/ 1736021 h 1737788"/>
                        <a:gd name="connsiteX8" fmla="*/ 33209 w 832719"/>
                        <a:gd name="connsiteY8" fmla="*/ 1558221 h 1737788"/>
                        <a:gd name="connsiteX9" fmla="*/ 241489 w 832719"/>
                        <a:gd name="connsiteY9" fmla="*/ 1217861 h 1737788"/>
                        <a:gd name="connsiteX10" fmla="*/ 7809 w 832719"/>
                        <a:gd name="connsiteY10" fmla="*/ 826701 h 1737788"/>
                        <a:gd name="connsiteX11" fmla="*/ 54563 w 832719"/>
                        <a:gd name="connsiteY11" fmla="*/ 584636 h 1737788"/>
                        <a:gd name="connsiteX12" fmla="*/ 45083 w 832719"/>
                        <a:gd name="connsiteY12" fmla="*/ 542644 h 1737788"/>
                        <a:gd name="connsiteX13" fmla="*/ 195769 w 832719"/>
                        <a:gd name="connsiteY13" fmla="*/ 181541 h 1737788"/>
                        <a:gd name="connsiteX14" fmla="*/ 546289 w 832719"/>
                        <a:gd name="connsiteY14" fmla="*/ 3741 h 1737788"/>
                        <a:gd name="connsiteX0" fmla="*/ 546289 w 832719"/>
                        <a:gd name="connsiteY0" fmla="*/ 3741 h 1737788"/>
                        <a:gd name="connsiteX1" fmla="*/ 634691 w 832719"/>
                        <a:gd name="connsiteY1" fmla="*/ 332259 h 1737788"/>
                        <a:gd name="connsiteX2" fmla="*/ 820609 w 832719"/>
                        <a:gd name="connsiteY2" fmla="*/ 755581 h 1737788"/>
                        <a:gd name="connsiteX3" fmla="*/ 719009 w 832719"/>
                        <a:gd name="connsiteY3" fmla="*/ 974021 h 1737788"/>
                        <a:gd name="connsiteX4" fmla="*/ 769809 w 832719"/>
                        <a:gd name="connsiteY4" fmla="*/ 1197541 h 1737788"/>
                        <a:gd name="connsiteX5" fmla="*/ 617409 w 832719"/>
                        <a:gd name="connsiteY5" fmla="*/ 1334701 h 1737788"/>
                        <a:gd name="connsiteX6" fmla="*/ 439609 w 832719"/>
                        <a:gd name="connsiteY6" fmla="*/ 1421061 h 1737788"/>
                        <a:gd name="connsiteX7" fmla="*/ 271969 w 832719"/>
                        <a:gd name="connsiteY7" fmla="*/ 1736021 h 1737788"/>
                        <a:gd name="connsiteX8" fmla="*/ 33209 w 832719"/>
                        <a:gd name="connsiteY8" fmla="*/ 1558221 h 1737788"/>
                        <a:gd name="connsiteX9" fmla="*/ 241489 w 832719"/>
                        <a:gd name="connsiteY9" fmla="*/ 1217861 h 1737788"/>
                        <a:gd name="connsiteX10" fmla="*/ 7809 w 832719"/>
                        <a:gd name="connsiteY10" fmla="*/ 826701 h 1737788"/>
                        <a:gd name="connsiteX11" fmla="*/ 54563 w 832719"/>
                        <a:gd name="connsiteY11" fmla="*/ 584636 h 1737788"/>
                        <a:gd name="connsiteX12" fmla="*/ 45083 w 832719"/>
                        <a:gd name="connsiteY12" fmla="*/ 542644 h 1737788"/>
                        <a:gd name="connsiteX13" fmla="*/ 195769 w 832719"/>
                        <a:gd name="connsiteY13" fmla="*/ 181541 h 1737788"/>
                        <a:gd name="connsiteX14" fmla="*/ 546289 w 832719"/>
                        <a:gd name="connsiteY14" fmla="*/ 3741 h 17377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832719" h="1737788">
                          <a:moveTo>
                            <a:pt x="546289" y="3741"/>
                          </a:moveTo>
                          <a:cubicBezTo>
                            <a:pt x="619443" y="28861"/>
                            <a:pt x="588971" y="206952"/>
                            <a:pt x="634691" y="332259"/>
                          </a:cubicBezTo>
                          <a:cubicBezTo>
                            <a:pt x="680411" y="457566"/>
                            <a:pt x="765915" y="644556"/>
                            <a:pt x="820609" y="755581"/>
                          </a:cubicBezTo>
                          <a:cubicBezTo>
                            <a:pt x="875303" y="866606"/>
                            <a:pt x="727476" y="900361"/>
                            <a:pt x="719009" y="974021"/>
                          </a:cubicBezTo>
                          <a:cubicBezTo>
                            <a:pt x="710542" y="1047681"/>
                            <a:pt x="786742" y="1137428"/>
                            <a:pt x="769809" y="1197541"/>
                          </a:cubicBezTo>
                          <a:cubicBezTo>
                            <a:pt x="752876" y="1257654"/>
                            <a:pt x="672442" y="1297448"/>
                            <a:pt x="617409" y="1334701"/>
                          </a:cubicBezTo>
                          <a:cubicBezTo>
                            <a:pt x="562376" y="1371954"/>
                            <a:pt x="497182" y="1354174"/>
                            <a:pt x="439609" y="1421061"/>
                          </a:cubicBezTo>
                          <a:cubicBezTo>
                            <a:pt x="382036" y="1487948"/>
                            <a:pt x="339108" y="1719070"/>
                            <a:pt x="271969" y="1736021"/>
                          </a:cubicBezTo>
                          <a:cubicBezTo>
                            <a:pt x="204830" y="1752972"/>
                            <a:pt x="38289" y="1644581"/>
                            <a:pt x="33209" y="1558221"/>
                          </a:cubicBezTo>
                          <a:cubicBezTo>
                            <a:pt x="28129" y="1471861"/>
                            <a:pt x="258099" y="1514023"/>
                            <a:pt x="241489" y="1217861"/>
                          </a:cubicBezTo>
                          <a:cubicBezTo>
                            <a:pt x="224879" y="921699"/>
                            <a:pt x="38963" y="932238"/>
                            <a:pt x="7809" y="826701"/>
                          </a:cubicBezTo>
                          <a:cubicBezTo>
                            <a:pt x="-23345" y="721164"/>
                            <a:pt x="48351" y="631979"/>
                            <a:pt x="54563" y="584636"/>
                          </a:cubicBezTo>
                          <a:cubicBezTo>
                            <a:pt x="60775" y="537293"/>
                            <a:pt x="21549" y="609827"/>
                            <a:pt x="45083" y="542644"/>
                          </a:cubicBezTo>
                          <a:cubicBezTo>
                            <a:pt x="68617" y="475461"/>
                            <a:pt x="112235" y="271358"/>
                            <a:pt x="195769" y="181541"/>
                          </a:cubicBezTo>
                          <a:cubicBezTo>
                            <a:pt x="277723" y="84725"/>
                            <a:pt x="473135" y="-21379"/>
                            <a:pt x="546289" y="374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ACCB9F65-AFCB-4391-8A0A-D9E0561CCC30}"/>
                      </a:ext>
                    </a:extLst>
                  </p:cNvPr>
                  <p:cNvSpPr/>
                  <p:nvPr/>
                </p:nvSpPr>
                <p:spPr>
                  <a:xfrm rot="1819326">
                    <a:off x="6155495" y="3435944"/>
                    <a:ext cx="66675" cy="230625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B94265BA-1A45-43B3-8645-BCDF037BA28B}"/>
                    </a:ext>
                  </a:extLst>
                </p:cNvPr>
                <p:cNvSpPr/>
                <p:nvPr/>
              </p:nvSpPr>
              <p:spPr>
                <a:xfrm>
                  <a:off x="5616728" y="3857825"/>
                  <a:ext cx="139232" cy="179206"/>
                </a:xfrm>
                <a:prstGeom prst="ellipse">
                  <a:avLst/>
                </a:prstGeom>
                <a:solidFill>
                  <a:srgbClr val="948A54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6" name="자유형 230">
                <a:extLst>
                  <a:ext uri="{FF2B5EF4-FFF2-40B4-BE49-F238E27FC236}">
                    <a16:creationId xmlns:a16="http://schemas.microsoft.com/office/drawing/2014/main" id="{79A9B9ED-A53D-4D54-807F-57F7CE06FB7A}"/>
                  </a:ext>
                </a:extLst>
              </p:cNvPr>
              <p:cNvSpPr/>
              <p:nvPr/>
            </p:nvSpPr>
            <p:spPr>
              <a:xfrm rot="20823203" flipH="1">
                <a:off x="10460805" y="340420"/>
                <a:ext cx="81770" cy="79723"/>
              </a:xfrm>
              <a:custGeom>
                <a:avLst/>
                <a:gdLst>
                  <a:gd name="connsiteX0" fmla="*/ 109728 w 993648"/>
                  <a:gd name="connsiteY0" fmla="*/ 0 h 798576"/>
                  <a:gd name="connsiteX1" fmla="*/ 451104 w 993648"/>
                  <a:gd name="connsiteY1" fmla="*/ 371856 h 798576"/>
                  <a:gd name="connsiteX2" fmla="*/ 597408 w 993648"/>
                  <a:gd name="connsiteY2" fmla="*/ 591312 h 798576"/>
                  <a:gd name="connsiteX3" fmla="*/ 908304 w 993648"/>
                  <a:gd name="connsiteY3" fmla="*/ 323088 h 798576"/>
                  <a:gd name="connsiteX4" fmla="*/ 993648 w 993648"/>
                  <a:gd name="connsiteY4" fmla="*/ 518160 h 798576"/>
                  <a:gd name="connsiteX5" fmla="*/ 518160 w 993648"/>
                  <a:gd name="connsiteY5" fmla="*/ 798576 h 798576"/>
                  <a:gd name="connsiteX6" fmla="*/ 0 w 993648"/>
                  <a:gd name="connsiteY6" fmla="*/ 280416 h 798576"/>
                  <a:gd name="connsiteX7" fmla="*/ 109728 w 993648"/>
                  <a:gd name="connsiteY7" fmla="*/ 0 h 798576"/>
                  <a:gd name="connsiteX0" fmla="*/ 109728 w 993648"/>
                  <a:gd name="connsiteY0" fmla="*/ 0 h 827151"/>
                  <a:gd name="connsiteX1" fmla="*/ 451104 w 993648"/>
                  <a:gd name="connsiteY1" fmla="*/ 371856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361569 w 993648"/>
                  <a:gd name="connsiteY1" fmla="*/ 463296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403479 w 993648"/>
                  <a:gd name="connsiteY1" fmla="*/ 575691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403479 w 993648"/>
                  <a:gd name="connsiteY1" fmla="*/ 575691 h 827151"/>
                  <a:gd name="connsiteX2" fmla="*/ 908304 w 993648"/>
                  <a:gd name="connsiteY2" fmla="*/ 323088 h 827151"/>
                  <a:gd name="connsiteX3" fmla="*/ 993648 w 993648"/>
                  <a:gd name="connsiteY3" fmla="*/ 518160 h 827151"/>
                  <a:gd name="connsiteX4" fmla="*/ 280035 w 993648"/>
                  <a:gd name="connsiteY4" fmla="*/ 827151 h 827151"/>
                  <a:gd name="connsiteX5" fmla="*/ 0 w 993648"/>
                  <a:gd name="connsiteY5" fmla="*/ 280416 h 827151"/>
                  <a:gd name="connsiteX6" fmla="*/ 109728 w 993648"/>
                  <a:gd name="connsiteY6" fmla="*/ 0 h 827151"/>
                  <a:gd name="connsiteX0" fmla="*/ 109728 w 908304"/>
                  <a:gd name="connsiteY0" fmla="*/ 0 h 827151"/>
                  <a:gd name="connsiteX1" fmla="*/ 403479 w 908304"/>
                  <a:gd name="connsiteY1" fmla="*/ 575691 h 827151"/>
                  <a:gd name="connsiteX2" fmla="*/ 908304 w 908304"/>
                  <a:gd name="connsiteY2" fmla="*/ 323088 h 827151"/>
                  <a:gd name="connsiteX3" fmla="*/ 907923 w 908304"/>
                  <a:gd name="connsiteY3" fmla="*/ 544830 h 827151"/>
                  <a:gd name="connsiteX4" fmla="*/ 280035 w 908304"/>
                  <a:gd name="connsiteY4" fmla="*/ 827151 h 827151"/>
                  <a:gd name="connsiteX5" fmla="*/ 0 w 908304"/>
                  <a:gd name="connsiteY5" fmla="*/ 280416 h 827151"/>
                  <a:gd name="connsiteX6" fmla="*/ 109728 w 908304"/>
                  <a:gd name="connsiteY6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280035 w 907923"/>
                  <a:gd name="connsiteY4" fmla="*/ 827151 h 827151"/>
                  <a:gd name="connsiteX5" fmla="*/ 0 w 907923"/>
                  <a:gd name="connsiteY5" fmla="*/ 280416 h 827151"/>
                  <a:gd name="connsiteX6" fmla="*/ 109728 w 907923"/>
                  <a:gd name="connsiteY6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336043 w 907923"/>
                  <a:gd name="connsiteY4" fmla="*/ 798195 h 827151"/>
                  <a:gd name="connsiteX5" fmla="*/ 280035 w 907923"/>
                  <a:gd name="connsiteY5" fmla="*/ 827151 h 827151"/>
                  <a:gd name="connsiteX6" fmla="*/ 0 w 907923"/>
                  <a:gd name="connsiteY6" fmla="*/ 280416 h 827151"/>
                  <a:gd name="connsiteX7" fmla="*/ 109728 w 907923"/>
                  <a:gd name="connsiteY7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336043 w 907923"/>
                  <a:gd name="connsiteY4" fmla="*/ 798195 h 827151"/>
                  <a:gd name="connsiteX5" fmla="*/ 280035 w 907923"/>
                  <a:gd name="connsiteY5" fmla="*/ 827151 h 827151"/>
                  <a:gd name="connsiteX6" fmla="*/ 246508 w 907923"/>
                  <a:gd name="connsiteY6" fmla="*/ 762000 h 827151"/>
                  <a:gd name="connsiteX7" fmla="*/ 0 w 907923"/>
                  <a:gd name="connsiteY7" fmla="*/ 280416 h 827151"/>
                  <a:gd name="connsiteX8" fmla="*/ 109728 w 907923"/>
                  <a:gd name="connsiteY8" fmla="*/ 0 h 827151"/>
                  <a:gd name="connsiteX0" fmla="*/ 109728 w 907923"/>
                  <a:gd name="connsiteY0" fmla="*/ 0 h 798195"/>
                  <a:gd name="connsiteX1" fmla="*/ 403479 w 907923"/>
                  <a:gd name="connsiteY1" fmla="*/ 575691 h 798195"/>
                  <a:gd name="connsiteX2" fmla="*/ 816864 w 907923"/>
                  <a:gd name="connsiteY2" fmla="*/ 374523 h 798195"/>
                  <a:gd name="connsiteX3" fmla="*/ 907923 w 907923"/>
                  <a:gd name="connsiteY3" fmla="*/ 544830 h 798195"/>
                  <a:gd name="connsiteX4" fmla="*/ 336043 w 907923"/>
                  <a:gd name="connsiteY4" fmla="*/ 798195 h 798195"/>
                  <a:gd name="connsiteX5" fmla="*/ 246508 w 907923"/>
                  <a:gd name="connsiteY5" fmla="*/ 762000 h 798195"/>
                  <a:gd name="connsiteX6" fmla="*/ 0 w 907923"/>
                  <a:gd name="connsiteY6" fmla="*/ 280416 h 798195"/>
                  <a:gd name="connsiteX7" fmla="*/ 109728 w 907923"/>
                  <a:gd name="connsiteY7" fmla="*/ 0 h 798195"/>
                  <a:gd name="connsiteX0" fmla="*/ 109728 w 907923"/>
                  <a:gd name="connsiteY0" fmla="*/ 0 h 826419"/>
                  <a:gd name="connsiteX1" fmla="*/ 403479 w 907923"/>
                  <a:gd name="connsiteY1" fmla="*/ 575691 h 826419"/>
                  <a:gd name="connsiteX2" fmla="*/ 816864 w 907923"/>
                  <a:gd name="connsiteY2" fmla="*/ 374523 h 826419"/>
                  <a:gd name="connsiteX3" fmla="*/ 907923 w 907923"/>
                  <a:gd name="connsiteY3" fmla="*/ 544830 h 826419"/>
                  <a:gd name="connsiteX4" fmla="*/ 336043 w 907923"/>
                  <a:gd name="connsiteY4" fmla="*/ 798195 h 826419"/>
                  <a:gd name="connsiteX5" fmla="*/ 246508 w 907923"/>
                  <a:gd name="connsiteY5" fmla="*/ 762000 h 826419"/>
                  <a:gd name="connsiteX6" fmla="*/ 0 w 907923"/>
                  <a:gd name="connsiteY6" fmla="*/ 280416 h 826419"/>
                  <a:gd name="connsiteX7" fmla="*/ 109728 w 907923"/>
                  <a:gd name="connsiteY7" fmla="*/ 0 h 826419"/>
                  <a:gd name="connsiteX0" fmla="*/ 109728 w 907923"/>
                  <a:gd name="connsiteY0" fmla="*/ 0 h 817459"/>
                  <a:gd name="connsiteX1" fmla="*/ 403479 w 907923"/>
                  <a:gd name="connsiteY1" fmla="*/ 575691 h 817459"/>
                  <a:gd name="connsiteX2" fmla="*/ 816864 w 907923"/>
                  <a:gd name="connsiteY2" fmla="*/ 374523 h 817459"/>
                  <a:gd name="connsiteX3" fmla="*/ 907923 w 907923"/>
                  <a:gd name="connsiteY3" fmla="*/ 544830 h 817459"/>
                  <a:gd name="connsiteX4" fmla="*/ 336043 w 907923"/>
                  <a:gd name="connsiteY4" fmla="*/ 798195 h 817459"/>
                  <a:gd name="connsiteX5" fmla="*/ 246508 w 907923"/>
                  <a:gd name="connsiteY5" fmla="*/ 762000 h 817459"/>
                  <a:gd name="connsiteX6" fmla="*/ 0 w 907923"/>
                  <a:gd name="connsiteY6" fmla="*/ 280416 h 817459"/>
                  <a:gd name="connsiteX7" fmla="*/ 109728 w 907923"/>
                  <a:gd name="connsiteY7" fmla="*/ 0 h 817459"/>
                  <a:gd name="connsiteX0" fmla="*/ 109728 w 907923"/>
                  <a:gd name="connsiteY0" fmla="*/ 0 h 805882"/>
                  <a:gd name="connsiteX1" fmla="*/ 403479 w 907923"/>
                  <a:gd name="connsiteY1" fmla="*/ 575691 h 805882"/>
                  <a:gd name="connsiteX2" fmla="*/ 816864 w 907923"/>
                  <a:gd name="connsiteY2" fmla="*/ 374523 h 805882"/>
                  <a:gd name="connsiteX3" fmla="*/ 907923 w 907923"/>
                  <a:gd name="connsiteY3" fmla="*/ 544830 h 805882"/>
                  <a:gd name="connsiteX4" fmla="*/ 336043 w 907923"/>
                  <a:gd name="connsiteY4" fmla="*/ 798195 h 805882"/>
                  <a:gd name="connsiteX5" fmla="*/ 246508 w 907923"/>
                  <a:gd name="connsiteY5" fmla="*/ 762000 h 805882"/>
                  <a:gd name="connsiteX6" fmla="*/ 0 w 907923"/>
                  <a:gd name="connsiteY6" fmla="*/ 280416 h 805882"/>
                  <a:gd name="connsiteX7" fmla="*/ 109728 w 907923"/>
                  <a:gd name="connsiteY7" fmla="*/ 0 h 805882"/>
                  <a:gd name="connsiteX0" fmla="*/ 135635 w 933830"/>
                  <a:gd name="connsiteY0" fmla="*/ 0 h 805882"/>
                  <a:gd name="connsiteX1" fmla="*/ 429386 w 933830"/>
                  <a:gd name="connsiteY1" fmla="*/ 575691 h 805882"/>
                  <a:gd name="connsiteX2" fmla="*/ 842771 w 933830"/>
                  <a:gd name="connsiteY2" fmla="*/ 374523 h 805882"/>
                  <a:gd name="connsiteX3" fmla="*/ 933830 w 933830"/>
                  <a:gd name="connsiteY3" fmla="*/ 544830 h 805882"/>
                  <a:gd name="connsiteX4" fmla="*/ 361950 w 933830"/>
                  <a:gd name="connsiteY4" fmla="*/ 798195 h 805882"/>
                  <a:gd name="connsiteX5" fmla="*/ 272415 w 933830"/>
                  <a:gd name="connsiteY5" fmla="*/ 762000 h 805882"/>
                  <a:gd name="connsiteX6" fmla="*/ 0 w 933830"/>
                  <a:gd name="connsiteY6" fmla="*/ 363855 h 805882"/>
                  <a:gd name="connsiteX7" fmla="*/ 25907 w 933830"/>
                  <a:gd name="connsiteY7" fmla="*/ 280416 h 805882"/>
                  <a:gd name="connsiteX8" fmla="*/ 135635 w 933830"/>
                  <a:gd name="connsiteY8" fmla="*/ 0 h 805882"/>
                  <a:gd name="connsiteX0" fmla="*/ 135635 w 933830"/>
                  <a:gd name="connsiteY0" fmla="*/ 0 h 800167"/>
                  <a:gd name="connsiteX1" fmla="*/ 429386 w 933830"/>
                  <a:gd name="connsiteY1" fmla="*/ 569976 h 800167"/>
                  <a:gd name="connsiteX2" fmla="*/ 842771 w 933830"/>
                  <a:gd name="connsiteY2" fmla="*/ 368808 h 800167"/>
                  <a:gd name="connsiteX3" fmla="*/ 933830 w 933830"/>
                  <a:gd name="connsiteY3" fmla="*/ 539115 h 800167"/>
                  <a:gd name="connsiteX4" fmla="*/ 361950 w 933830"/>
                  <a:gd name="connsiteY4" fmla="*/ 792480 h 800167"/>
                  <a:gd name="connsiteX5" fmla="*/ 272415 w 933830"/>
                  <a:gd name="connsiteY5" fmla="*/ 756285 h 800167"/>
                  <a:gd name="connsiteX6" fmla="*/ 0 w 933830"/>
                  <a:gd name="connsiteY6" fmla="*/ 358140 h 800167"/>
                  <a:gd name="connsiteX7" fmla="*/ 25907 w 933830"/>
                  <a:gd name="connsiteY7" fmla="*/ 274701 h 800167"/>
                  <a:gd name="connsiteX8" fmla="*/ 135635 w 933830"/>
                  <a:gd name="connsiteY8" fmla="*/ 0 h 800167"/>
                  <a:gd name="connsiteX0" fmla="*/ 124205 w 933830"/>
                  <a:gd name="connsiteY0" fmla="*/ 0 h 809692"/>
                  <a:gd name="connsiteX1" fmla="*/ 429386 w 933830"/>
                  <a:gd name="connsiteY1" fmla="*/ 579501 h 809692"/>
                  <a:gd name="connsiteX2" fmla="*/ 842771 w 933830"/>
                  <a:gd name="connsiteY2" fmla="*/ 378333 h 809692"/>
                  <a:gd name="connsiteX3" fmla="*/ 933830 w 933830"/>
                  <a:gd name="connsiteY3" fmla="*/ 548640 h 809692"/>
                  <a:gd name="connsiteX4" fmla="*/ 361950 w 933830"/>
                  <a:gd name="connsiteY4" fmla="*/ 802005 h 809692"/>
                  <a:gd name="connsiteX5" fmla="*/ 272415 w 933830"/>
                  <a:gd name="connsiteY5" fmla="*/ 765810 h 809692"/>
                  <a:gd name="connsiteX6" fmla="*/ 0 w 933830"/>
                  <a:gd name="connsiteY6" fmla="*/ 367665 h 809692"/>
                  <a:gd name="connsiteX7" fmla="*/ 25907 w 933830"/>
                  <a:gd name="connsiteY7" fmla="*/ 284226 h 809692"/>
                  <a:gd name="connsiteX8" fmla="*/ 124205 w 933830"/>
                  <a:gd name="connsiteY8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29386 w 933830"/>
                  <a:gd name="connsiteY2" fmla="*/ 579501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29386 w 933830"/>
                  <a:gd name="connsiteY2" fmla="*/ 579501 h 809692"/>
                  <a:gd name="connsiteX3" fmla="*/ 462915 w 933830"/>
                  <a:gd name="connsiteY3" fmla="*/ 558165 h 809692"/>
                  <a:gd name="connsiteX4" fmla="*/ 842771 w 933830"/>
                  <a:gd name="connsiteY4" fmla="*/ 378333 h 809692"/>
                  <a:gd name="connsiteX5" fmla="*/ 933830 w 933830"/>
                  <a:gd name="connsiteY5" fmla="*/ 548640 h 809692"/>
                  <a:gd name="connsiteX6" fmla="*/ 361950 w 933830"/>
                  <a:gd name="connsiteY6" fmla="*/ 802005 h 809692"/>
                  <a:gd name="connsiteX7" fmla="*/ 272415 w 933830"/>
                  <a:gd name="connsiteY7" fmla="*/ 765810 h 809692"/>
                  <a:gd name="connsiteX8" fmla="*/ 0 w 933830"/>
                  <a:gd name="connsiteY8" fmla="*/ 367665 h 809692"/>
                  <a:gd name="connsiteX9" fmla="*/ 25907 w 933830"/>
                  <a:gd name="connsiteY9" fmla="*/ 284226 h 809692"/>
                  <a:gd name="connsiteX10" fmla="*/ 124205 w 933830"/>
                  <a:gd name="connsiteY10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749426 w 933830"/>
                  <a:gd name="connsiteY3" fmla="*/ 42405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49426 w 800480"/>
                  <a:gd name="connsiteY3" fmla="*/ 424053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49426 w 800480"/>
                  <a:gd name="connsiteY3" fmla="*/ 424053 h 809692"/>
                  <a:gd name="connsiteX4" fmla="*/ 754380 w 800480"/>
                  <a:gd name="connsiteY4" fmla="*/ 447675 h 809692"/>
                  <a:gd name="connsiteX5" fmla="*/ 800480 w 800480"/>
                  <a:gd name="connsiteY5" fmla="*/ 601980 h 809692"/>
                  <a:gd name="connsiteX6" fmla="*/ 361950 w 800480"/>
                  <a:gd name="connsiteY6" fmla="*/ 802005 h 809692"/>
                  <a:gd name="connsiteX7" fmla="*/ 272415 w 800480"/>
                  <a:gd name="connsiteY7" fmla="*/ 765810 h 809692"/>
                  <a:gd name="connsiteX8" fmla="*/ 0 w 800480"/>
                  <a:gd name="connsiteY8" fmla="*/ 367665 h 809692"/>
                  <a:gd name="connsiteX9" fmla="*/ 25907 w 800480"/>
                  <a:gd name="connsiteY9" fmla="*/ 284226 h 809692"/>
                  <a:gd name="connsiteX10" fmla="*/ 124205 w 800480"/>
                  <a:gd name="connsiteY10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49426 w 800480"/>
                  <a:gd name="connsiteY4" fmla="*/ 424053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49426 w 800480"/>
                  <a:gd name="connsiteY5" fmla="*/ 424053 h 809692"/>
                  <a:gd name="connsiteX6" fmla="*/ 754380 w 800480"/>
                  <a:gd name="connsiteY6" fmla="*/ 447675 h 809692"/>
                  <a:gd name="connsiteX7" fmla="*/ 800480 w 800480"/>
                  <a:gd name="connsiteY7" fmla="*/ 601980 h 809692"/>
                  <a:gd name="connsiteX8" fmla="*/ 361950 w 800480"/>
                  <a:gd name="connsiteY8" fmla="*/ 802005 h 809692"/>
                  <a:gd name="connsiteX9" fmla="*/ 272415 w 800480"/>
                  <a:gd name="connsiteY9" fmla="*/ 765810 h 809692"/>
                  <a:gd name="connsiteX10" fmla="*/ 0 w 800480"/>
                  <a:gd name="connsiteY10" fmla="*/ 367665 h 809692"/>
                  <a:gd name="connsiteX11" fmla="*/ 25907 w 800480"/>
                  <a:gd name="connsiteY11" fmla="*/ 284226 h 809692"/>
                  <a:gd name="connsiteX12" fmla="*/ 124205 w 800480"/>
                  <a:gd name="connsiteY12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54380 w 800480"/>
                  <a:gd name="connsiteY4" fmla="*/ 447675 h 809692"/>
                  <a:gd name="connsiteX5" fmla="*/ 800480 w 800480"/>
                  <a:gd name="connsiteY5" fmla="*/ 601980 h 809692"/>
                  <a:gd name="connsiteX6" fmla="*/ 361950 w 800480"/>
                  <a:gd name="connsiteY6" fmla="*/ 802005 h 809692"/>
                  <a:gd name="connsiteX7" fmla="*/ 272415 w 800480"/>
                  <a:gd name="connsiteY7" fmla="*/ 765810 h 809692"/>
                  <a:gd name="connsiteX8" fmla="*/ 0 w 800480"/>
                  <a:gd name="connsiteY8" fmla="*/ 367665 h 809692"/>
                  <a:gd name="connsiteX9" fmla="*/ 25907 w 800480"/>
                  <a:gd name="connsiteY9" fmla="*/ 284226 h 809692"/>
                  <a:gd name="connsiteX10" fmla="*/ 124205 w 800480"/>
                  <a:gd name="connsiteY10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54380 w 800480"/>
                  <a:gd name="connsiteY3" fmla="*/ 447675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571500 w 800480"/>
                  <a:gd name="connsiteY3" fmla="*/ 173355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743330"/>
                  <a:gd name="connsiteY0" fmla="*/ 0 h 809692"/>
                  <a:gd name="connsiteX1" fmla="*/ 400050 w 743330"/>
                  <a:gd name="connsiteY1" fmla="*/ 533400 h 809692"/>
                  <a:gd name="connsiteX2" fmla="*/ 462915 w 743330"/>
                  <a:gd name="connsiteY2" fmla="*/ 558165 h 809692"/>
                  <a:gd name="connsiteX3" fmla="*/ 571500 w 743330"/>
                  <a:gd name="connsiteY3" fmla="*/ 173355 h 809692"/>
                  <a:gd name="connsiteX4" fmla="*/ 743330 w 743330"/>
                  <a:gd name="connsiteY4" fmla="*/ 243840 h 809692"/>
                  <a:gd name="connsiteX5" fmla="*/ 361950 w 743330"/>
                  <a:gd name="connsiteY5" fmla="*/ 802005 h 809692"/>
                  <a:gd name="connsiteX6" fmla="*/ 272415 w 743330"/>
                  <a:gd name="connsiteY6" fmla="*/ 765810 h 809692"/>
                  <a:gd name="connsiteX7" fmla="*/ 0 w 743330"/>
                  <a:gd name="connsiteY7" fmla="*/ 367665 h 809692"/>
                  <a:gd name="connsiteX8" fmla="*/ 25907 w 743330"/>
                  <a:gd name="connsiteY8" fmla="*/ 284226 h 809692"/>
                  <a:gd name="connsiteX9" fmla="*/ 124205 w 743330"/>
                  <a:gd name="connsiteY9" fmla="*/ 0 h 809692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62915 w 743330"/>
                  <a:gd name="connsiteY2" fmla="*/ 558165 h 791976"/>
                  <a:gd name="connsiteX3" fmla="*/ 571500 w 743330"/>
                  <a:gd name="connsiteY3" fmla="*/ 17335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71500 w 743330"/>
                  <a:gd name="connsiteY3" fmla="*/ 17335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571500 w 743330"/>
                  <a:gd name="connsiteY4" fmla="*/ 173355 h 791976"/>
                  <a:gd name="connsiteX5" fmla="*/ 743330 w 743330"/>
                  <a:gd name="connsiteY5" fmla="*/ 243840 h 791976"/>
                  <a:gd name="connsiteX6" fmla="*/ 548640 w 743330"/>
                  <a:gd name="connsiteY6" fmla="*/ 767715 h 791976"/>
                  <a:gd name="connsiteX7" fmla="*/ 272415 w 743330"/>
                  <a:gd name="connsiteY7" fmla="*/ 765810 h 791976"/>
                  <a:gd name="connsiteX8" fmla="*/ 0 w 743330"/>
                  <a:gd name="connsiteY8" fmla="*/ 367665 h 791976"/>
                  <a:gd name="connsiteX9" fmla="*/ 25907 w 743330"/>
                  <a:gd name="connsiteY9" fmla="*/ 284226 h 791976"/>
                  <a:gd name="connsiteX10" fmla="*/ 124205 w 743330"/>
                  <a:gd name="connsiteY10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571500 w 743330"/>
                  <a:gd name="connsiteY4" fmla="*/ 173355 h 791976"/>
                  <a:gd name="connsiteX5" fmla="*/ 696632 w 743330"/>
                  <a:gd name="connsiteY5" fmla="*/ 233025 h 791976"/>
                  <a:gd name="connsiteX6" fmla="*/ 743330 w 743330"/>
                  <a:gd name="connsiteY6" fmla="*/ 243840 h 791976"/>
                  <a:gd name="connsiteX7" fmla="*/ 548640 w 743330"/>
                  <a:gd name="connsiteY7" fmla="*/ 767715 h 791976"/>
                  <a:gd name="connsiteX8" fmla="*/ 272415 w 743330"/>
                  <a:gd name="connsiteY8" fmla="*/ 765810 h 791976"/>
                  <a:gd name="connsiteX9" fmla="*/ 0 w 743330"/>
                  <a:gd name="connsiteY9" fmla="*/ 367665 h 791976"/>
                  <a:gd name="connsiteX10" fmla="*/ 25907 w 743330"/>
                  <a:gd name="connsiteY10" fmla="*/ 284226 h 791976"/>
                  <a:gd name="connsiteX11" fmla="*/ 124205 w 743330"/>
                  <a:gd name="connsiteY11" fmla="*/ 0 h 791976"/>
                  <a:gd name="connsiteX0" fmla="*/ 124205 w 743408"/>
                  <a:gd name="connsiteY0" fmla="*/ 0 h 791976"/>
                  <a:gd name="connsiteX1" fmla="*/ 400050 w 743408"/>
                  <a:gd name="connsiteY1" fmla="*/ 533400 h 791976"/>
                  <a:gd name="connsiteX2" fmla="*/ 447675 w 743408"/>
                  <a:gd name="connsiteY2" fmla="*/ 546735 h 791976"/>
                  <a:gd name="connsiteX3" fmla="*/ 509942 w 743408"/>
                  <a:gd name="connsiteY3" fmla="*/ 183495 h 791976"/>
                  <a:gd name="connsiteX4" fmla="*/ 571500 w 743408"/>
                  <a:gd name="connsiteY4" fmla="*/ 173355 h 791976"/>
                  <a:gd name="connsiteX5" fmla="*/ 743330 w 743408"/>
                  <a:gd name="connsiteY5" fmla="*/ 243840 h 791976"/>
                  <a:gd name="connsiteX6" fmla="*/ 548640 w 743408"/>
                  <a:gd name="connsiteY6" fmla="*/ 767715 h 791976"/>
                  <a:gd name="connsiteX7" fmla="*/ 272415 w 743408"/>
                  <a:gd name="connsiteY7" fmla="*/ 765810 h 791976"/>
                  <a:gd name="connsiteX8" fmla="*/ 0 w 743408"/>
                  <a:gd name="connsiteY8" fmla="*/ 367665 h 791976"/>
                  <a:gd name="connsiteX9" fmla="*/ 25907 w 743408"/>
                  <a:gd name="connsiteY9" fmla="*/ 284226 h 791976"/>
                  <a:gd name="connsiteX10" fmla="*/ 124205 w 743408"/>
                  <a:gd name="connsiteY10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01420"/>
                  <a:gd name="connsiteY0" fmla="*/ 0 h 791976"/>
                  <a:gd name="connsiteX1" fmla="*/ 400050 w 701420"/>
                  <a:gd name="connsiteY1" fmla="*/ 533400 h 791976"/>
                  <a:gd name="connsiteX2" fmla="*/ 447675 w 701420"/>
                  <a:gd name="connsiteY2" fmla="*/ 546735 h 791976"/>
                  <a:gd name="connsiteX3" fmla="*/ 509942 w 701420"/>
                  <a:gd name="connsiteY3" fmla="*/ 183495 h 791976"/>
                  <a:gd name="connsiteX4" fmla="*/ 701420 w 701420"/>
                  <a:gd name="connsiteY4" fmla="*/ 224790 h 791976"/>
                  <a:gd name="connsiteX5" fmla="*/ 548640 w 701420"/>
                  <a:gd name="connsiteY5" fmla="*/ 767715 h 791976"/>
                  <a:gd name="connsiteX6" fmla="*/ 272415 w 701420"/>
                  <a:gd name="connsiteY6" fmla="*/ 765810 h 791976"/>
                  <a:gd name="connsiteX7" fmla="*/ 0 w 701420"/>
                  <a:gd name="connsiteY7" fmla="*/ 367665 h 791976"/>
                  <a:gd name="connsiteX8" fmla="*/ 25907 w 701420"/>
                  <a:gd name="connsiteY8" fmla="*/ 284226 h 791976"/>
                  <a:gd name="connsiteX9" fmla="*/ 124205 w 701420"/>
                  <a:gd name="connsiteY9" fmla="*/ 0 h 791976"/>
                  <a:gd name="connsiteX0" fmla="*/ 124205 w 678560"/>
                  <a:gd name="connsiteY0" fmla="*/ 0 h 791976"/>
                  <a:gd name="connsiteX1" fmla="*/ 400050 w 678560"/>
                  <a:gd name="connsiteY1" fmla="*/ 533400 h 791976"/>
                  <a:gd name="connsiteX2" fmla="*/ 447675 w 678560"/>
                  <a:gd name="connsiteY2" fmla="*/ 546735 h 791976"/>
                  <a:gd name="connsiteX3" fmla="*/ 509942 w 678560"/>
                  <a:gd name="connsiteY3" fmla="*/ 183495 h 791976"/>
                  <a:gd name="connsiteX4" fmla="*/ 678560 w 678560"/>
                  <a:gd name="connsiteY4" fmla="*/ 209550 h 791976"/>
                  <a:gd name="connsiteX5" fmla="*/ 548640 w 678560"/>
                  <a:gd name="connsiteY5" fmla="*/ 767715 h 791976"/>
                  <a:gd name="connsiteX6" fmla="*/ 272415 w 678560"/>
                  <a:gd name="connsiteY6" fmla="*/ 765810 h 791976"/>
                  <a:gd name="connsiteX7" fmla="*/ 0 w 678560"/>
                  <a:gd name="connsiteY7" fmla="*/ 367665 h 791976"/>
                  <a:gd name="connsiteX8" fmla="*/ 25907 w 678560"/>
                  <a:gd name="connsiteY8" fmla="*/ 284226 h 791976"/>
                  <a:gd name="connsiteX9" fmla="*/ 124205 w 678560"/>
                  <a:gd name="connsiteY9" fmla="*/ 0 h 791976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7675 w 678560"/>
                  <a:gd name="connsiteY2" fmla="*/ 54673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7675 w 678560"/>
                  <a:gd name="connsiteY2" fmla="*/ 54673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0055 w 678560"/>
                  <a:gd name="connsiteY2" fmla="*/ 49339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0055 w 678560"/>
                  <a:gd name="connsiteY2" fmla="*/ 49339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955"/>
                  <a:gd name="connsiteY0" fmla="*/ 0 h 777860"/>
                  <a:gd name="connsiteX1" fmla="*/ 400050 w 678955"/>
                  <a:gd name="connsiteY1" fmla="*/ 533400 h 777860"/>
                  <a:gd name="connsiteX2" fmla="*/ 440055 w 678955"/>
                  <a:gd name="connsiteY2" fmla="*/ 493395 h 777860"/>
                  <a:gd name="connsiteX3" fmla="*/ 509942 w 678955"/>
                  <a:gd name="connsiteY3" fmla="*/ 183495 h 777860"/>
                  <a:gd name="connsiteX4" fmla="*/ 678560 w 678955"/>
                  <a:gd name="connsiteY4" fmla="*/ 209550 h 777860"/>
                  <a:gd name="connsiteX5" fmla="*/ 548640 w 678955"/>
                  <a:gd name="connsiteY5" fmla="*/ 767715 h 777860"/>
                  <a:gd name="connsiteX6" fmla="*/ 302895 w 678955"/>
                  <a:gd name="connsiteY6" fmla="*/ 739140 h 777860"/>
                  <a:gd name="connsiteX7" fmla="*/ 0 w 678955"/>
                  <a:gd name="connsiteY7" fmla="*/ 367665 h 777860"/>
                  <a:gd name="connsiteX8" fmla="*/ 25907 w 678955"/>
                  <a:gd name="connsiteY8" fmla="*/ 284226 h 777860"/>
                  <a:gd name="connsiteX9" fmla="*/ 124205 w 678955"/>
                  <a:gd name="connsiteY9" fmla="*/ 0 h 777860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26098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24815 w 678718"/>
                  <a:gd name="connsiteY2" fmla="*/ 43624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24815 w 678718"/>
                  <a:gd name="connsiteY2" fmla="*/ 436245 h 805465"/>
                  <a:gd name="connsiteX3" fmla="*/ 468032 w 678718"/>
                  <a:gd name="connsiteY3" fmla="*/ 17968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24815 w 648267"/>
                  <a:gd name="connsiteY2" fmla="*/ 436245 h 805465"/>
                  <a:gd name="connsiteX3" fmla="*/ 468032 w 648267"/>
                  <a:gd name="connsiteY3" fmla="*/ 179685 h 805465"/>
                  <a:gd name="connsiteX4" fmla="*/ 648080 w 648267"/>
                  <a:gd name="connsiteY4" fmla="*/ 194310 h 805465"/>
                  <a:gd name="connsiteX5" fmla="*/ 430530 w 648267"/>
                  <a:gd name="connsiteY5" fmla="*/ 802005 h 805465"/>
                  <a:gd name="connsiteX6" fmla="*/ 302895 w 648267"/>
                  <a:gd name="connsiteY6" fmla="*/ 739140 h 805465"/>
                  <a:gd name="connsiteX7" fmla="*/ 0 w 648267"/>
                  <a:gd name="connsiteY7" fmla="*/ 367665 h 805465"/>
                  <a:gd name="connsiteX8" fmla="*/ 25907 w 648267"/>
                  <a:gd name="connsiteY8" fmla="*/ 284226 h 805465"/>
                  <a:gd name="connsiteX9" fmla="*/ 124205 w 648267"/>
                  <a:gd name="connsiteY9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67"/>
                  <a:gd name="connsiteY0" fmla="*/ 0 h 805465"/>
                  <a:gd name="connsiteX1" fmla="*/ 373380 w 648267"/>
                  <a:gd name="connsiteY1" fmla="*/ 4572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86"/>
                  <a:gd name="connsiteY0" fmla="*/ 0 h 834464"/>
                  <a:gd name="connsiteX1" fmla="*/ 373380 w 648286"/>
                  <a:gd name="connsiteY1" fmla="*/ 457200 h 834464"/>
                  <a:gd name="connsiteX2" fmla="*/ 468032 w 648286"/>
                  <a:gd name="connsiteY2" fmla="*/ 179685 h 834464"/>
                  <a:gd name="connsiteX3" fmla="*/ 648080 w 648286"/>
                  <a:gd name="connsiteY3" fmla="*/ 194310 h 834464"/>
                  <a:gd name="connsiteX4" fmla="*/ 445770 w 648286"/>
                  <a:gd name="connsiteY4" fmla="*/ 832485 h 834464"/>
                  <a:gd name="connsiteX5" fmla="*/ 302895 w 648286"/>
                  <a:gd name="connsiteY5" fmla="*/ 739140 h 834464"/>
                  <a:gd name="connsiteX6" fmla="*/ 0 w 648286"/>
                  <a:gd name="connsiteY6" fmla="*/ 367665 h 834464"/>
                  <a:gd name="connsiteX7" fmla="*/ 25907 w 648286"/>
                  <a:gd name="connsiteY7" fmla="*/ 284226 h 834464"/>
                  <a:gd name="connsiteX8" fmla="*/ 124205 w 648286"/>
                  <a:gd name="connsiteY8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73380 w 648286"/>
                  <a:gd name="connsiteY2" fmla="*/ 457200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73380 w 648286"/>
                  <a:gd name="connsiteY2" fmla="*/ 457200 h 834464"/>
                  <a:gd name="connsiteX3" fmla="*/ 386117 w 648286"/>
                  <a:gd name="connsiteY3" fmla="*/ 413999 h 834464"/>
                  <a:gd name="connsiteX4" fmla="*/ 468032 w 648286"/>
                  <a:gd name="connsiteY4" fmla="*/ 179685 h 834464"/>
                  <a:gd name="connsiteX5" fmla="*/ 648080 w 648286"/>
                  <a:gd name="connsiteY5" fmla="*/ 194310 h 834464"/>
                  <a:gd name="connsiteX6" fmla="*/ 445770 w 648286"/>
                  <a:gd name="connsiteY6" fmla="*/ 832485 h 834464"/>
                  <a:gd name="connsiteX7" fmla="*/ 302895 w 648286"/>
                  <a:gd name="connsiteY7" fmla="*/ 739140 h 834464"/>
                  <a:gd name="connsiteX8" fmla="*/ 0 w 648286"/>
                  <a:gd name="connsiteY8" fmla="*/ 367665 h 834464"/>
                  <a:gd name="connsiteX9" fmla="*/ 25907 w 648286"/>
                  <a:gd name="connsiteY9" fmla="*/ 284226 h 834464"/>
                  <a:gd name="connsiteX10" fmla="*/ 124205 w 648286"/>
                  <a:gd name="connsiteY10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28384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24217 w 648286"/>
                  <a:gd name="connsiteY3" fmla="*/ 15682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28384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06455"/>
                  <a:gd name="connsiteY0" fmla="*/ 0 h 834464"/>
                  <a:gd name="connsiteX1" fmla="*/ 353732 w 606455"/>
                  <a:gd name="connsiteY1" fmla="*/ 413999 h 834464"/>
                  <a:gd name="connsiteX2" fmla="*/ 386117 w 606455"/>
                  <a:gd name="connsiteY2" fmla="*/ 413999 h 834464"/>
                  <a:gd name="connsiteX3" fmla="*/ 424217 w 606455"/>
                  <a:gd name="connsiteY3" fmla="*/ 156825 h 834464"/>
                  <a:gd name="connsiteX4" fmla="*/ 606170 w 606455"/>
                  <a:gd name="connsiteY4" fmla="*/ 194310 h 834464"/>
                  <a:gd name="connsiteX5" fmla="*/ 445770 w 606455"/>
                  <a:gd name="connsiteY5" fmla="*/ 832485 h 834464"/>
                  <a:gd name="connsiteX6" fmla="*/ 283845 w 606455"/>
                  <a:gd name="connsiteY6" fmla="*/ 739140 h 834464"/>
                  <a:gd name="connsiteX7" fmla="*/ 0 w 606455"/>
                  <a:gd name="connsiteY7" fmla="*/ 367665 h 834464"/>
                  <a:gd name="connsiteX8" fmla="*/ 25907 w 606455"/>
                  <a:gd name="connsiteY8" fmla="*/ 284226 h 834464"/>
                  <a:gd name="connsiteX9" fmla="*/ 124205 w 606455"/>
                  <a:gd name="connsiteY9" fmla="*/ 0 h 834464"/>
                  <a:gd name="connsiteX0" fmla="*/ 124205 w 606455"/>
                  <a:gd name="connsiteY0" fmla="*/ 0 h 834464"/>
                  <a:gd name="connsiteX1" fmla="*/ 353732 w 606455"/>
                  <a:gd name="connsiteY1" fmla="*/ 413999 h 834464"/>
                  <a:gd name="connsiteX2" fmla="*/ 374687 w 606455"/>
                  <a:gd name="connsiteY2" fmla="*/ 413999 h 834464"/>
                  <a:gd name="connsiteX3" fmla="*/ 424217 w 606455"/>
                  <a:gd name="connsiteY3" fmla="*/ 156825 h 834464"/>
                  <a:gd name="connsiteX4" fmla="*/ 606170 w 606455"/>
                  <a:gd name="connsiteY4" fmla="*/ 194310 h 834464"/>
                  <a:gd name="connsiteX5" fmla="*/ 445770 w 606455"/>
                  <a:gd name="connsiteY5" fmla="*/ 832485 h 834464"/>
                  <a:gd name="connsiteX6" fmla="*/ 283845 w 606455"/>
                  <a:gd name="connsiteY6" fmla="*/ 739140 h 834464"/>
                  <a:gd name="connsiteX7" fmla="*/ 0 w 606455"/>
                  <a:gd name="connsiteY7" fmla="*/ 367665 h 834464"/>
                  <a:gd name="connsiteX8" fmla="*/ 25907 w 606455"/>
                  <a:gd name="connsiteY8" fmla="*/ 284226 h 834464"/>
                  <a:gd name="connsiteX9" fmla="*/ 124205 w 606455"/>
                  <a:gd name="connsiteY9" fmla="*/ 0 h 834464"/>
                  <a:gd name="connsiteX0" fmla="*/ 124205 w 614057"/>
                  <a:gd name="connsiteY0" fmla="*/ 0 h 834464"/>
                  <a:gd name="connsiteX1" fmla="*/ 353732 w 614057"/>
                  <a:gd name="connsiteY1" fmla="*/ 413999 h 834464"/>
                  <a:gd name="connsiteX2" fmla="*/ 374687 w 614057"/>
                  <a:gd name="connsiteY2" fmla="*/ 413999 h 834464"/>
                  <a:gd name="connsiteX3" fmla="*/ 424217 w 614057"/>
                  <a:gd name="connsiteY3" fmla="*/ 156825 h 834464"/>
                  <a:gd name="connsiteX4" fmla="*/ 613790 w 614057"/>
                  <a:gd name="connsiteY4" fmla="*/ 118110 h 834464"/>
                  <a:gd name="connsiteX5" fmla="*/ 445770 w 614057"/>
                  <a:gd name="connsiteY5" fmla="*/ 832485 h 834464"/>
                  <a:gd name="connsiteX6" fmla="*/ 283845 w 614057"/>
                  <a:gd name="connsiteY6" fmla="*/ 739140 h 834464"/>
                  <a:gd name="connsiteX7" fmla="*/ 0 w 614057"/>
                  <a:gd name="connsiteY7" fmla="*/ 367665 h 834464"/>
                  <a:gd name="connsiteX8" fmla="*/ 25907 w 614057"/>
                  <a:gd name="connsiteY8" fmla="*/ 284226 h 834464"/>
                  <a:gd name="connsiteX9" fmla="*/ 124205 w 614057"/>
                  <a:gd name="connsiteY9" fmla="*/ 0 h 834464"/>
                  <a:gd name="connsiteX0" fmla="*/ 124205 w 614057"/>
                  <a:gd name="connsiteY0" fmla="*/ 0 h 834464"/>
                  <a:gd name="connsiteX1" fmla="*/ 353732 w 614057"/>
                  <a:gd name="connsiteY1" fmla="*/ 413999 h 834464"/>
                  <a:gd name="connsiteX2" fmla="*/ 374687 w 614057"/>
                  <a:gd name="connsiteY2" fmla="*/ 413999 h 834464"/>
                  <a:gd name="connsiteX3" fmla="*/ 439457 w 614057"/>
                  <a:gd name="connsiteY3" fmla="*/ 99675 h 834464"/>
                  <a:gd name="connsiteX4" fmla="*/ 613790 w 614057"/>
                  <a:gd name="connsiteY4" fmla="*/ 118110 h 834464"/>
                  <a:gd name="connsiteX5" fmla="*/ 445770 w 614057"/>
                  <a:gd name="connsiteY5" fmla="*/ 832485 h 834464"/>
                  <a:gd name="connsiteX6" fmla="*/ 283845 w 614057"/>
                  <a:gd name="connsiteY6" fmla="*/ 739140 h 834464"/>
                  <a:gd name="connsiteX7" fmla="*/ 0 w 614057"/>
                  <a:gd name="connsiteY7" fmla="*/ 367665 h 834464"/>
                  <a:gd name="connsiteX8" fmla="*/ 25907 w 614057"/>
                  <a:gd name="connsiteY8" fmla="*/ 284226 h 834464"/>
                  <a:gd name="connsiteX9" fmla="*/ 124205 w 614057"/>
                  <a:gd name="connsiteY9" fmla="*/ 0 h 834464"/>
                  <a:gd name="connsiteX0" fmla="*/ 154850 w 644702"/>
                  <a:gd name="connsiteY0" fmla="*/ 0 h 834464"/>
                  <a:gd name="connsiteX1" fmla="*/ 384377 w 644702"/>
                  <a:gd name="connsiteY1" fmla="*/ 413999 h 834464"/>
                  <a:gd name="connsiteX2" fmla="*/ 405332 w 644702"/>
                  <a:gd name="connsiteY2" fmla="*/ 413999 h 834464"/>
                  <a:gd name="connsiteX3" fmla="*/ 470102 w 644702"/>
                  <a:gd name="connsiteY3" fmla="*/ 99675 h 834464"/>
                  <a:gd name="connsiteX4" fmla="*/ 644435 w 644702"/>
                  <a:gd name="connsiteY4" fmla="*/ 118110 h 834464"/>
                  <a:gd name="connsiteX5" fmla="*/ 476415 w 644702"/>
                  <a:gd name="connsiteY5" fmla="*/ 832485 h 834464"/>
                  <a:gd name="connsiteX6" fmla="*/ 314490 w 644702"/>
                  <a:gd name="connsiteY6" fmla="*/ 739140 h 834464"/>
                  <a:gd name="connsiteX7" fmla="*/ 30645 w 644702"/>
                  <a:gd name="connsiteY7" fmla="*/ 367665 h 834464"/>
                  <a:gd name="connsiteX8" fmla="*/ 0 w 644702"/>
                  <a:gd name="connsiteY8" fmla="*/ 303076 h 834464"/>
                  <a:gd name="connsiteX9" fmla="*/ 154850 w 644702"/>
                  <a:gd name="connsiteY9" fmla="*/ 0 h 834464"/>
                  <a:gd name="connsiteX0" fmla="*/ 249873 w 739725"/>
                  <a:gd name="connsiteY0" fmla="*/ 0 h 834464"/>
                  <a:gd name="connsiteX1" fmla="*/ 479400 w 739725"/>
                  <a:gd name="connsiteY1" fmla="*/ 413999 h 834464"/>
                  <a:gd name="connsiteX2" fmla="*/ 500355 w 739725"/>
                  <a:gd name="connsiteY2" fmla="*/ 413999 h 834464"/>
                  <a:gd name="connsiteX3" fmla="*/ 565125 w 739725"/>
                  <a:gd name="connsiteY3" fmla="*/ 99675 h 834464"/>
                  <a:gd name="connsiteX4" fmla="*/ 739458 w 739725"/>
                  <a:gd name="connsiteY4" fmla="*/ 118110 h 834464"/>
                  <a:gd name="connsiteX5" fmla="*/ 571438 w 739725"/>
                  <a:gd name="connsiteY5" fmla="*/ 832485 h 834464"/>
                  <a:gd name="connsiteX6" fmla="*/ 409513 w 739725"/>
                  <a:gd name="connsiteY6" fmla="*/ 739140 h 834464"/>
                  <a:gd name="connsiteX7" fmla="*/ 0 w 739725"/>
                  <a:gd name="connsiteY7" fmla="*/ 480767 h 834464"/>
                  <a:gd name="connsiteX8" fmla="*/ 95023 w 739725"/>
                  <a:gd name="connsiteY8" fmla="*/ 303076 h 834464"/>
                  <a:gd name="connsiteX9" fmla="*/ 249873 w 739725"/>
                  <a:gd name="connsiteY9" fmla="*/ 0 h 834464"/>
                  <a:gd name="connsiteX0" fmla="*/ 80220 w 739725"/>
                  <a:gd name="connsiteY0" fmla="*/ 145380 h 734790"/>
                  <a:gd name="connsiteX1" fmla="*/ 479400 w 739725"/>
                  <a:gd name="connsiteY1" fmla="*/ 314325 h 734790"/>
                  <a:gd name="connsiteX2" fmla="*/ 500355 w 739725"/>
                  <a:gd name="connsiteY2" fmla="*/ 314325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91432 w 739725"/>
                  <a:gd name="connsiteY1" fmla="*/ 339458 h 734790"/>
                  <a:gd name="connsiteX2" fmla="*/ 500355 w 739725"/>
                  <a:gd name="connsiteY2" fmla="*/ 314325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91432 w 739725"/>
                  <a:gd name="connsiteY1" fmla="*/ 3394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95023 w 739725"/>
                  <a:gd name="connsiteY0" fmla="*/ 203402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0" fmla="*/ 189274 w 739725"/>
                  <a:gd name="connsiteY0" fmla="*/ 297654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189274 w 739725"/>
                  <a:gd name="connsiteY8" fmla="*/ 297654 h 734790"/>
                  <a:gd name="connsiteX0" fmla="*/ 57323 w 607774"/>
                  <a:gd name="connsiteY0" fmla="*/ 297654 h 734790"/>
                  <a:gd name="connsiteX1" fmla="*/ 246914 w 607774"/>
                  <a:gd name="connsiteY1" fmla="*/ 377158 h 734790"/>
                  <a:gd name="connsiteX2" fmla="*/ 393537 w 607774"/>
                  <a:gd name="connsiteY2" fmla="*/ 458843 h 734790"/>
                  <a:gd name="connsiteX3" fmla="*/ 433174 w 607774"/>
                  <a:gd name="connsiteY3" fmla="*/ 1 h 734790"/>
                  <a:gd name="connsiteX4" fmla="*/ 607507 w 607774"/>
                  <a:gd name="connsiteY4" fmla="*/ 18436 h 734790"/>
                  <a:gd name="connsiteX5" fmla="*/ 439487 w 607774"/>
                  <a:gd name="connsiteY5" fmla="*/ 732811 h 734790"/>
                  <a:gd name="connsiteX6" fmla="*/ 277562 w 607774"/>
                  <a:gd name="connsiteY6" fmla="*/ 639466 h 734790"/>
                  <a:gd name="connsiteX7" fmla="*/ 0 w 607774"/>
                  <a:gd name="connsiteY7" fmla="*/ 412510 h 734790"/>
                  <a:gd name="connsiteX8" fmla="*/ 57323 w 607774"/>
                  <a:gd name="connsiteY8" fmla="*/ 297654 h 734790"/>
                  <a:gd name="connsiteX0" fmla="*/ 57323 w 607774"/>
                  <a:gd name="connsiteY0" fmla="*/ 303937 h 741073"/>
                  <a:gd name="connsiteX1" fmla="*/ 246914 w 607774"/>
                  <a:gd name="connsiteY1" fmla="*/ 383441 h 741073"/>
                  <a:gd name="connsiteX2" fmla="*/ 393537 w 607774"/>
                  <a:gd name="connsiteY2" fmla="*/ 465126 h 741073"/>
                  <a:gd name="connsiteX3" fmla="*/ 514859 w 607774"/>
                  <a:gd name="connsiteY3" fmla="*/ 0 h 741073"/>
                  <a:gd name="connsiteX4" fmla="*/ 607507 w 607774"/>
                  <a:gd name="connsiteY4" fmla="*/ 24719 h 741073"/>
                  <a:gd name="connsiteX5" fmla="*/ 439487 w 607774"/>
                  <a:gd name="connsiteY5" fmla="*/ 739094 h 741073"/>
                  <a:gd name="connsiteX6" fmla="*/ 277562 w 607774"/>
                  <a:gd name="connsiteY6" fmla="*/ 645749 h 741073"/>
                  <a:gd name="connsiteX7" fmla="*/ 0 w 607774"/>
                  <a:gd name="connsiteY7" fmla="*/ 418793 h 741073"/>
                  <a:gd name="connsiteX8" fmla="*/ 57323 w 607774"/>
                  <a:gd name="connsiteY8" fmla="*/ 303937 h 741073"/>
                  <a:gd name="connsiteX0" fmla="*/ 57323 w 764707"/>
                  <a:gd name="connsiteY0" fmla="*/ 303937 h 742904"/>
                  <a:gd name="connsiteX1" fmla="*/ 246914 w 764707"/>
                  <a:gd name="connsiteY1" fmla="*/ 383441 h 742904"/>
                  <a:gd name="connsiteX2" fmla="*/ 393537 w 764707"/>
                  <a:gd name="connsiteY2" fmla="*/ 465126 h 742904"/>
                  <a:gd name="connsiteX3" fmla="*/ 514859 w 764707"/>
                  <a:gd name="connsiteY3" fmla="*/ 0 h 742904"/>
                  <a:gd name="connsiteX4" fmla="*/ 764592 w 764707"/>
                  <a:gd name="connsiteY4" fmla="*/ 709613 h 742904"/>
                  <a:gd name="connsiteX5" fmla="*/ 439487 w 764707"/>
                  <a:gd name="connsiteY5" fmla="*/ 739094 h 742904"/>
                  <a:gd name="connsiteX6" fmla="*/ 277562 w 764707"/>
                  <a:gd name="connsiteY6" fmla="*/ 645749 h 742904"/>
                  <a:gd name="connsiteX7" fmla="*/ 0 w 764707"/>
                  <a:gd name="connsiteY7" fmla="*/ 418793 h 742904"/>
                  <a:gd name="connsiteX8" fmla="*/ 57323 w 764707"/>
                  <a:gd name="connsiteY8" fmla="*/ 303937 h 742904"/>
                  <a:gd name="connsiteX0" fmla="*/ 57323 w 764707"/>
                  <a:gd name="connsiteY0" fmla="*/ 0 h 438964"/>
                  <a:gd name="connsiteX1" fmla="*/ 246914 w 764707"/>
                  <a:gd name="connsiteY1" fmla="*/ 79504 h 438964"/>
                  <a:gd name="connsiteX2" fmla="*/ 393537 w 764707"/>
                  <a:gd name="connsiteY2" fmla="*/ 161189 h 438964"/>
                  <a:gd name="connsiteX3" fmla="*/ 615393 w 764707"/>
                  <a:gd name="connsiteY3" fmla="*/ 305557 h 438964"/>
                  <a:gd name="connsiteX4" fmla="*/ 764592 w 764707"/>
                  <a:gd name="connsiteY4" fmla="*/ 405676 h 438964"/>
                  <a:gd name="connsiteX5" fmla="*/ 439487 w 764707"/>
                  <a:gd name="connsiteY5" fmla="*/ 435157 h 438964"/>
                  <a:gd name="connsiteX6" fmla="*/ 277562 w 764707"/>
                  <a:gd name="connsiteY6" fmla="*/ 341812 h 438964"/>
                  <a:gd name="connsiteX7" fmla="*/ 0 w 764707"/>
                  <a:gd name="connsiteY7" fmla="*/ 114856 h 438964"/>
                  <a:gd name="connsiteX8" fmla="*/ 57323 w 764707"/>
                  <a:gd name="connsiteY8" fmla="*/ 0 h 438964"/>
                  <a:gd name="connsiteX0" fmla="*/ 57323 w 764780"/>
                  <a:gd name="connsiteY0" fmla="*/ 0 h 517743"/>
                  <a:gd name="connsiteX1" fmla="*/ 246914 w 764780"/>
                  <a:gd name="connsiteY1" fmla="*/ 79504 h 517743"/>
                  <a:gd name="connsiteX2" fmla="*/ 393537 w 764780"/>
                  <a:gd name="connsiteY2" fmla="*/ 161189 h 517743"/>
                  <a:gd name="connsiteX3" fmla="*/ 615393 w 764780"/>
                  <a:gd name="connsiteY3" fmla="*/ 305557 h 517743"/>
                  <a:gd name="connsiteX4" fmla="*/ 764592 w 764780"/>
                  <a:gd name="connsiteY4" fmla="*/ 405676 h 517743"/>
                  <a:gd name="connsiteX5" fmla="*/ 546306 w 764780"/>
                  <a:gd name="connsiteY5" fmla="*/ 516842 h 517743"/>
                  <a:gd name="connsiteX6" fmla="*/ 277562 w 764780"/>
                  <a:gd name="connsiteY6" fmla="*/ 341812 h 517743"/>
                  <a:gd name="connsiteX7" fmla="*/ 0 w 764780"/>
                  <a:gd name="connsiteY7" fmla="*/ 114856 h 517743"/>
                  <a:gd name="connsiteX8" fmla="*/ 57323 w 764780"/>
                  <a:gd name="connsiteY8" fmla="*/ 0 h 517743"/>
                  <a:gd name="connsiteX0" fmla="*/ 57323 w 677017"/>
                  <a:gd name="connsiteY0" fmla="*/ 0 h 520649"/>
                  <a:gd name="connsiteX1" fmla="*/ 246914 w 677017"/>
                  <a:gd name="connsiteY1" fmla="*/ 79504 h 520649"/>
                  <a:gd name="connsiteX2" fmla="*/ 393537 w 677017"/>
                  <a:gd name="connsiteY2" fmla="*/ 161189 h 520649"/>
                  <a:gd name="connsiteX3" fmla="*/ 615393 w 677017"/>
                  <a:gd name="connsiteY3" fmla="*/ 305557 h 520649"/>
                  <a:gd name="connsiteX4" fmla="*/ 676624 w 677017"/>
                  <a:gd name="connsiteY4" fmla="*/ 487361 h 520649"/>
                  <a:gd name="connsiteX5" fmla="*/ 546306 w 677017"/>
                  <a:gd name="connsiteY5" fmla="*/ 516842 h 520649"/>
                  <a:gd name="connsiteX6" fmla="*/ 277562 w 677017"/>
                  <a:gd name="connsiteY6" fmla="*/ 341812 h 520649"/>
                  <a:gd name="connsiteX7" fmla="*/ 0 w 677017"/>
                  <a:gd name="connsiteY7" fmla="*/ 114856 h 520649"/>
                  <a:gd name="connsiteX8" fmla="*/ 57323 w 677017"/>
                  <a:gd name="connsiteY8" fmla="*/ 0 h 520649"/>
                  <a:gd name="connsiteX0" fmla="*/ 57323 w 677017"/>
                  <a:gd name="connsiteY0" fmla="*/ 0 h 520649"/>
                  <a:gd name="connsiteX1" fmla="*/ 246914 w 677017"/>
                  <a:gd name="connsiteY1" fmla="*/ 79504 h 520649"/>
                  <a:gd name="connsiteX2" fmla="*/ 393537 w 677017"/>
                  <a:gd name="connsiteY2" fmla="*/ 161189 h 520649"/>
                  <a:gd name="connsiteX3" fmla="*/ 590260 w 677017"/>
                  <a:gd name="connsiteY3" fmla="*/ 387242 h 520649"/>
                  <a:gd name="connsiteX4" fmla="*/ 676624 w 677017"/>
                  <a:gd name="connsiteY4" fmla="*/ 487361 h 520649"/>
                  <a:gd name="connsiteX5" fmla="*/ 546306 w 677017"/>
                  <a:gd name="connsiteY5" fmla="*/ 516842 h 520649"/>
                  <a:gd name="connsiteX6" fmla="*/ 277562 w 677017"/>
                  <a:gd name="connsiteY6" fmla="*/ 341812 h 520649"/>
                  <a:gd name="connsiteX7" fmla="*/ 0 w 677017"/>
                  <a:gd name="connsiteY7" fmla="*/ 114856 h 520649"/>
                  <a:gd name="connsiteX8" fmla="*/ 57323 w 677017"/>
                  <a:gd name="connsiteY8" fmla="*/ 0 h 520649"/>
                  <a:gd name="connsiteX0" fmla="*/ 57323 w 677017"/>
                  <a:gd name="connsiteY0" fmla="*/ 0 h 520649"/>
                  <a:gd name="connsiteX1" fmla="*/ 246914 w 677017"/>
                  <a:gd name="connsiteY1" fmla="*/ 79504 h 520649"/>
                  <a:gd name="connsiteX2" fmla="*/ 590260 w 677017"/>
                  <a:gd name="connsiteY2" fmla="*/ 387242 h 520649"/>
                  <a:gd name="connsiteX3" fmla="*/ 676624 w 677017"/>
                  <a:gd name="connsiteY3" fmla="*/ 487361 h 520649"/>
                  <a:gd name="connsiteX4" fmla="*/ 546306 w 677017"/>
                  <a:gd name="connsiteY4" fmla="*/ 516842 h 520649"/>
                  <a:gd name="connsiteX5" fmla="*/ 277562 w 677017"/>
                  <a:gd name="connsiteY5" fmla="*/ 341812 h 520649"/>
                  <a:gd name="connsiteX6" fmla="*/ 0 w 677017"/>
                  <a:gd name="connsiteY6" fmla="*/ 114856 h 520649"/>
                  <a:gd name="connsiteX7" fmla="*/ 57323 w 677017"/>
                  <a:gd name="connsiteY7" fmla="*/ 0 h 520649"/>
                  <a:gd name="connsiteX0" fmla="*/ 57323 w 590260"/>
                  <a:gd name="connsiteY0" fmla="*/ 0 h 517743"/>
                  <a:gd name="connsiteX1" fmla="*/ 246914 w 590260"/>
                  <a:gd name="connsiteY1" fmla="*/ 79504 h 517743"/>
                  <a:gd name="connsiteX2" fmla="*/ 590260 w 590260"/>
                  <a:gd name="connsiteY2" fmla="*/ 387242 h 517743"/>
                  <a:gd name="connsiteX3" fmla="*/ 546306 w 590260"/>
                  <a:gd name="connsiteY3" fmla="*/ 516842 h 517743"/>
                  <a:gd name="connsiteX4" fmla="*/ 277562 w 590260"/>
                  <a:gd name="connsiteY4" fmla="*/ 341812 h 517743"/>
                  <a:gd name="connsiteX5" fmla="*/ 0 w 590260"/>
                  <a:gd name="connsiteY5" fmla="*/ 114856 h 517743"/>
                  <a:gd name="connsiteX6" fmla="*/ 57323 w 590260"/>
                  <a:gd name="connsiteY6" fmla="*/ 0 h 517743"/>
                  <a:gd name="connsiteX0" fmla="*/ 57323 w 590260"/>
                  <a:gd name="connsiteY0" fmla="*/ 0 h 517743"/>
                  <a:gd name="connsiteX1" fmla="*/ 246914 w 590260"/>
                  <a:gd name="connsiteY1" fmla="*/ 79504 h 517743"/>
                  <a:gd name="connsiteX2" fmla="*/ 263969 w 590260"/>
                  <a:gd name="connsiteY2" fmla="*/ 115180 h 517743"/>
                  <a:gd name="connsiteX3" fmla="*/ 590260 w 590260"/>
                  <a:gd name="connsiteY3" fmla="*/ 387242 h 517743"/>
                  <a:gd name="connsiteX4" fmla="*/ 546306 w 590260"/>
                  <a:gd name="connsiteY4" fmla="*/ 516842 h 517743"/>
                  <a:gd name="connsiteX5" fmla="*/ 277562 w 590260"/>
                  <a:gd name="connsiteY5" fmla="*/ 341812 h 517743"/>
                  <a:gd name="connsiteX6" fmla="*/ 0 w 590260"/>
                  <a:gd name="connsiteY6" fmla="*/ 114856 h 517743"/>
                  <a:gd name="connsiteX7" fmla="*/ 57323 w 590260"/>
                  <a:gd name="connsiteY7" fmla="*/ 0 h 517743"/>
                  <a:gd name="connsiteX0" fmla="*/ 57323 w 590260"/>
                  <a:gd name="connsiteY0" fmla="*/ 0 h 517743"/>
                  <a:gd name="connsiteX1" fmla="*/ 246914 w 590260"/>
                  <a:gd name="connsiteY1" fmla="*/ 79504 h 517743"/>
                  <a:gd name="connsiteX2" fmla="*/ 263969 w 590260"/>
                  <a:gd name="connsiteY2" fmla="*/ 115180 h 517743"/>
                  <a:gd name="connsiteX3" fmla="*/ 590260 w 590260"/>
                  <a:gd name="connsiteY3" fmla="*/ 443793 h 517743"/>
                  <a:gd name="connsiteX4" fmla="*/ 546306 w 590260"/>
                  <a:gd name="connsiteY4" fmla="*/ 516842 h 517743"/>
                  <a:gd name="connsiteX5" fmla="*/ 277562 w 590260"/>
                  <a:gd name="connsiteY5" fmla="*/ 341812 h 517743"/>
                  <a:gd name="connsiteX6" fmla="*/ 0 w 590260"/>
                  <a:gd name="connsiteY6" fmla="*/ 114856 h 517743"/>
                  <a:gd name="connsiteX7" fmla="*/ 57323 w 590260"/>
                  <a:gd name="connsiteY7" fmla="*/ 0 h 517743"/>
                  <a:gd name="connsiteX0" fmla="*/ 57323 w 596573"/>
                  <a:gd name="connsiteY0" fmla="*/ 0 h 580310"/>
                  <a:gd name="connsiteX1" fmla="*/ 246914 w 596573"/>
                  <a:gd name="connsiteY1" fmla="*/ 79504 h 580310"/>
                  <a:gd name="connsiteX2" fmla="*/ 263969 w 596573"/>
                  <a:gd name="connsiteY2" fmla="*/ 115180 h 580310"/>
                  <a:gd name="connsiteX3" fmla="*/ 590260 w 596573"/>
                  <a:gd name="connsiteY3" fmla="*/ 443793 h 580310"/>
                  <a:gd name="connsiteX4" fmla="*/ 596573 w 596573"/>
                  <a:gd name="connsiteY4" fmla="*/ 579677 h 580310"/>
                  <a:gd name="connsiteX5" fmla="*/ 277562 w 596573"/>
                  <a:gd name="connsiteY5" fmla="*/ 341812 h 580310"/>
                  <a:gd name="connsiteX6" fmla="*/ 0 w 596573"/>
                  <a:gd name="connsiteY6" fmla="*/ 114856 h 580310"/>
                  <a:gd name="connsiteX7" fmla="*/ 57323 w 596573"/>
                  <a:gd name="connsiteY7" fmla="*/ 0 h 580310"/>
                  <a:gd name="connsiteX0" fmla="*/ 57323 w 653094"/>
                  <a:gd name="connsiteY0" fmla="*/ 0 h 580310"/>
                  <a:gd name="connsiteX1" fmla="*/ 246914 w 653094"/>
                  <a:gd name="connsiteY1" fmla="*/ 79504 h 580310"/>
                  <a:gd name="connsiteX2" fmla="*/ 263969 w 653094"/>
                  <a:gd name="connsiteY2" fmla="*/ 115180 h 580310"/>
                  <a:gd name="connsiteX3" fmla="*/ 653094 w 653094"/>
                  <a:gd name="connsiteY3" fmla="*/ 525477 h 580310"/>
                  <a:gd name="connsiteX4" fmla="*/ 596573 w 653094"/>
                  <a:gd name="connsiteY4" fmla="*/ 579677 h 580310"/>
                  <a:gd name="connsiteX5" fmla="*/ 277562 w 653094"/>
                  <a:gd name="connsiteY5" fmla="*/ 341812 h 580310"/>
                  <a:gd name="connsiteX6" fmla="*/ 0 w 653094"/>
                  <a:gd name="connsiteY6" fmla="*/ 114856 h 580310"/>
                  <a:gd name="connsiteX7" fmla="*/ 57323 w 653094"/>
                  <a:gd name="connsiteY7" fmla="*/ 0 h 5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094" h="580310">
                    <a:moveTo>
                      <a:pt x="57323" y="0"/>
                    </a:moveTo>
                    <a:lnTo>
                      <a:pt x="246914" y="79504"/>
                    </a:lnTo>
                    <a:cubicBezTo>
                      <a:pt x="282402" y="93465"/>
                      <a:pt x="206745" y="63890"/>
                      <a:pt x="263969" y="115180"/>
                    </a:cubicBezTo>
                    <a:cubicBezTo>
                      <a:pt x="321193" y="166470"/>
                      <a:pt x="607085" y="453297"/>
                      <a:pt x="653094" y="525477"/>
                    </a:cubicBezTo>
                    <a:lnTo>
                      <a:pt x="596573" y="579677"/>
                    </a:lnTo>
                    <a:cubicBezTo>
                      <a:pt x="564442" y="593012"/>
                      <a:pt x="306899" y="391913"/>
                      <a:pt x="277562" y="341812"/>
                    </a:cubicBezTo>
                    <a:lnTo>
                      <a:pt x="0" y="114856"/>
                    </a:lnTo>
                    <a:lnTo>
                      <a:pt x="5732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78B321A3-E3B4-403E-912C-67F538ED3A1D}"/>
              </a:ext>
            </a:extLst>
          </p:cNvPr>
          <p:cNvGrpSpPr/>
          <p:nvPr userDrawn="1"/>
        </p:nvGrpSpPr>
        <p:grpSpPr>
          <a:xfrm>
            <a:off x="10980312" y="349643"/>
            <a:ext cx="324001" cy="519259"/>
            <a:chOff x="1469357" y="3963169"/>
            <a:chExt cx="1338472" cy="2145095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0058E20E-E469-4E72-93C5-91D50B78732A}"/>
                </a:ext>
              </a:extLst>
            </p:cNvPr>
            <p:cNvGrpSpPr/>
            <p:nvPr/>
          </p:nvGrpSpPr>
          <p:grpSpPr>
            <a:xfrm>
              <a:off x="1469357" y="3963169"/>
              <a:ext cx="1338472" cy="1298926"/>
              <a:chOff x="2795510" y="2362400"/>
              <a:chExt cx="1975865" cy="1917485"/>
            </a:xfrm>
          </p:grpSpPr>
          <p:sp>
            <p:nvSpPr>
              <p:cNvPr id="198" name="자유형: 도형 197">
                <a:extLst>
                  <a:ext uri="{FF2B5EF4-FFF2-40B4-BE49-F238E27FC236}">
                    <a16:creationId xmlns:a16="http://schemas.microsoft.com/office/drawing/2014/main" id="{821B17BB-3733-4F91-9B0A-16779D0A17E9}"/>
                  </a:ext>
                </a:extLst>
              </p:cNvPr>
              <p:cNvSpPr/>
              <p:nvPr/>
            </p:nvSpPr>
            <p:spPr>
              <a:xfrm rot="8100000">
                <a:off x="2795510" y="2362400"/>
                <a:ext cx="1628287" cy="1917485"/>
              </a:xfrm>
              <a:custGeom>
                <a:avLst/>
                <a:gdLst>
                  <a:gd name="connsiteX0" fmla="*/ 0 w 1628287"/>
                  <a:gd name="connsiteY0" fmla="*/ 1628287 h 1917485"/>
                  <a:gd name="connsiteX1" fmla="*/ 1628287 w 1628287"/>
                  <a:gd name="connsiteY1" fmla="*/ 0 h 1917485"/>
                  <a:gd name="connsiteX2" fmla="*/ 1586916 w 1628287"/>
                  <a:gd name="connsiteY2" fmla="*/ 356352 h 1917485"/>
                  <a:gd name="connsiteX3" fmla="*/ 1569640 w 1628287"/>
                  <a:gd name="connsiteY3" fmla="*/ 802778 h 1917485"/>
                  <a:gd name="connsiteX4" fmla="*/ 648908 w 1628287"/>
                  <a:gd name="connsiteY4" fmla="*/ 1917485 h 1917485"/>
                  <a:gd name="connsiteX5" fmla="*/ 32108 w 1628287"/>
                  <a:gd name="connsiteY5" fmla="*/ 1657188 h 191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28287" h="1917485">
                    <a:moveTo>
                      <a:pt x="0" y="1628287"/>
                    </a:moveTo>
                    <a:lnTo>
                      <a:pt x="1628287" y="0"/>
                    </a:lnTo>
                    <a:lnTo>
                      <a:pt x="1586916" y="356352"/>
                    </a:lnTo>
                    <a:cubicBezTo>
                      <a:pt x="1575399" y="505161"/>
                      <a:pt x="1569640" y="653969"/>
                      <a:pt x="1569640" y="802778"/>
                    </a:cubicBezTo>
                    <a:cubicBezTo>
                      <a:pt x="1569640" y="1257720"/>
                      <a:pt x="1103850" y="1917485"/>
                      <a:pt x="648908" y="1917485"/>
                    </a:cubicBezTo>
                    <a:cubicBezTo>
                      <a:pt x="449871" y="1917485"/>
                      <a:pt x="193064" y="1789139"/>
                      <a:pt x="32108" y="1657188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C6B8F398-7E50-4607-9375-D91BF06FBDB2}"/>
                  </a:ext>
                </a:extLst>
              </p:cNvPr>
              <p:cNvSpPr/>
              <p:nvPr/>
            </p:nvSpPr>
            <p:spPr>
              <a:xfrm rot="13500000" flipH="1">
                <a:off x="2998489" y="2362400"/>
                <a:ext cx="1628287" cy="1917485"/>
              </a:xfrm>
              <a:custGeom>
                <a:avLst/>
                <a:gdLst>
                  <a:gd name="connsiteX0" fmla="*/ 0 w 1628287"/>
                  <a:gd name="connsiteY0" fmla="*/ 1628287 h 1917485"/>
                  <a:gd name="connsiteX1" fmla="*/ 1628287 w 1628287"/>
                  <a:gd name="connsiteY1" fmla="*/ 0 h 1917485"/>
                  <a:gd name="connsiteX2" fmla="*/ 1586916 w 1628287"/>
                  <a:gd name="connsiteY2" fmla="*/ 356352 h 1917485"/>
                  <a:gd name="connsiteX3" fmla="*/ 1569640 w 1628287"/>
                  <a:gd name="connsiteY3" fmla="*/ 802778 h 1917485"/>
                  <a:gd name="connsiteX4" fmla="*/ 648908 w 1628287"/>
                  <a:gd name="connsiteY4" fmla="*/ 1917485 h 1917485"/>
                  <a:gd name="connsiteX5" fmla="*/ 32108 w 1628287"/>
                  <a:gd name="connsiteY5" fmla="*/ 1657188 h 191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28287" h="1917485">
                    <a:moveTo>
                      <a:pt x="0" y="1628287"/>
                    </a:moveTo>
                    <a:lnTo>
                      <a:pt x="1628287" y="0"/>
                    </a:lnTo>
                    <a:lnTo>
                      <a:pt x="1586916" y="356352"/>
                    </a:lnTo>
                    <a:cubicBezTo>
                      <a:pt x="1575399" y="505161"/>
                      <a:pt x="1569640" y="653969"/>
                      <a:pt x="1569640" y="802778"/>
                    </a:cubicBezTo>
                    <a:cubicBezTo>
                      <a:pt x="1569640" y="1257720"/>
                      <a:pt x="1103850" y="1917485"/>
                      <a:pt x="648908" y="1917485"/>
                    </a:cubicBezTo>
                    <a:cubicBezTo>
                      <a:pt x="449871" y="1917485"/>
                      <a:pt x="193064" y="1789139"/>
                      <a:pt x="32108" y="165718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9377BE85-A66C-4854-A60C-F1321EA1C622}"/>
                </a:ext>
              </a:extLst>
            </p:cNvPr>
            <p:cNvGrpSpPr/>
            <p:nvPr/>
          </p:nvGrpSpPr>
          <p:grpSpPr>
            <a:xfrm>
              <a:off x="1944467" y="4732011"/>
              <a:ext cx="390405" cy="1376253"/>
              <a:chOff x="1190448" y="4908314"/>
              <a:chExt cx="340393" cy="1199950"/>
            </a:xfrm>
            <a:solidFill>
              <a:schemeClr val="accent6"/>
            </a:solidFill>
          </p:grpSpPr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F7B7185-1A18-4132-B823-94283D12648C}"/>
                  </a:ext>
                </a:extLst>
              </p:cNvPr>
              <p:cNvSpPr/>
              <p:nvPr/>
            </p:nvSpPr>
            <p:spPr>
              <a:xfrm>
                <a:off x="1284846" y="4908314"/>
                <a:ext cx="51194" cy="119995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사각형: 둥근 모서리 195">
                <a:extLst>
                  <a:ext uri="{FF2B5EF4-FFF2-40B4-BE49-F238E27FC236}">
                    <a16:creationId xmlns:a16="http://schemas.microsoft.com/office/drawing/2014/main" id="{075DB3A4-C09F-4D8A-A90E-3F53865CD5F9}"/>
                  </a:ext>
                </a:extLst>
              </p:cNvPr>
              <p:cNvSpPr/>
              <p:nvPr/>
            </p:nvSpPr>
            <p:spPr>
              <a:xfrm rot="2700000">
                <a:off x="1379244" y="4864051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사각형: 둥근 모서리 196">
                <a:extLst>
                  <a:ext uri="{FF2B5EF4-FFF2-40B4-BE49-F238E27FC236}">
                    <a16:creationId xmlns:a16="http://schemas.microsoft.com/office/drawing/2014/main" id="{DA6A24F0-A34E-45C5-9771-F61600F99522}"/>
                  </a:ext>
                </a:extLst>
              </p:cNvPr>
              <p:cNvSpPr/>
              <p:nvPr/>
            </p:nvSpPr>
            <p:spPr>
              <a:xfrm rot="18900000">
                <a:off x="1190448" y="4971248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0" name="자유형 33">
            <a:extLst>
              <a:ext uri="{FF2B5EF4-FFF2-40B4-BE49-F238E27FC236}">
                <a16:creationId xmlns:a16="http://schemas.microsoft.com/office/drawing/2014/main" id="{301DE483-FACD-4DF7-B6BA-42C942CA75F9}"/>
              </a:ext>
            </a:extLst>
          </p:cNvPr>
          <p:cNvSpPr/>
          <p:nvPr userDrawn="1"/>
        </p:nvSpPr>
        <p:spPr>
          <a:xfrm>
            <a:off x="11603942" y="211310"/>
            <a:ext cx="211899" cy="113531"/>
          </a:xfrm>
          <a:custGeom>
            <a:avLst/>
            <a:gdLst>
              <a:gd name="connsiteX0" fmla="*/ 885217 w 2033081"/>
              <a:gd name="connsiteY0" fmla="*/ 0 h 1410511"/>
              <a:gd name="connsiteX1" fmla="*/ 1291048 w 2033081"/>
              <a:gd name="connsiteY1" fmla="*/ 168101 h 1410511"/>
              <a:gd name="connsiteX2" fmla="*/ 1320384 w 2033081"/>
              <a:gd name="connsiteY2" fmla="*/ 203656 h 1410511"/>
              <a:gd name="connsiteX3" fmla="*/ 1343482 w 2033081"/>
              <a:gd name="connsiteY3" fmla="*/ 196486 h 1410511"/>
              <a:gd name="connsiteX4" fmla="*/ 1459149 w 2033081"/>
              <a:gd name="connsiteY4" fmla="*/ 184826 h 1410511"/>
              <a:gd name="connsiteX5" fmla="*/ 2033081 w 2033081"/>
              <a:gd name="connsiteY5" fmla="*/ 758758 h 1410511"/>
              <a:gd name="connsiteX6" fmla="*/ 1459149 w 2033081"/>
              <a:gd name="connsiteY6" fmla="*/ 1332690 h 1410511"/>
              <a:gd name="connsiteX7" fmla="*/ 1235749 w 2033081"/>
              <a:gd name="connsiteY7" fmla="*/ 1287588 h 1410511"/>
              <a:gd name="connsiteX8" fmla="*/ 1227276 w 2033081"/>
              <a:gd name="connsiteY8" fmla="*/ 1282989 h 1410511"/>
              <a:gd name="connsiteX9" fmla="*/ 1191517 w 2033081"/>
              <a:gd name="connsiteY9" fmla="*/ 1312493 h 1410511"/>
              <a:gd name="connsiteX10" fmla="*/ 870626 w 2033081"/>
              <a:gd name="connsiteY10" fmla="*/ 1410511 h 1410511"/>
              <a:gd name="connsiteX11" fmla="*/ 549735 w 2033081"/>
              <a:gd name="connsiteY11" fmla="*/ 1312493 h 1410511"/>
              <a:gd name="connsiteX12" fmla="*/ 533704 w 2033081"/>
              <a:gd name="connsiteY12" fmla="*/ 1299265 h 1410511"/>
              <a:gd name="connsiteX13" fmla="*/ 527050 w 2033081"/>
              <a:gd name="connsiteY13" fmla="*/ 1302877 h 1410511"/>
              <a:gd name="connsiteX14" fmla="*/ 379379 w 2033081"/>
              <a:gd name="connsiteY14" fmla="*/ 1332690 h 1410511"/>
              <a:gd name="connsiteX15" fmla="*/ 0 w 2033081"/>
              <a:gd name="connsiteY15" fmla="*/ 953311 h 1410511"/>
              <a:gd name="connsiteX16" fmla="*/ 302921 w 2033081"/>
              <a:gd name="connsiteY16" fmla="*/ 581640 h 1410511"/>
              <a:gd name="connsiteX17" fmla="*/ 311970 w 2033081"/>
              <a:gd name="connsiteY17" fmla="*/ 580727 h 1410511"/>
              <a:gd name="connsiteX18" fmla="*/ 311285 w 2033081"/>
              <a:gd name="connsiteY18" fmla="*/ 573932 h 1410511"/>
              <a:gd name="connsiteX19" fmla="*/ 885217 w 2033081"/>
              <a:gd name="connsiteY19" fmla="*/ 0 h 141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33081" h="1410511">
                <a:moveTo>
                  <a:pt x="885217" y="0"/>
                </a:moveTo>
                <a:cubicBezTo>
                  <a:pt x="1043704" y="0"/>
                  <a:pt x="1187187" y="64239"/>
                  <a:pt x="1291048" y="168101"/>
                </a:cubicBezTo>
                <a:lnTo>
                  <a:pt x="1320384" y="203656"/>
                </a:lnTo>
                <a:lnTo>
                  <a:pt x="1343482" y="196486"/>
                </a:lnTo>
                <a:cubicBezTo>
                  <a:pt x="1380843" y="188841"/>
                  <a:pt x="1419527" y="184826"/>
                  <a:pt x="1459149" y="184826"/>
                </a:cubicBezTo>
                <a:cubicBezTo>
                  <a:pt x="1776123" y="184826"/>
                  <a:pt x="2033081" y="441784"/>
                  <a:pt x="2033081" y="758758"/>
                </a:cubicBezTo>
                <a:cubicBezTo>
                  <a:pt x="2033081" y="1075732"/>
                  <a:pt x="1776123" y="1332690"/>
                  <a:pt x="1459149" y="1332690"/>
                </a:cubicBezTo>
                <a:cubicBezTo>
                  <a:pt x="1379906" y="1332690"/>
                  <a:pt x="1304413" y="1316630"/>
                  <a:pt x="1235749" y="1287588"/>
                </a:cubicBezTo>
                <a:lnTo>
                  <a:pt x="1227276" y="1282989"/>
                </a:lnTo>
                <a:lnTo>
                  <a:pt x="1191517" y="1312493"/>
                </a:lnTo>
                <a:cubicBezTo>
                  <a:pt x="1099917" y="1374376"/>
                  <a:pt x="989491" y="1410511"/>
                  <a:pt x="870626" y="1410511"/>
                </a:cubicBezTo>
                <a:cubicBezTo>
                  <a:pt x="751761" y="1410511"/>
                  <a:pt x="641335" y="1374376"/>
                  <a:pt x="549735" y="1312493"/>
                </a:cubicBezTo>
                <a:lnTo>
                  <a:pt x="533704" y="1299265"/>
                </a:lnTo>
                <a:lnTo>
                  <a:pt x="527050" y="1302877"/>
                </a:lnTo>
                <a:cubicBezTo>
                  <a:pt x="481662" y="1322074"/>
                  <a:pt x="431760" y="1332690"/>
                  <a:pt x="379379" y="1332690"/>
                </a:cubicBezTo>
                <a:cubicBezTo>
                  <a:pt x="169854" y="1332690"/>
                  <a:pt x="0" y="1162836"/>
                  <a:pt x="0" y="953311"/>
                </a:cubicBezTo>
                <a:cubicBezTo>
                  <a:pt x="0" y="769977"/>
                  <a:pt x="130044" y="617015"/>
                  <a:pt x="302921" y="581640"/>
                </a:cubicBezTo>
                <a:lnTo>
                  <a:pt x="311970" y="580727"/>
                </a:lnTo>
                <a:lnTo>
                  <a:pt x="311285" y="573932"/>
                </a:lnTo>
                <a:cubicBezTo>
                  <a:pt x="311285" y="256958"/>
                  <a:pt x="568243" y="0"/>
                  <a:pt x="885217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1F002EC7-8C1D-42FA-BD53-95D4B00A75C9}"/>
              </a:ext>
            </a:extLst>
          </p:cNvPr>
          <p:cNvGrpSpPr/>
          <p:nvPr userDrawn="1"/>
        </p:nvGrpSpPr>
        <p:grpSpPr>
          <a:xfrm>
            <a:off x="11266982" y="200777"/>
            <a:ext cx="409209" cy="655817"/>
            <a:chOff x="1469357" y="3963169"/>
            <a:chExt cx="1338472" cy="2145095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CBAA0A05-7199-4557-B4F6-08640A2F4642}"/>
                </a:ext>
              </a:extLst>
            </p:cNvPr>
            <p:cNvGrpSpPr/>
            <p:nvPr/>
          </p:nvGrpSpPr>
          <p:grpSpPr>
            <a:xfrm>
              <a:off x="1469357" y="3963169"/>
              <a:ext cx="1338472" cy="1298926"/>
              <a:chOff x="2795510" y="2362400"/>
              <a:chExt cx="1975865" cy="1917485"/>
            </a:xfrm>
          </p:grpSpPr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2D8F5C84-A66E-4613-9AE2-10CC683FE768}"/>
                  </a:ext>
                </a:extLst>
              </p:cNvPr>
              <p:cNvSpPr/>
              <p:nvPr/>
            </p:nvSpPr>
            <p:spPr>
              <a:xfrm rot="8100000">
                <a:off x="2795510" y="2362400"/>
                <a:ext cx="1628287" cy="1917485"/>
              </a:xfrm>
              <a:custGeom>
                <a:avLst/>
                <a:gdLst>
                  <a:gd name="connsiteX0" fmla="*/ 0 w 1628287"/>
                  <a:gd name="connsiteY0" fmla="*/ 1628287 h 1917485"/>
                  <a:gd name="connsiteX1" fmla="*/ 1628287 w 1628287"/>
                  <a:gd name="connsiteY1" fmla="*/ 0 h 1917485"/>
                  <a:gd name="connsiteX2" fmla="*/ 1586916 w 1628287"/>
                  <a:gd name="connsiteY2" fmla="*/ 356352 h 1917485"/>
                  <a:gd name="connsiteX3" fmla="*/ 1569640 w 1628287"/>
                  <a:gd name="connsiteY3" fmla="*/ 802778 h 1917485"/>
                  <a:gd name="connsiteX4" fmla="*/ 648908 w 1628287"/>
                  <a:gd name="connsiteY4" fmla="*/ 1917485 h 1917485"/>
                  <a:gd name="connsiteX5" fmla="*/ 32108 w 1628287"/>
                  <a:gd name="connsiteY5" fmla="*/ 1657188 h 191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28287" h="1917485">
                    <a:moveTo>
                      <a:pt x="0" y="1628287"/>
                    </a:moveTo>
                    <a:lnTo>
                      <a:pt x="1628287" y="0"/>
                    </a:lnTo>
                    <a:lnTo>
                      <a:pt x="1586916" y="356352"/>
                    </a:lnTo>
                    <a:cubicBezTo>
                      <a:pt x="1575399" y="505161"/>
                      <a:pt x="1569640" y="653969"/>
                      <a:pt x="1569640" y="802778"/>
                    </a:cubicBezTo>
                    <a:cubicBezTo>
                      <a:pt x="1569640" y="1257720"/>
                      <a:pt x="1103850" y="1917485"/>
                      <a:pt x="648908" y="1917485"/>
                    </a:cubicBezTo>
                    <a:cubicBezTo>
                      <a:pt x="449871" y="1917485"/>
                      <a:pt x="193064" y="1789139"/>
                      <a:pt x="32108" y="1657188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자유형: 도형 207">
                <a:extLst>
                  <a:ext uri="{FF2B5EF4-FFF2-40B4-BE49-F238E27FC236}">
                    <a16:creationId xmlns:a16="http://schemas.microsoft.com/office/drawing/2014/main" id="{B44F7C8A-48A1-42DB-B50D-71D5481E35CE}"/>
                  </a:ext>
                </a:extLst>
              </p:cNvPr>
              <p:cNvSpPr/>
              <p:nvPr/>
            </p:nvSpPr>
            <p:spPr>
              <a:xfrm rot="13500000" flipH="1">
                <a:off x="2998489" y="2362400"/>
                <a:ext cx="1628287" cy="1917485"/>
              </a:xfrm>
              <a:custGeom>
                <a:avLst/>
                <a:gdLst>
                  <a:gd name="connsiteX0" fmla="*/ 0 w 1628287"/>
                  <a:gd name="connsiteY0" fmla="*/ 1628287 h 1917485"/>
                  <a:gd name="connsiteX1" fmla="*/ 1628287 w 1628287"/>
                  <a:gd name="connsiteY1" fmla="*/ 0 h 1917485"/>
                  <a:gd name="connsiteX2" fmla="*/ 1586916 w 1628287"/>
                  <a:gd name="connsiteY2" fmla="*/ 356352 h 1917485"/>
                  <a:gd name="connsiteX3" fmla="*/ 1569640 w 1628287"/>
                  <a:gd name="connsiteY3" fmla="*/ 802778 h 1917485"/>
                  <a:gd name="connsiteX4" fmla="*/ 648908 w 1628287"/>
                  <a:gd name="connsiteY4" fmla="*/ 1917485 h 1917485"/>
                  <a:gd name="connsiteX5" fmla="*/ 32108 w 1628287"/>
                  <a:gd name="connsiteY5" fmla="*/ 1657188 h 191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28287" h="1917485">
                    <a:moveTo>
                      <a:pt x="0" y="1628287"/>
                    </a:moveTo>
                    <a:lnTo>
                      <a:pt x="1628287" y="0"/>
                    </a:lnTo>
                    <a:lnTo>
                      <a:pt x="1586916" y="356352"/>
                    </a:lnTo>
                    <a:cubicBezTo>
                      <a:pt x="1575399" y="505161"/>
                      <a:pt x="1569640" y="653969"/>
                      <a:pt x="1569640" y="802778"/>
                    </a:cubicBezTo>
                    <a:cubicBezTo>
                      <a:pt x="1569640" y="1257720"/>
                      <a:pt x="1103850" y="1917485"/>
                      <a:pt x="648908" y="1917485"/>
                    </a:cubicBezTo>
                    <a:cubicBezTo>
                      <a:pt x="449871" y="1917485"/>
                      <a:pt x="193064" y="1789139"/>
                      <a:pt x="32108" y="165718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EA15EC2-A6AC-43FA-B3E0-9199DB9892AF}"/>
                </a:ext>
              </a:extLst>
            </p:cNvPr>
            <p:cNvGrpSpPr/>
            <p:nvPr/>
          </p:nvGrpSpPr>
          <p:grpSpPr>
            <a:xfrm>
              <a:off x="1944467" y="4732011"/>
              <a:ext cx="390405" cy="1376253"/>
              <a:chOff x="1190448" y="4908314"/>
              <a:chExt cx="340393" cy="1199950"/>
            </a:xfrm>
            <a:solidFill>
              <a:schemeClr val="accent6"/>
            </a:solidFill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62EB8263-5C65-4718-B71C-842052E63EB6}"/>
                  </a:ext>
                </a:extLst>
              </p:cNvPr>
              <p:cNvSpPr/>
              <p:nvPr/>
            </p:nvSpPr>
            <p:spPr>
              <a:xfrm>
                <a:off x="1284846" y="4908314"/>
                <a:ext cx="51194" cy="119995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7894F318-D7C6-4F55-BB06-D4BA74520074}"/>
                  </a:ext>
                </a:extLst>
              </p:cNvPr>
              <p:cNvSpPr/>
              <p:nvPr/>
            </p:nvSpPr>
            <p:spPr>
              <a:xfrm rot="2700000">
                <a:off x="1379244" y="4864051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사각형: 둥근 모서리 205">
                <a:extLst>
                  <a:ext uri="{FF2B5EF4-FFF2-40B4-BE49-F238E27FC236}">
                    <a16:creationId xmlns:a16="http://schemas.microsoft.com/office/drawing/2014/main" id="{D690897B-4477-4FBE-92DF-291EA2D11030}"/>
                  </a:ext>
                </a:extLst>
              </p:cNvPr>
              <p:cNvSpPr/>
              <p:nvPr/>
            </p:nvSpPr>
            <p:spPr>
              <a:xfrm rot="18900000">
                <a:off x="1190448" y="4971248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54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A8CBF-9982-4A52-9529-C23DEAE0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3A4303-7DF3-499F-BB81-91EFE3E13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1B9D57-36DE-4A04-89CD-3185A0AC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3B89-9424-43CA-9D85-3D349A0328B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7C844-0631-477A-B3BC-CCE0E2AF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0DEEEB-3A64-4EB2-B36A-0AF08F7E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CF5B-BD6B-4AE6-96ED-BC929CC05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3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E67C8-16A2-40EF-8382-D4750025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6CE0F-5272-4157-9B57-1125F06924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9A229-2DCB-4C0F-93FF-A9E97AE7E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176B2-2145-4015-B3E3-D7AC71E1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3B89-9424-43CA-9D85-3D349A0328B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621272-81F4-4EF0-8453-4416DD4E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7ABC7-6875-45C9-889C-96F682588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CF5B-BD6B-4AE6-96ED-BC929CC05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38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B041-4040-457D-AD9E-759249FEA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B1B122-3EBA-456A-B711-00B1EABF4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B922AE-C290-49B5-A476-00815C53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2AEB74-AB73-4628-A7E2-6A2577368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F11504-7929-4807-8E1E-4D574B641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CEFA8F-14A4-45AD-96E2-9DEDE25E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3B89-9424-43CA-9D85-3D349A0328B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64A90E-FF42-46A7-942A-A35896977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B2D65E-5954-4FF9-B94F-1FBCD316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CF5B-BD6B-4AE6-96ED-BC929CC05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00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1113D-8DC1-4AD9-8BB1-272E1CED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DEADF-5EF0-4DBE-9B4D-73EEC53F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3B89-9424-43CA-9D85-3D349A0328B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6FCDE1-0503-4D1B-B3C0-B3941BB5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DAF1E4-83FE-41F7-8D6C-232303EB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CF5B-BD6B-4AE6-96ED-BC929CC05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8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75F8DC-D48F-4000-9D9A-AAC6D741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3B89-9424-43CA-9D85-3D349A0328B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3F6AE8-EAF5-43A6-BF28-DB64C8BA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633E62-2BD7-474B-88C7-C1D41E6C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CF5B-BD6B-4AE6-96ED-BC929CC05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7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881E-2077-4784-9218-E89D1E4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DE87D-F019-472C-BEC6-4672ACB8F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BD88BE-767C-4D19-83BE-46C5564C3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3072DE-D924-4BBA-8650-8346BAFA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3B89-9424-43CA-9D85-3D349A0328B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590373-EA98-49EC-9075-27CEA8D4C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0AF4BD-B962-4B7C-9697-D74AFBDF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CF5B-BD6B-4AE6-96ED-BC929CC05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04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1277B-6C98-45F9-B19D-B8C5554E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48EFFB-8DFB-4B7C-BAC3-062C1E0D9E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D8B2D1-6D1F-4103-9D21-9BE7675CC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0C0ED7-0AD7-45B3-9C51-01512B9B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3B89-9424-43CA-9D85-3D349A0328B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259FD7-D3F9-4C6C-A2C8-0174F3E65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ED7976-02FD-472A-BE79-EE12F5F4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CF5B-BD6B-4AE6-96ED-BC929CC05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74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DD9424-5A90-4274-8353-0CAA4A6C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764364-0370-418A-B2A8-2D229E3F8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288C7F-0CB0-40A0-83A3-730279C52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93B89-9424-43CA-9D85-3D349A0328B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EB14C6-43B6-4243-B138-96A8C677D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1ED7C5-ED74-4245-8BD6-EC915F1E8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3CF5B-BD6B-4AE6-96ED-BC929CC05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D74CA8-B18D-4D1F-A98A-A97DE5605441}"/>
              </a:ext>
            </a:extLst>
          </p:cNvPr>
          <p:cNvSpPr/>
          <p:nvPr/>
        </p:nvSpPr>
        <p:spPr>
          <a:xfrm>
            <a:off x="0" y="0"/>
            <a:ext cx="12192000" cy="60921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자유형 33">
            <a:extLst>
              <a:ext uri="{FF2B5EF4-FFF2-40B4-BE49-F238E27FC236}">
                <a16:creationId xmlns:a16="http://schemas.microsoft.com/office/drawing/2014/main" id="{D8B09245-457D-43DF-99F6-B6EFB2023AFB}"/>
              </a:ext>
            </a:extLst>
          </p:cNvPr>
          <p:cNvSpPr/>
          <p:nvPr/>
        </p:nvSpPr>
        <p:spPr>
          <a:xfrm>
            <a:off x="4673448" y="3174803"/>
            <a:ext cx="1072784" cy="574777"/>
          </a:xfrm>
          <a:custGeom>
            <a:avLst/>
            <a:gdLst>
              <a:gd name="connsiteX0" fmla="*/ 885217 w 2033081"/>
              <a:gd name="connsiteY0" fmla="*/ 0 h 1410511"/>
              <a:gd name="connsiteX1" fmla="*/ 1291048 w 2033081"/>
              <a:gd name="connsiteY1" fmla="*/ 168101 h 1410511"/>
              <a:gd name="connsiteX2" fmla="*/ 1320384 w 2033081"/>
              <a:gd name="connsiteY2" fmla="*/ 203656 h 1410511"/>
              <a:gd name="connsiteX3" fmla="*/ 1343482 w 2033081"/>
              <a:gd name="connsiteY3" fmla="*/ 196486 h 1410511"/>
              <a:gd name="connsiteX4" fmla="*/ 1459149 w 2033081"/>
              <a:gd name="connsiteY4" fmla="*/ 184826 h 1410511"/>
              <a:gd name="connsiteX5" fmla="*/ 2033081 w 2033081"/>
              <a:gd name="connsiteY5" fmla="*/ 758758 h 1410511"/>
              <a:gd name="connsiteX6" fmla="*/ 1459149 w 2033081"/>
              <a:gd name="connsiteY6" fmla="*/ 1332690 h 1410511"/>
              <a:gd name="connsiteX7" fmla="*/ 1235749 w 2033081"/>
              <a:gd name="connsiteY7" fmla="*/ 1287588 h 1410511"/>
              <a:gd name="connsiteX8" fmla="*/ 1227276 w 2033081"/>
              <a:gd name="connsiteY8" fmla="*/ 1282989 h 1410511"/>
              <a:gd name="connsiteX9" fmla="*/ 1191517 w 2033081"/>
              <a:gd name="connsiteY9" fmla="*/ 1312493 h 1410511"/>
              <a:gd name="connsiteX10" fmla="*/ 870626 w 2033081"/>
              <a:gd name="connsiteY10" fmla="*/ 1410511 h 1410511"/>
              <a:gd name="connsiteX11" fmla="*/ 549735 w 2033081"/>
              <a:gd name="connsiteY11" fmla="*/ 1312493 h 1410511"/>
              <a:gd name="connsiteX12" fmla="*/ 533704 w 2033081"/>
              <a:gd name="connsiteY12" fmla="*/ 1299265 h 1410511"/>
              <a:gd name="connsiteX13" fmla="*/ 527050 w 2033081"/>
              <a:gd name="connsiteY13" fmla="*/ 1302877 h 1410511"/>
              <a:gd name="connsiteX14" fmla="*/ 379379 w 2033081"/>
              <a:gd name="connsiteY14" fmla="*/ 1332690 h 1410511"/>
              <a:gd name="connsiteX15" fmla="*/ 0 w 2033081"/>
              <a:gd name="connsiteY15" fmla="*/ 953311 h 1410511"/>
              <a:gd name="connsiteX16" fmla="*/ 302921 w 2033081"/>
              <a:gd name="connsiteY16" fmla="*/ 581640 h 1410511"/>
              <a:gd name="connsiteX17" fmla="*/ 311970 w 2033081"/>
              <a:gd name="connsiteY17" fmla="*/ 580727 h 1410511"/>
              <a:gd name="connsiteX18" fmla="*/ 311285 w 2033081"/>
              <a:gd name="connsiteY18" fmla="*/ 573932 h 1410511"/>
              <a:gd name="connsiteX19" fmla="*/ 885217 w 2033081"/>
              <a:gd name="connsiteY19" fmla="*/ 0 h 141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33081" h="1410511">
                <a:moveTo>
                  <a:pt x="885217" y="0"/>
                </a:moveTo>
                <a:cubicBezTo>
                  <a:pt x="1043704" y="0"/>
                  <a:pt x="1187187" y="64239"/>
                  <a:pt x="1291048" y="168101"/>
                </a:cubicBezTo>
                <a:lnTo>
                  <a:pt x="1320384" y="203656"/>
                </a:lnTo>
                <a:lnTo>
                  <a:pt x="1343482" y="196486"/>
                </a:lnTo>
                <a:cubicBezTo>
                  <a:pt x="1380843" y="188841"/>
                  <a:pt x="1419527" y="184826"/>
                  <a:pt x="1459149" y="184826"/>
                </a:cubicBezTo>
                <a:cubicBezTo>
                  <a:pt x="1776123" y="184826"/>
                  <a:pt x="2033081" y="441784"/>
                  <a:pt x="2033081" y="758758"/>
                </a:cubicBezTo>
                <a:cubicBezTo>
                  <a:pt x="2033081" y="1075732"/>
                  <a:pt x="1776123" y="1332690"/>
                  <a:pt x="1459149" y="1332690"/>
                </a:cubicBezTo>
                <a:cubicBezTo>
                  <a:pt x="1379906" y="1332690"/>
                  <a:pt x="1304413" y="1316630"/>
                  <a:pt x="1235749" y="1287588"/>
                </a:cubicBezTo>
                <a:lnTo>
                  <a:pt x="1227276" y="1282989"/>
                </a:lnTo>
                <a:lnTo>
                  <a:pt x="1191517" y="1312493"/>
                </a:lnTo>
                <a:cubicBezTo>
                  <a:pt x="1099917" y="1374376"/>
                  <a:pt x="989491" y="1410511"/>
                  <a:pt x="870626" y="1410511"/>
                </a:cubicBezTo>
                <a:cubicBezTo>
                  <a:pt x="751761" y="1410511"/>
                  <a:pt x="641335" y="1374376"/>
                  <a:pt x="549735" y="1312493"/>
                </a:cubicBezTo>
                <a:lnTo>
                  <a:pt x="533704" y="1299265"/>
                </a:lnTo>
                <a:lnTo>
                  <a:pt x="527050" y="1302877"/>
                </a:lnTo>
                <a:cubicBezTo>
                  <a:pt x="481662" y="1322074"/>
                  <a:pt x="431760" y="1332690"/>
                  <a:pt x="379379" y="1332690"/>
                </a:cubicBezTo>
                <a:cubicBezTo>
                  <a:pt x="169854" y="1332690"/>
                  <a:pt x="0" y="1162836"/>
                  <a:pt x="0" y="953311"/>
                </a:cubicBezTo>
                <a:cubicBezTo>
                  <a:pt x="0" y="769977"/>
                  <a:pt x="130044" y="617015"/>
                  <a:pt x="302921" y="581640"/>
                </a:cubicBezTo>
                <a:lnTo>
                  <a:pt x="311970" y="580727"/>
                </a:lnTo>
                <a:lnTo>
                  <a:pt x="311285" y="573932"/>
                </a:lnTo>
                <a:cubicBezTo>
                  <a:pt x="311285" y="256958"/>
                  <a:pt x="568243" y="0"/>
                  <a:pt x="8852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0" name="그룹 619">
            <a:extLst>
              <a:ext uri="{FF2B5EF4-FFF2-40B4-BE49-F238E27FC236}">
                <a16:creationId xmlns:a16="http://schemas.microsoft.com/office/drawing/2014/main" id="{04331103-EED3-4958-B399-8A8AF8D37EAE}"/>
              </a:ext>
            </a:extLst>
          </p:cNvPr>
          <p:cNvGrpSpPr/>
          <p:nvPr/>
        </p:nvGrpSpPr>
        <p:grpSpPr>
          <a:xfrm>
            <a:off x="973867" y="3294154"/>
            <a:ext cx="912309" cy="1704037"/>
            <a:chOff x="1178010" y="3202143"/>
            <a:chExt cx="695420" cy="1298926"/>
          </a:xfrm>
        </p:grpSpPr>
        <p:sp>
          <p:nvSpPr>
            <p:cNvPr id="621" name="자유형: 도형 620">
              <a:extLst>
                <a:ext uri="{FF2B5EF4-FFF2-40B4-BE49-F238E27FC236}">
                  <a16:creationId xmlns:a16="http://schemas.microsoft.com/office/drawing/2014/main" id="{B917CA93-3C4B-40E6-9470-EE0EF837D375}"/>
                </a:ext>
              </a:extLst>
            </p:cNvPr>
            <p:cNvSpPr/>
            <p:nvPr/>
          </p:nvSpPr>
          <p:spPr>
            <a:xfrm>
              <a:off x="1178010" y="3202143"/>
              <a:ext cx="347710" cy="1298926"/>
            </a:xfrm>
            <a:custGeom>
              <a:avLst/>
              <a:gdLst>
                <a:gd name="connsiteX0" fmla="*/ 347084 w 347710"/>
                <a:gd name="connsiteY0" fmla="*/ 0 h 1298926"/>
                <a:gd name="connsiteX1" fmla="*/ 347710 w 347710"/>
                <a:gd name="connsiteY1" fmla="*/ 340 h 1298926"/>
                <a:gd name="connsiteX2" fmla="*/ 347710 w 347710"/>
                <a:gd name="connsiteY2" fmla="*/ 1295267 h 1298926"/>
                <a:gd name="connsiteX3" fmla="*/ 339464 w 347710"/>
                <a:gd name="connsiteY3" fmla="*/ 1298926 h 1298926"/>
                <a:gd name="connsiteX4" fmla="*/ 231187 w 347710"/>
                <a:gd name="connsiteY4" fmla="*/ 1245809 h 1298926"/>
                <a:gd name="connsiteX5" fmla="*/ 2778 w 347710"/>
                <a:gd name="connsiteY5" fmla="*/ 619935 h 1298926"/>
                <a:gd name="connsiteX6" fmla="*/ 326437 w 347710"/>
                <a:gd name="connsiteY6" fmla="*/ 11206 h 129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10" h="1298926">
                  <a:moveTo>
                    <a:pt x="347084" y="0"/>
                  </a:moveTo>
                  <a:lnTo>
                    <a:pt x="347710" y="340"/>
                  </a:lnTo>
                  <a:lnTo>
                    <a:pt x="347710" y="1295267"/>
                  </a:lnTo>
                  <a:lnTo>
                    <a:pt x="339464" y="1298926"/>
                  </a:lnTo>
                  <a:cubicBezTo>
                    <a:pt x="303372" y="1281220"/>
                    <a:pt x="280614" y="1278755"/>
                    <a:pt x="231187" y="1245809"/>
                  </a:cubicBezTo>
                  <a:cubicBezTo>
                    <a:pt x="35915" y="1113885"/>
                    <a:pt x="-13097" y="825702"/>
                    <a:pt x="2778" y="619935"/>
                  </a:cubicBezTo>
                  <a:cubicBezTo>
                    <a:pt x="18653" y="414168"/>
                    <a:pt x="131165" y="143130"/>
                    <a:pt x="326437" y="112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2" name="자유형: 도형 621">
              <a:extLst>
                <a:ext uri="{FF2B5EF4-FFF2-40B4-BE49-F238E27FC236}">
                  <a16:creationId xmlns:a16="http://schemas.microsoft.com/office/drawing/2014/main" id="{FE5F193D-C881-4A99-BE6E-EFB06A6C6458}"/>
                </a:ext>
              </a:extLst>
            </p:cNvPr>
            <p:cNvSpPr/>
            <p:nvPr/>
          </p:nvSpPr>
          <p:spPr>
            <a:xfrm flipH="1">
              <a:off x="1525720" y="3202143"/>
              <a:ext cx="347710" cy="1298926"/>
            </a:xfrm>
            <a:custGeom>
              <a:avLst/>
              <a:gdLst>
                <a:gd name="connsiteX0" fmla="*/ 347084 w 347710"/>
                <a:gd name="connsiteY0" fmla="*/ 0 h 1298926"/>
                <a:gd name="connsiteX1" fmla="*/ 347710 w 347710"/>
                <a:gd name="connsiteY1" fmla="*/ 340 h 1298926"/>
                <a:gd name="connsiteX2" fmla="*/ 347710 w 347710"/>
                <a:gd name="connsiteY2" fmla="*/ 1295267 h 1298926"/>
                <a:gd name="connsiteX3" fmla="*/ 339464 w 347710"/>
                <a:gd name="connsiteY3" fmla="*/ 1298926 h 1298926"/>
                <a:gd name="connsiteX4" fmla="*/ 231187 w 347710"/>
                <a:gd name="connsiteY4" fmla="*/ 1245809 h 1298926"/>
                <a:gd name="connsiteX5" fmla="*/ 2778 w 347710"/>
                <a:gd name="connsiteY5" fmla="*/ 619935 h 1298926"/>
                <a:gd name="connsiteX6" fmla="*/ 326437 w 347710"/>
                <a:gd name="connsiteY6" fmla="*/ 11206 h 129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10" h="1298926">
                  <a:moveTo>
                    <a:pt x="347084" y="0"/>
                  </a:moveTo>
                  <a:lnTo>
                    <a:pt x="347710" y="340"/>
                  </a:lnTo>
                  <a:lnTo>
                    <a:pt x="347710" y="1295267"/>
                  </a:lnTo>
                  <a:lnTo>
                    <a:pt x="339464" y="1298926"/>
                  </a:lnTo>
                  <a:cubicBezTo>
                    <a:pt x="303372" y="1281220"/>
                    <a:pt x="280614" y="1278755"/>
                    <a:pt x="231187" y="1245809"/>
                  </a:cubicBezTo>
                  <a:cubicBezTo>
                    <a:pt x="35915" y="1113885"/>
                    <a:pt x="-13097" y="825702"/>
                    <a:pt x="2778" y="619935"/>
                  </a:cubicBezTo>
                  <a:cubicBezTo>
                    <a:pt x="18653" y="414168"/>
                    <a:pt x="131165" y="143130"/>
                    <a:pt x="326437" y="1120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D5035A10-4274-4A8B-A6B5-568E8DE4F251}"/>
              </a:ext>
            </a:extLst>
          </p:cNvPr>
          <p:cNvGrpSpPr/>
          <p:nvPr/>
        </p:nvGrpSpPr>
        <p:grpSpPr>
          <a:xfrm>
            <a:off x="973867" y="3294154"/>
            <a:ext cx="912309" cy="1704037"/>
            <a:chOff x="1178010" y="3202143"/>
            <a:chExt cx="695420" cy="1298926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264EC29C-C832-4C7A-883F-6F9294A5F37C}"/>
                </a:ext>
              </a:extLst>
            </p:cNvPr>
            <p:cNvSpPr/>
            <p:nvPr/>
          </p:nvSpPr>
          <p:spPr>
            <a:xfrm>
              <a:off x="1178010" y="3202143"/>
              <a:ext cx="347710" cy="1298926"/>
            </a:xfrm>
            <a:custGeom>
              <a:avLst/>
              <a:gdLst>
                <a:gd name="connsiteX0" fmla="*/ 347084 w 347710"/>
                <a:gd name="connsiteY0" fmla="*/ 0 h 1298926"/>
                <a:gd name="connsiteX1" fmla="*/ 347710 w 347710"/>
                <a:gd name="connsiteY1" fmla="*/ 340 h 1298926"/>
                <a:gd name="connsiteX2" fmla="*/ 347710 w 347710"/>
                <a:gd name="connsiteY2" fmla="*/ 1295267 h 1298926"/>
                <a:gd name="connsiteX3" fmla="*/ 339464 w 347710"/>
                <a:gd name="connsiteY3" fmla="*/ 1298926 h 1298926"/>
                <a:gd name="connsiteX4" fmla="*/ 231187 w 347710"/>
                <a:gd name="connsiteY4" fmla="*/ 1245809 h 1298926"/>
                <a:gd name="connsiteX5" fmla="*/ 2778 w 347710"/>
                <a:gd name="connsiteY5" fmla="*/ 619935 h 1298926"/>
                <a:gd name="connsiteX6" fmla="*/ 326437 w 347710"/>
                <a:gd name="connsiteY6" fmla="*/ 11206 h 129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10" h="1298926">
                  <a:moveTo>
                    <a:pt x="347084" y="0"/>
                  </a:moveTo>
                  <a:lnTo>
                    <a:pt x="347710" y="340"/>
                  </a:lnTo>
                  <a:lnTo>
                    <a:pt x="347710" y="1295267"/>
                  </a:lnTo>
                  <a:lnTo>
                    <a:pt x="339464" y="1298926"/>
                  </a:lnTo>
                  <a:cubicBezTo>
                    <a:pt x="303372" y="1281220"/>
                    <a:pt x="280614" y="1278755"/>
                    <a:pt x="231187" y="1245809"/>
                  </a:cubicBezTo>
                  <a:cubicBezTo>
                    <a:pt x="35915" y="1113885"/>
                    <a:pt x="-13097" y="825702"/>
                    <a:pt x="2778" y="619935"/>
                  </a:cubicBezTo>
                  <a:cubicBezTo>
                    <a:pt x="18653" y="414168"/>
                    <a:pt x="131165" y="143130"/>
                    <a:pt x="326437" y="112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5" name="자유형: 도형 624">
              <a:extLst>
                <a:ext uri="{FF2B5EF4-FFF2-40B4-BE49-F238E27FC236}">
                  <a16:creationId xmlns:a16="http://schemas.microsoft.com/office/drawing/2014/main" id="{902F2E5F-72AE-4CD9-B574-D80087C7E2DE}"/>
                </a:ext>
              </a:extLst>
            </p:cNvPr>
            <p:cNvSpPr/>
            <p:nvPr/>
          </p:nvSpPr>
          <p:spPr>
            <a:xfrm flipH="1">
              <a:off x="1525720" y="3202143"/>
              <a:ext cx="347710" cy="1298926"/>
            </a:xfrm>
            <a:custGeom>
              <a:avLst/>
              <a:gdLst>
                <a:gd name="connsiteX0" fmla="*/ 347084 w 347710"/>
                <a:gd name="connsiteY0" fmla="*/ 0 h 1298926"/>
                <a:gd name="connsiteX1" fmla="*/ 347710 w 347710"/>
                <a:gd name="connsiteY1" fmla="*/ 340 h 1298926"/>
                <a:gd name="connsiteX2" fmla="*/ 347710 w 347710"/>
                <a:gd name="connsiteY2" fmla="*/ 1295267 h 1298926"/>
                <a:gd name="connsiteX3" fmla="*/ 339464 w 347710"/>
                <a:gd name="connsiteY3" fmla="*/ 1298926 h 1298926"/>
                <a:gd name="connsiteX4" fmla="*/ 231187 w 347710"/>
                <a:gd name="connsiteY4" fmla="*/ 1245809 h 1298926"/>
                <a:gd name="connsiteX5" fmla="*/ 2778 w 347710"/>
                <a:gd name="connsiteY5" fmla="*/ 619935 h 1298926"/>
                <a:gd name="connsiteX6" fmla="*/ 326437 w 347710"/>
                <a:gd name="connsiteY6" fmla="*/ 11206 h 129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10" h="1298926">
                  <a:moveTo>
                    <a:pt x="347084" y="0"/>
                  </a:moveTo>
                  <a:lnTo>
                    <a:pt x="347710" y="340"/>
                  </a:lnTo>
                  <a:lnTo>
                    <a:pt x="347710" y="1295267"/>
                  </a:lnTo>
                  <a:lnTo>
                    <a:pt x="339464" y="1298926"/>
                  </a:lnTo>
                  <a:cubicBezTo>
                    <a:pt x="303372" y="1281220"/>
                    <a:pt x="280614" y="1278755"/>
                    <a:pt x="231187" y="1245809"/>
                  </a:cubicBezTo>
                  <a:cubicBezTo>
                    <a:pt x="35915" y="1113885"/>
                    <a:pt x="-13097" y="825702"/>
                    <a:pt x="2778" y="619935"/>
                  </a:cubicBezTo>
                  <a:cubicBezTo>
                    <a:pt x="18653" y="414168"/>
                    <a:pt x="131165" y="143130"/>
                    <a:pt x="326437" y="1120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26" name="그룹 625">
            <a:extLst>
              <a:ext uri="{FF2B5EF4-FFF2-40B4-BE49-F238E27FC236}">
                <a16:creationId xmlns:a16="http://schemas.microsoft.com/office/drawing/2014/main" id="{7895BFC8-8327-4ED8-AAB2-D18907003672}"/>
              </a:ext>
            </a:extLst>
          </p:cNvPr>
          <p:cNvGrpSpPr/>
          <p:nvPr/>
        </p:nvGrpSpPr>
        <p:grpSpPr>
          <a:xfrm>
            <a:off x="1261467" y="4534072"/>
            <a:ext cx="446555" cy="1574193"/>
            <a:chOff x="1190448" y="4908314"/>
            <a:chExt cx="340393" cy="1199950"/>
          </a:xfrm>
        </p:grpSpPr>
        <p:sp>
          <p:nvSpPr>
            <p:cNvPr id="627" name="사각형: 둥근 모서리 626">
              <a:extLst>
                <a:ext uri="{FF2B5EF4-FFF2-40B4-BE49-F238E27FC236}">
                  <a16:creationId xmlns:a16="http://schemas.microsoft.com/office/drawing/2014/main" id="{786AD80D-A1DE-4F2A-98C2-6C1D0A5FD6A1}"/>
                </a:ext>
              </a:extLst>
            </p:cNvPr>
            <p:cNvSpPr/>
            <p:nvPr/>
          </p:nvSpPr>
          <p:spPr>
            <a:xfrm>
              <a:off x="1284846" y="4908314"/>
              <a:ext cx="51194" cy="1199950"/>
            </a:xfrm>
            <a:prstGeom prst="roundRect">
              <a:avLst>
                <a:gd name="adj" fmla="val 43333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8" name="사각형: 둥근 모서리 627">
              <a:extLst>
                <a:ext uri="{FF2B5EF4-FFF2-40B4-BE49-F238E27FC236}">
                  <a16:creationId xmlns:a16="http://schemas.microsoft.com/office/drawing/2014/main" id="{A8FD40BF-B122-4649-B428-AB0BC47B16DF}"/>
                </a:ext>
              </a:extLst>
            </p:cNvPr>
            <p:cNvSpPr/>
            <p:nvPr/>
          </p:nvSpPr>
          <p:spPr>
            <a:xfrm rot="2700000">
              <a:off x="1379244" y="4864051"/>
              <a:ext cx="51194" cy="252000"/>
            </a:xfrm>
            <a:prstGeom prst="roundRect">
              <a:avLst>
                <a:gd name="adj" fmla="val 43333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9" name="사각형: 둥근 모서리 628">
              <a:extLst>
                <a:ext uri="{FF2B5EF4-FFF2-40B4-BE49-F238E27FC236}">
                  <a16:creationId xmlns:a16="http://schemas.microsoft.com/office/drawing/2014/main" id="{78844CE0-811E-4B4A-AC6F-A6D29F5E2852}"/>
                </a:ext>
              </a:extLst>
            </p:cNvPr>
            <p:cNvSpPr/>
            <p:nvPr/>
          </p:nvSpPr>
          <p:spPr>
            <a:xfrm rot="18900000">
              <a:off x="1190448" y="4971248"/>
              <a:ext cx="51194" cy="252000"/>
            </a:xfrm>
            <a:prstGeom prst="roundRect">
              <a:avLst>
                <a:gd name="adj" fmla="val 43333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9E2329D-57C0-4926-810C-4AAEA69DEB20}"/>
              </a:ext>
            </a:extLst>
          </p:cNvPr>
          <p:cNvGrpSpPr/>
          <p:nvPr/>
        </p:nvGrpSpPr>
        <p:grpSpPr>
          <a:xfrm>
            <a:off x="2748596" y="4781929"/>
            <a:ext cx="451844" cy="1315307"/>
            <a:chOff x="2587549" y="4815436"/>
            <a:chExt cx="444122" cy="129282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6AFD7E-3E42-4610-93B3-41357A9E99BE}"/>
                </a:ext>
              </a:extLst>
            </p:cNvPr>
            <p:cNvGrpSpPr/>
            <p:nvPr/>
          </p:nvGrpSpPr>
          <p:grpSpPr>
            <a:xfrm rot="10800000">
              <a:off x="2587549" y="4815436"/>
              <a:ext cx="444122" cy="778016"/>
              <a:chOff x="3529668" y="3889054"/>
              <a:chExt cx="916262" cy="1605114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2815944C-1899-41E6-8E41-FB10DD85D1EA}"/>
                  </a:ext>
                </a:extLst>
              </p:cNvPr>
              <p:cNvSpPr/>
              <p:nvPr/>
            </p:nvSpPr>
            <p:spPr>
              <a:xfrm flipH="1">
                <a:off x="3529668" y="3889054"/>
                <a:ext cx="458131" cy="1605114"/>
              </a:xfrm>
              <a:custGeom>
                <a:avLst/>
                <a:gdLst>
                  <a:gd name="connsiteX0" fmla="*/ 0 w 458130"/>
                  <a:gd name="connsiteY0" fmla="*/ 0 h 1433807"/>
                  <a:gd name="connsiteX1" fmla="*/ 249911 w 458130"/>
                  <a:gd name="connsiteY1" fmla="*/ 0 h 1433807"/>
                  <a:gd name="connsiteX2" fmla="*/ 458130 w 458130"/>
                  <a:gd name="connsiteY2" fmla="*/ 128209 h 1433807"/>
                  <a:gd name="connsiteX3" fmla="*/ 249911 w 458130"/>
                  <a:gd name="connsiteY3" fmla="*/ 1433807 h 1433807"/>
                  <a:gd name="connsiteX4" fmla="*/ 0 w 458130"/>
                  <a:gd name="connsiteY4" fmla="*/ 1433807 h 1433807"/>
                  <a:gd name="connsiteX0" fmla="*/ 0 w 458130"/>
                  <a:gd name="connsiteY0" fmla="*/ 0 h 1605113"/>
                  <a:gd name="connsiteX1" fmla="*/ 249911 w 458130"/>
                  <a:gd name="connsiteY1" fmla="*/ 0 h 1605113"/>
                  <a:gd name="connsiteX2" fmla="*/ 458130 w 458130"/>
                  <a:gd name="connsiteY2" fmla="*/ 128209 h 1605113"/>
                  <a:gd name="connsiteX3" fmla="*/ 249911 w 458130"/>
                  <a:gd name="connsiteY3" fmla="*/ 1433807 h 1605113"/>
                  <a:gd name="connsiteX4" fmla="*/ 0 w 458130"/>
                  <a:gd name="connsiteY4" fmla="*/ 1433807 h 1605113"/>
                  <a:gd name="connsiteX5" fmla="*/ 0 w 458130"/>
                  <a:gd name="connsiteY5" fmla="*/ 0 h 1605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8130" h="1605113">
                    <a:moveTo>
                      <a:pt x="0" y="0"/>
                    </a:moveTo>
                    <a:lnTo>
                      <a:pt x="249911" y="0"/>
                    </a:lnTo>
                    <a:cubicBezTo>
                      <a:pt x="322823" y="0"/>
                      <a:pt x="458130" y="55297"/>
                      <a:pt x="458130" y="128209"/>
                    </a:cubicBezTo>
                    <a:cubicBezTo>
                      <a:pt x="458130" y="367177"/>
                      <a:pt x="359925" y="1216842"/>
                      <a:pt x="249911" y="1433807"/>
                    </a:cubicBezTo>
                    <a:cubicBezTo>
                      <a:pt x="173556" y="1651407"/>
                      <a:pt x="41652" y="1672775"/>
                      <a:pt x="0" y="14338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52E21E0-35AC-431F-B32D-E4B5FF36A760}"/>
                  </a:ext>
                </a:extLst>
              </p:cNvPr>
              <p:cNvSpPr/>
              <p:nvPr/>
            </p:nvSpPr>
            <p:spPr>
              <a:xfrm>
                <a:off x="3987799" y="3889054"/>
                <a:ext cx="458131" cy="1605114"/>
              </a:xfrm>
              <a:custGeom>
                <a:avLst/>
                <a:gdLst>
                  <a:gd name="connsiteX0" fmla="*/ 0 w 458130"/>
                  <a:gd name="connsiteY0" fmla="*/ 0 h 1433807"/>
                  <a:gd name="connsiteX1" fmla="*/ 249911 w 458130"/>
                  <a:gd name="connsiteY1" fmla="*/ 0 h 1433807"/>
                  <a:gd name="connsiteX2" fmla="*/ 458130 w 458130"/>
                  <a:gd name="connsiteY2" fmla="*/ 128209 h 1433807"/>
                  <a:gd name="connsiteX3" fmla="*/ 249911 w 458130"/>
                  <a:gd name="connsiteY3" fmla="*/ 1433807 h 1433807"/>
                  <a:gd name="connsiteX4" fmla="*/ 0 w 458130"/>
                  <a:gd name="connsiteY4" fmla="*/ 1433807 h 1433807"/>
                  <a:gd name="connsiteX0" fmla="*/ 0 w 458130"/>
                  <a:gd name="connsiteY0" fmla="*/ 0 h 1605113"/>
                  <a:gd name="connsiteX1" fmla="*/ 249911 w 458130"/>
                  <a:gd name="connsiteY1" fmla="*/ 0 h 1605113"/>
                  <a:gd name="connsiteX2" fmla="*/ 458130 w 458130"/>
                  <a:gd name="connsiteY2" fmla="*/ 128209 h 1605113"/>
                  <a:gd name="connsiteX3" fmla="*/ 249911 w 458130"/>
                  <a:gd name="connsiteY3" fmla="*/ 1433807 h 1605113"/>
                  <a:gd name="connsiteX4" fmla="*/ 0 w 458130"/>
                  <a:gd name="connsiteY4" fmla="*/ 1433807 h 1605113"/>
                  <a:gd name="connsiteX5" fmla="*/ 0 w 458130"/>
                  <a:gd name="connsiteY5" fmla="*/ 0 h 1605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8130" h="1605113">
                    <a:moveTo>
                      <a:pt x="0" y="0"/>
                    </a:moveTo>
                    <a:lnTo>
                      <a:pt x="249911" y="0"/>
                    </a:lnTo>
                    <a:cubicBezTo>
                      <a:pt x="322823" y="0"/>
                      <a:pt x="458130" y="55297"/>
                      <a:pt x="458130" y="128209"/>
                    </a:cubicBezTo>
                    <a:cubicBezTo>
                      <a:pt x="458130" y="367177"/>
                      <a:pt x="359925" y="1216842"/>
                      <a:pt x="249911" y="1433807"/>
                    </a:cubicBezTo>
                    <a:cubicBezTo>
                      <a:pt x="173556" y="1651407"/>
                      <a:pt x="41652" y="1672775"/>
                      <a:pt x="0" y="14338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9704DF5-F99A-4ED6-A28C-3605D8BD180D}"/>
                </a:ext>
              </a:extLst>
            </p:cNvPr>
            <p:cNvGrpSpPr/>
            <p:nvPr/>
          </p:nvGrpSpPr>
          <p:grpSpPr>
            <a:xfrm>
              <a:off x="2741349" y="5298663"/>
              <a:ext cx="229662" cy="809601"/>
              <a:chOff x="1190448" y="4908314"/>
              <a:chExt cx="340393" cy="1199950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61607AA9-4B86-4DD5-BFF5-A0CC7420B85A}"/>
                  </a:ext>
                </a:extLst>
              </p:cNvPr>
              <p:cNvSpPr/>
              <p:nvPr/>
            </p:nvSpPr>
            <p:spPr>
              <a:xfrm>
                <a:off x="1284846" y="4908314"/>
                <a:ext cx="51194" cy="1199950"/>
              </a:xfrm>
              <a:prstGeom prst="roundRect">
                <a:avLst>
                  <a:gd name="adj" fmla="val 433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6722FB6A-2CC5-4D55-9021-3964F14FA07D}"/>
                  </a:ext>
                </a:extLst>
              </p:cNvPr>
              <p:cNvSpPr/>
              <p:nvPr/>
            </p:nvSpPr>
            <p:spPr>
              <a:xfrm rot="2700000">
                <a:off x="1379244" y="4864051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FF3B6F6F-77D6-46C6-82A2-69BB0104638E}"/>
                  </a:ext>
                </a:extLst>
              </p:cNvPr>
              <p:cNvSpPr/>
              <p:nvPr/>
            </p:nvSpPr>
            <p:spPr>
              <a:xfrm rot="18900000">
                <a:off x="1190448" y="4971248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124E646-C3F9-4607-9AFE-FFEAE69ABA63}"/>
              </a:ext>
            </a:extLst>
          </p:cNvPr>
          <p:cNvGrpSpPr/>
          <p:nvPr/>
        </p:nvGrpSpPr>
        <p:grpSpPr>
          <a:xfrm>
            <a:off x="1731507" y="4781929"/>
            <a:ext cx="451844" cy="1315307"/>
            <a:chOff x="2587549" y="4815436"/>
            <a:chExt cx="444122" cy="129282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04D7AE0-8600-49BC-B2DA-1480E784CC6D}"/>
                </a:ext>
              </a:extLst>
            </p:cNvPr>
            <p:cNvGrpSpPr/>
            <p:nvPr/>
          </p:nvGrpSpPr>
          <p:grpSpPr>
            <a:xfrm rot="10800000">
              <a:off x="2587549" y="4815436"/>
              <a:ext cx="444122" cy="778016"/>
              <a:chOff x="3529668" y="3889054"/>
              <a:chExt cx="916262" cy="1605114"/>
            </a:xfrm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36523123-77AD-4A62-9633-D9DAF790D933}"/>
                  </a:ext>
                </a:extLst>
              </p:cNvPr>
              <p:cNvSpPr/>
              <p:nvPr/>
            </p:nvSpPr>
            <p:spPr>
              <a:xfrm flipH="1">
                <a:off x="3529668" y="3889054"/>
                <a:ext cx="458131" cy="1605114"/>
              </a:xfrm>
              <a:custGeom>
                <a:avLst/>
                <a:gdLst>
                  <a:gd name="connsiteX0" fmla="*/ 0 w 458130"/>
                  <a:gd name="connsiteY0" fmla="*/ 0 h 1433807"/>
                  <a:gd name="connsiteX1" fmla="*/ 249911 w 458130"/>
                  <a:gd name="connsiteY1" fmla="*/ 0 h 1433807"/>
                  <a:gd name="connsiteX2" fmla="*/ 458130 w 458130"/>
                  <a:gd name="connsiteY2" fmla="*/ 128209 h 1433807"/>
                  <a:gd name="connsiteX3" fmla="*/ 249911 w 458130"/>
                  <a:gd name="connsiteY3" fmla="*/ 1433807 h 1433807"/>
                  <a:gd name="connsiteX4" fmla="*/ 0 w 458130"/>
                  <a:gd name="connsiteY4" fmla="*/ 1433807 h 1433807"/>
                  <a:gd name="connsiteX0" fmla="*/ 0 w 458130"/>
                  <a:gd name="connsiteY0" fmla="*/ 0 h 1605113"/>
                  <a:gd name="connsiteX1" fmla="*/ 249911 w 458130"/>
                  <a:gd name="connsiteY1" fmla="*/ 0 h 1605113"/>
                  <a:gd name="connsiteX2" fmla="*/ 458130 w 458130"/>
                  <a:gd name="connsiteY2" fmla="*/ 128209 h 1605113"/>
                  <a:gd name="connsiteX3" fmla="*/ 249911 w 458130"/>
                  <a:gd name="connsiteY3" fmla="*/ 1433807 h 1605113"/>
                  <a:gd name="connsiteX4" fmla="*/ 0 w 458130"/>
                  <a:gd name="connsiteY4" fmla="*/ 1433807 h 1605113"/>
                  <a:gd name="connsiteX5" fmla="*/ 0 w 458130"/>
                  <a:gd name="connsiteY5" fmla="*/ 0 h 1605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8130" h="1605113">
                    <a:moveTo>
                      <a:pt x="0" y="0"/>
                    </a:moveTo>
                    <a:lnTo>
                      <a:pt x="249911" y="0"/>
                    </a:lnTo>
                    <a:cubicBezTo>
                      <a:pt x="322823" y="0"/>
                      <a:pt x="458130" y="55297"/>
                      <a:pt x="458130" y="128209"/>
                    </a:cubicBezTo>
                    <a:cubicBezTo>
                      <a:pt x="458130" y="367177"/>
                      <a:pt x="359925" y="1216842"/>
                      <a:pt x="249911" y="1433807"/>
                    </a:cubicBezTo>
                    <a:cubicBezTo>
                      <a:pt x="173556" y="1651407"/>
                      <a:pt x="41652" y="1672775"/>
                      <a:pt x="0" y="14338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ADA45C1-2231-4151-A3AF-7A9B3E38815C}"/>
                  </a:ext>
                </a:extLst>
              </p:cNvPr>
              <p:cNvSpPr/>
              <p:nvPr/>
            </p:nvSpPr>
            <p:spPr>
              <a:xfrm>
                <a:off x="3987799" y="3889054"/>
                <a:ext cx="458131" cy="1605114"/>
              </a:xfrm>
              <a:custGeom>
                <a:avLst/>
                <a:gdLst>
                  <a:gd name="connsiteX0" fmla="*/ 0 w 458130"/>
                  <a:gd name="connsiteY0" fmla="*/ 0 h 1433807"/>
                  <a:gd name="connsiteX1" fmla="*/ 249911 w 458130"/>
                  <a:gd name="connsiteY1" fmla="*/ 0 h 1433807"/>
                  <a:gd name="connsiteX2" fmla="*/ 458130 w 458130"/>
                  <a:gd name="connsiteY2" fmla="*/ 128209 h 1433807"/>
                  <a:gd name="connsiteX3" fmla="*/ 249911 w 458130"/>
                  <a:gd name="connsiteY3" fmla="*/ 1433807 h 1433807"/>
                  <a:gd name="connsiteX4" fmla="*/ 0 w 458130"/>
                  <a:gd name="connsiteY4" fmla="*/ 1433807 h 1433807"/>
                  <a:gd name="connsiteX0" fmla="*/ 0 w 458130"/>
                  <a:gd name="connsiteY0" fmla="*/ 0 h 1605113"/>
                  <a:gd name="connsiteX1" fmla="*/ 249911 w 458130"/>
                  <a:gd name="connsiteY1" fmla="*/ 0 h 1605113"/>
                  <a:gd name="connsiteX2" fmla="*/ 458130 w 458130"/>
                  <a:gd name="connsiteY2" fmla="*/ 128209 h 1605113"/>
                  <a:gd name="connsiteX3" fmla="*/ 249911 w 458130"/>
                  <a:gd name="connsiteY3" fmla="*/ 1433807 h 1605113"/>
                  <a:gd name="connsiteX4" fmla="*/ 0 w 458130"/>
                  <a:gd name="connsiteY4" fmla="*/ 1433807 h 1605113"/>
                  <a:gd name="connsiteX5" fmla="*/ 0 w 458130"/>
                  <a:gd name="connsiteY5" fmla="*/ 0 h 1605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8130" h="1605113">
                    <a:moveTo>
                      <a:pt x="0" y="0"/>
                    </a:moveTo>
                    <a:lnTo>
                      <a:pt x="249911" y="0"/>
                    </a:lnTo>
                    <a:cubicBezTo>
                      <a:pt x="322823" y="0"/>
                      <a:pt x="458130" y="55297"/>
                      <a:pt x="458130" y="128209"/>
                    </a:cubicBezTo>
                    <a:cubicBezTo>
                      <a:pt x="458130" y="367177"/>
                      <a:pt x="359925" y="1216842"/>
                      <a:pt x="249911" y="1433807"/>
                    </a:cubicBezTo>
                    <a:cubicBezTo>
                      <a:pt x="173556" y="1651407"/>
                      <a:pt x="41652" y="1672775"/>
                      <a:pt x="0" y="14338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3FE134F-CC01-4584-BF1A-594D4E288CAD}"/>
                </a:ext>
              </a:extLst>
            </p:cNvPr>
            <p:cNvGrpSpPr/>
            <p:nvPr/>
          </p:nvGrpSpPr>
          <p:grpSpPr>
            <a:xfrm>
              <a:off x="2741349" y="5298663"/>
              <a:ext cx="229662" cy="809601"/>
              <a:chOff x="1190448" y="4908314"/>
              <a:chExt cx="340393" cy="1199950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CAB042C8-B6A8-45F6-AFD3-D3D99FFC5093}"/>
                  </a:ext>
                </a:extLst>
              </p:cNvPr>
              <p:cNvSpPr/>
              <p:nvPr/>
            </p:nvSpPr>
            <p:spPr>
              <a:xfrm>
                <a:off x="1284846" y="4908314"/>
                <a:ext cx="51194" cy="1199950"/>
              </a:xfrm>
              <a:prstGeom prst="roundRect">
                <a:avLst>
                  <a:gd name="adj" fmla="val 433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A337E0C-52DA-4988-9518-CBEDA608285B}"/>
                  </a:ext>
                </a:extLst>
              </p:cNvPr>
              <p:cNvSpPr/>
              <p:nvPr/>
            </p:nvSpPr>
            <p:spPr>
              <a:xfrm rot="2700000">
                <a:off x="1379244" y="4864051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29DE5C7A-18D1-41B0-BA4C-328A62065CA6}"/>
                  </a:ext>
                </a:extLst>
              </p:cNvPr>
              <p:cNvSpPr/>
              <p:nvPr/>
            </p:nvSpPr>
            <p:spPr>
              <a:xfrm rot="18900000">
                <a:off x="1190448" y="4971248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AA4FDE3-F541-40DC-AD69-6CECFDD17F7D}"/>
              </a:ext>
            </a:extLst>
          </p:cNvPr>
          <p:cNvGrpSpPr/>
          <p:nvPr/>
        </p:nvGrpSpPr>
        <p:grpSpPr>
          <a:xfrm>
            <a:off x="853822" y="5308380"/>
            <a:ext cx="522699" cy="837701"/>
            <a:chOff x="1469357" y="3963169"/>
            <a:chExt cx="1338472" cy="214509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2BE191B-5D76-4C06-B22F-CE39A50B5F5A}"/>
                </a:ext>
              </a:extLst>
            </p:cNvPr>
            <p:cNvGrpSpPr/>
            <p:nvPr/>
          </p:nvGrpSpPr>
          <p:grpSpPr>
            <a:xfrm>
              <a:off x="1469357" y="3963169"/>
              <a:ext cx="1338472" cy="1298926"/>
              <a:chOff x="2795510" y="2362400"/>
              <a:chExt cx="1975865" cy="1917485"/>
            </a:xfrm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076E479C-E339-4FF9-A9D2-DA98299AEA82}"/>
                  </a:ext>
                </a:extLst>
              </p:cNvPr>
              <p:cNvSpPr/>
              <p:nvPr/>
            </p:nvSpPr>
            <p:spPr>
              <a:xfrm rot="8100000">
                <a:off x="2795510" y="2362400"/>
                <a:ext cx="1628287" cy="1917485"/>
              </a:xfrm>
              <a:custGeom>
                <a:avLst/>
                <a:gdLst>
                  <a:gd name="connsiteX0" fmla="*/ 0 w 1628287"/>
                  <a:gd name="connsiteY0" fmla="*/ 1628287 h 1917485"/>
                  <a:gd name="connsiteX1" fmla="*/ 1628287 w 1628287"/>
                  <a:gd name="connsiteY1" fmla="*/ 0 h 1917485"/>
                  <a:gd name="connsiteX2" fmla="*/ 1586916 w 1628287"/>
                  <a:gd name="connsiteY2" fmla="*/ 356352 h 1917485"/>
                  <a:gd name="connsiteX3" fmla="*/ 1569640 w 1628287"/>
                  <a:gd name="connsiteY3" fmla="*/ 802778 h 1917485"/>
                  <a:gd name="connsiteX4" fmla="*/ 648908 w 1628287"/>
                  <a:gd name="connsiteY4" fmla="*/ 1917485 h 1917485"/>
                  <a:gd name="connsiteX5" fmla="*/ 32108 w 1628287"/>
                  <a:gd name="connsiteY5" fmla="*/ 1657188 h 191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28287" h="1917485">
                    <a:moveTo>
                      <a:pt x="0" y="1628287"/>
                    </a:moveTo>
                    <a:lnTo>
                      <a:pt x="1628287" y="0"/>
                    </a:lnTo>
                    <a:lnTo>
                      <a:pt x="1586916" y="356352"/>
                    </a:lnTo>
                    <a:cubicBezTo>
                      <a:pt x="1575399" y="505161"/>
                      <a:pt x="1569640" y="653969"/>
                      <a:pt x="1569640" y="802778"/>
                    </a:cubicBezTo>
                    <a:cubicBezTo>
                      <a:pt x="1569640" y="1257720"/>
                      <a:pt x="1103850" y="1917485"/>
                      <a:pt x="648908" y="1917485"/>
                    </a:cubicBezTo>
                    <a:cubicBezTo>
                      <a:pt x="449871" y="1917485"/>
                      <a:pt x="193064" y="1789139"/>
                      <a:pt x="32108" y="1657188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97C7ABE9-FA1E-4BBE-A741-BC2A9C5909C7}"/>
                  </a:ext>
                </a:extLst>
              </p:cNvPr>
              <p:cNvSpPr/>
              <p:nvPr/>
            </p:nvSpPr>
            <p:spPr>
              <a:xfrm rot="13500000" flipH="1">
                <a:off x="2998489" y="2362400"/>
                <a:ext cx="1628287" cy="1917485"/>
              </a:xfrm>
              <a:custGeom>
                <a:avLst/>
                <a:gdLst>
                  <a:gd name="connsiteX0" fmla="*/ 0 w 1628287"/>
                  <a:gd name="connsiteY0" fmla="*/ 1628287 h 1917485"/>
                  <a:gd name="connsiteX1" fmla="*/ 1628287 w 1628287"/>
                  <a:gd name="connsiteY1" fmla="*/ 0 h 1917485"/>
                  <a:gd name="connsiteX2" fmla="*/ 1586916 w 1628287"/>
                  <a:gd name="connsiteY2" fmla="*/ 356352 h 1917485"/>
                  <a:gd name="connsiteX3" fmla="*/ 1569640 w 1628287"/>
                  <a:gd name="connsiteY3" fmla="*/ 802778 h 1917485"/>
                  <a:gd name="connsiteX4" fmla="*/ 648908 w 1628287"/>
                  <a:gd name="connsiteY4" fmla="*/ 1917485 h 1917485"/>
                  <a:gd name="connsiteX5" fmla="*/ 32108 w 1628287"/>
                  <a:gd name="connsiteY5" fmla="*/ 1657188 h 191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28287" h="1917485">
                    <a:moveTo>
                      <a:pt x="0" y="1628287"/>
                    </a:moveTo>
                    <a:lnTo>
                      <a:pt x="1628287" y="0"/>
                    </a:lnTo>
                    <a:lnTo>
                      <a:pt x="1586916" y="356352"/>
                    </a:lnTo>
                    <a:cubicBezTo>
                      <a:pt x="1575399" y="505161"/>
                      <a:pt x="1569640" y="653969"/>
                      <a:pt x="1569640" y="802778"/>
                    </a:cubicBezTo>
                    <a:cubicBezTo>
                      <a:pt x="1569640" y="1257720"/>
                      <a:pt x="1103850" y="1917485"/>
                      <a:pt x="648908" y="1917485"/>
                    </a:cubicBezTo>
                    <a:cubicBezTo>
                      <a:pt x="449871" y="1917485"/>
                      <a:pt x="193064" y="1789139"/>
                      <a:pt x="32108" y="165718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21B7E39-8BE4-4961-9AA8-0E50E84EF509}"/>
                </a:ext>
              </a:extLst>
            </p:cNvPr>
            <p:cNvGrpSpPr/>
            <p:nvPr/>
          </p:nvGrpSpPr>
          <p:grpSpPr>
            <a:xfrm>
              <a:off x="1944467" y="4732011"/>
              <a:ext cx="390405" cy="1376253"/>
              <a:chOff x="1190448" y="4908314"/>
              <a:chExt cx="340393" cy="1199950"/>
            </a:xfrm>
            <a:solidFill>
              <a:schemeClr val="accent6"/>
            </a:solidFill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D43AB0F3-0537-4885-B1A0-7B0D94F281E2}"/>
                  </a:ext>
                </a:extLst>
              </p:cNvPr>
              <p:cNvSpPr/>
              <p:nvPr/>
            </p:nvSpPr>
            <p:spPr>
              <a:xfrm>
                <a:off x="1284846" y="4908314"/>
                <a:ext cx="51194" cy="119995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6FE5114-4A3A-4687-B098-3446B5625C0F}"/>
                  </a:ext>
                </a:extLst>
              </p:cNvPr>
              <p:cNvSpPr/>
              <p:nvPr/>
            </p:nvSpPr>
            <p:spPr>
              <a:xfrm rot="2700000">
                <a:off x="1379244" y="4864051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1AC47A77-EF75-4323-8493-EAC8C45A4FAA}"/>
                  </a:ext>
                </a:extLst>
              </p:cNvPr>
              <p:cNvSpPr/>
              <p:nvPr/>
            </p:nvSpPr>
            <p:spPr>
              <a:xfrm rot="18900000">
                <a:off x="1190448" y="4971248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6" name="자유형 33">
            <a:extLst>
              <a:ext uri="{FF2B5EF4-FFF2-40B4-BE49-F238E27FC236}">
                <a16:creationId xmlns:a16="http://schemas.microsoft.com/office/drawing/2014/main" id="{4D919A3B-0191-4D84-8047-FE3D0295F833}"/>
              </a:ext>
            </a:extLst>
          </p:cNvPr>
          <p:cNvSpPr/>
          <p:nvPr/>
        </p:nvSpPr>
        <p:spPr>
          <a:xfrm>
            <a:off x="5956571" y="2553020"/>
            <a:ext cx="760250" cy="407327"/>
          </a:xfrm>
          <a:custGeom>
            <a:avLst/>
            <a:gdLst>
              <a:gd name="connsiteX0" fmla="*/ 885217 w 2033081"/>
              <a:gd name="connsiteY0" fmla="*/ 0 h 1410511"/>
              <a:gd name="connsiteX1" fmla="*/ 1291048 w 2033081"/>
              <a:gd name="connsiteY1" fmla="*/ 168101 h 1410511"/>
              <a:gd name="connsiteX2" fmla="*/ 1320384 w 2033081"/>
              <a:gd name="connsiteY2" fmla="*/ 203656 h 1410511"/>
              <a:gd name="connsiteX3" fmla="*/ 1343482 w 2033081"/>
              <a:gd name="connsiteY3" fmla="*/ 196486 h 1410511"/>
              <a:gd name="connsiteX4" fmla="*/ 1459149 w 2033081"/>
              <a:gd name="connsiteY4" fmla="*/ 184826 h 1410511"/>
              <a:gd name="connsiteX5" fmla="*/ 2033081 w 2033081"/>
              <a:gd name="connsiteY5" fmla="*/ 758758 h 1410511"/>
              <a:gd name="connsiteX6" fmla="*/ 1459149 w 2033081"/>
              <a:gd name="connsiteY6" fmla="*/ 1332690 h 1410511"/>
              <a:gd name="connsiteX7" fmla="*/ 1235749 w 2033081"/>
              <a:gd name="connsiteY7" fmla="*/ 1287588 h 1410511"/>
              <a:gd name="connsiteX8" fmla="*/ 1227276 w 2033081"/>
              <a:gd name="connsiteY8" fmla="*/ 1282989 h 1410511"/>
              <a:gd name="connsiteX9" fmla="*/ 1191517 w 2033081"/>
              <a:gd name="connsiteY9" fmla="*/ 1312493 h 1410511"/>
              <a:gd name="connsiteX10" fmla="*/ 870626 w 2033081"/>
              <a:gd name="connsiteY10" fmla="*/ 1410511 h 1410511"/>
              <a:gd name="connsiteX11" fmla="*/ 549735 w 2033081"/>
              <a:gd name="connsiteY11" fmla="*/ 1312493 h 1410511"/>
              <a:gd name="connsiteX12" fmla="*/ 533704 w 2033081"/>
              <a:gd name="connsiteY12" fmla="*/ 1299265 h 1410511"/>
              <a:gd name="connsiteX13" fmla="*/ 527050 w 2033081"/>
              <a:gd name="connsiteY13" fmla="*/ 1302877 h 1410511"/>
              <a:gd name="connsiteX14" fmla="*/ 379379 w 2033081"/>
              <a:gd name="connsiteY14" fmla="*/ 1332690 h 1410511"/>
              <a:gd name="connsiteX15" fmla="*/ 0 w 2033081"/>
              <a:gd name="connsiteY15" fmla="*/ 953311 h 1410511"/>
              <a:gd name="connsiteX16" fmla="*/ 302921 w 2033081"/>
              <a:gd name="connsiteY16" fmla="*/ 581640 h 1410511"/>
              <a:gd name="connsiteX17" fmla="*/ 311970 w 2033081"/>
              <a:gd name="connsiteY17" fmla="*/ 580727 h 1410511"/>
              <a:gd name="connsiteX18" fmla="*/ 311285 w 2033081"/>
              <a:gd name="connsiteY18" fmla="*/ 573932 h 1410511"/>
              <a:gd name="connsiteX19" fmla="*/ 885217 w 2033081"/>
              <a:gd name="connsiteY19" fmla="*/ 0 h 141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33081" h="1410511">
                <a:moveTo>
                  <a:pt x="885217" y="0"/>
                </a:moveTo>
                <a:cubicBezTo>
                  <a:pt x="1043704" y="0"/>
                  <a:pt x="1187187" y="64239"/>
                  <a:pt x="1291048" y="168101"/>
                </a:cubicBezTo>
                <a:lnTo>
                  <a:pt x="1320384" y="203656"/>
                </a:lnTo>
                <a:lnTo>
                  <a:pt x="1343482" y="196486"/>
                </a:lnTo>
                <a:cubicBezTo>
                  <a:pt x="1380843" y="188841"/>
                  <a:pt x="1419527" y="184826"/>
                  <a:pt x="1459149" y="184826"/>
                </a:cubicBezTo>
                <a:cubicBezTo>
                  <a:pt x="1776123" y="184826"/>
                  <a:pt x="2033081" y="441784"/>
                  <a:pt x="2033081" y="758758"/>
                </a:cubicBezTo>
                <a:cubicBezTo>
                  <a:pt x="2033081" y="1075732"/>
                  <a:pt x="1776123" y="1332690"/>
                  <a:pt x="1459149" y="1332690"/>
                </a:cubicBezTo>
                <a:cubicBezTo>
                  <a:pt x="1379906" y="1332690"/>
                  <a:pt x="1304413" y="1316630"/>
                  <a:pt x="1235749" y="1287588"/>
                </a:cubicBezTo>
                <a:lnTo>
                  <a:pt x="1227276" y="1282989"/>
                </a:lnTo>
                <a:lnTo>
                  <a:pt x="1191517" y="1312493"/>
                </a:lnTo>
                <a:cubicBezTo>
                  <a:pt x="1099917" y="1374376"/>
                  <a:pt x="989491" y="1410511"/>
                  <a:pt x="870626" y="1410511"/>
                </a:cubicBezTo>
                <a:cubicBezTo>
                  <a:pt x="751761" y="1410511"/>
                  <a:pt x="641335" y="1374376"/>
                  <a:pt x="549735" y="1312493"/>
                </a:cubicBezTo>
                <a:lnTo>
                  <a:pt x="533704" y="1299265"/>
                </a:lnTo>
                <a:lnTo>
                  <a:pt x="527050" y="1302877"/>
                </a:lnTo>
                <a:cubicBezTo>
                  <a:pt x="481662" y="1322074"/>
                  <a:pt x="431760" y="1332690"/>
                  <a:pt x="379379" y="1332690"/>
                </a:cubicBezTo>
                <a:cubicBezTo>
                  <a:pt x="169854" y="1332690"/>
                  <a:pt x="0" y="1162836"/>
                  <a:pt x="0" y="953311"/>
                </a:cubicBezTo>
                <a:cubicBezTo>
                  <a:pt x="0" y="769977"/>
                  <a:pt x="130044" y="617015"/>
                  <a:pt x="302921" y="581640"/>
                </a:cubicBezTo>
                <a:lnTo>
                  <a:pt x="311970" y="580727"/>
                </a:lnTo>
                <a:lnTo>
                  <a:pt x="311285" y="573932"/>
                </a:lnTo>
                <a:cubicBezTo>
                  <a:pt x="311285" y="256958"/>
                  <a:pt x="568243" y="0"/>
                  <a:pt x="8852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자유형 33">
            <a:extLst>
              <a:ext uri="{FF2B5EF4-FFF2-40B4-BE49-F238E27FC236}">
                <a16:creationId xmlns:a16="http://schemas.microsoft.com/office/drawing/2014/main" id="{A43543D1-47A2-4A6D-A938-AD95B17FC589}"/>
              </a:ext>
            </a:extLst>
          </p:cNvPr>
          <p:cNvSpPr/>
          <p:nvPr/>
        </p:nvSpPr>
        <p:spPr>
          <a:xfrm>
            <a:off x="11166121" y="608857"/>
            <a:ext cx="505466" cy="270819"/>
          </a:xfrm>
          <a:custGeom>
            <a:avLst/>
            <a:gdLst>
              <a:gd name="connsiteX0" fmla="*/ 885217 w 2033081"/>
              <a:gd name="connsiteY0" fmla="*/ 0 h 1410511"/>
              <a:gd name="connsiteX1" fmla="*/ 1291048 w 2033081"/>
              <a:gd name="connsiteY1" fmla="*/ 168101 h 1410511"/>
              <a:gd name="connsiteX2" fmla="*/ 1320384 w 2033081"/>
              <a:gd name="connsiteY2" fmla="*/ 203656 h 1410511"/>
              <a:gd name="connsiteX3" fmla="*/ 1343482 w 2033081"/>
              <a:gd name="connsiteY3" fmla="*/ 196486 h 1410511"/>
              <a:gd name="connsiteX4" fmla="*/ 1459149 w 2033081"/>
              <a:gd name="connsiteY4" fmla="*/ 184826 h 1410511"/>
              <a:gd name="connsiteX5" fmla="*/ 2033081 w 2033081"/>
              <a:gd name="connsiteY5" fmla="*/ 758758 h 1410511"/>
              <a:gd name="connsiteX6" fmla="*/ 1459149 w 2033081"/>
              <a:gd name="connsiteY6" fmla="*/ 1332690 h 1410511"/>
              <a:gd name="connsiteX7" fmla="*/ 1235749 w 2033081"/>
              <a:gd name="connsiteY7" fmla="*/ 1287588 h 1410511"/>
              <a:gd name="connsiteX8" fmla="*/ 1227276 w 2033081"/>
              <a:gd name="connsiteY8" fmla="*/ 1282989 h 1410511"/>
              <a:gd name="connsiteX9" fmla="*/ 1191517 w 2033081"/>
              <a:gd name="connsiteY9" fmla="*/ 1312493 h 1410511"/>
              <a:gd name="connsiteX10" fmla="*/ 870626 w 2033081"/>
              <a:gd name="connsiteY10" fmla="*/ 1410511 h 1410511"/>
              <a:gd name="connsiteX11" fmla="*/ 549735 w 2033081"/>
              <a:gd name="connsiteY11" fmla="*/ 1312493 h 1410511"/>
              <a:gd name="connsiteX12" fmla="*/ 533704 w 2033081"/>
              <a:gd name="connsiteY12" fmla="*/ 1299265 h 1410511"/>
              <a:gd name="connsiteX13" fmla="*/ 527050 w 2033081"/>
              <a:gd name="connsiteY13" fmla="*/ 1302877 h 1410511"/>
              <a:gd name="connsiteX14" fmla="*/ 379379 w 2033081"/>
              <a:gd name="connsiteY14" fmla="*/ 1332690 h 1410511"/>
              <a:gd name="connsiteX15" fmla="*/ 0 w 2033081"/>
              <a:gd name="connsiteY15" fmla="*/ 953311 h 1410511"/>
              <a:gd name="connsiteX16" fmla="*/ 302921 w 2033081"/>
              <a:gd name="connsiteY16" fmla="*/ 581640 h 1410511"/>
              <a:gd name="connsiteX17" fmla="*/ 311970 w 2033081"/>
              <a:gd name="connsiteY17" fmla="*/ 580727 h 1410511"/>
              <a:gd name="connsiteX18" fmla="*/ 311285 w 2033081"/>
              <a:gd name="connsiteY18" fmla="*/ 573932 h 1410511"/>
              <a:gd name="connsiteX19" fmla="*/ 885217 w 2033081"/>
              <a:gd name="connsiteY19" fmla="*/ 0 h 141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33081" h="1410511">
                <a:moveTo>
                  <a:pt x="885217" y="0"/>
                </a:moveTo>
                <a:cubicBezTo>
                  <a:pt x="1043704" y="0"/>
                  <a:pt x="1187187" y="64239"/>
                  <a:pt x="1291048" y="168101"/>
                </a:cubicBezTo>
                <a:lnTo>
                  <a:pt x="1320384" y="203656"/>
                </a:lnTo>
                <a:lnTo>
                  <a:pt x="1343482" y="196486"/>
                </a:lnTo>
                <a:cubicBezTo>
                  <a:pt x="1380843" y="188841"/>
                  <a:pt x="1419527" y="184826"/>
                  <a:pt x="1459149" y="184826"/>
                </a:cubicBezTo>
                <a:cubicBezTo>
                  <a:pt x="1776123" y="184826"/>
                  <a:pt x="2033081" y="441784"/>
                  <a:pt x="2033081" y="758758"/>
                </a:cubicBezTo>
                <a:cubicBezTo>
                  <a:pt x="2033081" y="1075732"/>
                  <a:pt x="1776123" y="1332690"/>
                  <a:pt x="1459149" y="1332690"/>
                </a:cubicBezTo>
                <a:cubicBezTo>
                  <a:pt x="1379906" y="1332690"/>
                  <a:pt x="1304413" y="1316630"/>
                  <a:pt x="1235749" y="1287588"/>
                </a:cubicBezTo>
                <a:lnTo>
                  <a:pt x="1227276" y="1282989"/>
                </a:lnTo>
                <a:lnTo>
                  <a:pt x="1191517" y="1312493"/>
                </a:lnTo>
                <a:cubicBezTo>
                  <a:pt x="1099917" y="1374376"/>
                  <a:pt x="989491" y="1410511"/>
                  <a:pt x="870626" y="1410511"/>
                </a:cubicBezTo>
                <a:cubicBezTo>
                  <a:pt x="751761" y="1410511"/>
                  <a:pt x="641335" y="1374376"/>
                  <a:pt x="549735" y="1312493"/>
                </a:cubicBezTo>
                <a:lnTo>
                  <a:pt x="533704" y="1299265"/>
                </a:lnTo>
                <a:lnTo>
                  <a:pt x="527050" y="1302877"/>
                </a:lnTo>
                <a:cubicBezTo>
                  <a:pt x="481662" y="1322074"/>
                  <a:pt x="431760" y="1332690"/>
                  <a:pt x="379379" y="1332690"/>
                </a:cubicBezTo>
                <a:cubicBezTo>
                  <a:pt x="169854" y="1332690"/>
                  <a:pt x="0" y="1162836"/>
                  <a:pt x="0" y="953311"/>
                </a:cubicBezTo>
                <a:cubicBezTo>
                  <a:pt x="0" y="769977"/>
                  <a:pt x="130044" y="617015"/>
                  <a:pt x="302921" y="581640"/>
                </a:cubicBezTo>
                <a:lnTo>
                  <a:pt x="311970" y="580727"/>
                </a:lnTo>
                <a:lnTo>
                  <a:pt x="311285" y="573932"/>
                </a:lnTo>
                <a:cubicBezTo>
                  <a:pt x="311285" y="256958"/>
                  <a:pt x="568243" y="0"/>
                  <a:pt x="8852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9FB4F24C-3BE6-4F27-8487-E7C4365A1105}"/>
              </a:ext>
            </a:extLst>
          </p:cNvPr>
          <p:cNvGrpSpPr/>
          <p:nvPr/>
        </p:nvGrpSpPr>
        <p:grpSpPr>
          <a:xfrm>
            <a:off x="11168518" y="5308380"/>
            <a:ext cx="522699" cy="837701"/>
            <a:chOff x="1469357" y="3963169"/>
            <a:chExt cx="1338472" cy="2145095"/>
          </a:xfrm>
        </p:grpSpPr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0FF2CCC-8C05-4B5F-B96D-18CE7465EEFF}"/>
                </a:ext>
              </a:extLst>
            </p:cNvPr>
            <p:cNvGrpSpPr/>
            <p:nvPr/>
          </p:nvGrpSpPr>
          <p:grpSpPr>
            <a:xfrm>
              <a:off x="1469357" y="3963169"/>
              <a:ext cx="1338472" cy="1298926"/>
              <a:chOff x="2795510" y="2362400"/>
              <a:chExt cx="1975865" cy="1917485"/>
            </a:xfrm>
          </p:grpSpPr>
          <p:sp>
            <p:nvSpPr>
              <p:cNvPr id="311" name="자유형: 도형 310">
                <a:extLst>
                  <a:ext uri="{FF2B5EF4-FFF2-40B4-BE49-F238E27FC236}">
                    <a16:creationId xmlns:a16="http://schemas.microsoft.com/office/drawing/2014/main" id="{535666C4-C48A-4FE6-84A5-76D86E89E91F}"/>
                  </a:ext>
                </a:extLst>
              </p:cNvPr>
              <p:cNvSpPr/>
              <p:nvPr/>
            </p:nvSpPr>
            <p:spPr>
              <a:xfrm rot="8100000">
                <a:off x="2795510" y="2362400"/>
                <a:ext cx="1628287" cy="1917485"/>
              </a:xfrm>
              <a:custGeom>
                <a:avLst/>
                <a:gdLst>
                  <a:gd name="connsiteX0" fmla="*/ 0 w 1628287"/>
                  <a:gd name="connsiteY0" fmla="*/ 1628287 h 1917485"/>
                  <a:gd name="connsiteX1" fmla="*/ 1628287 w 1628287"/>
                  <a:gd name="connsiteY1" fmla="*/ 0 h 1917485"/>
                  <a:gd name="connsiteX2" fmla="*/ 1586916 w 1628287"/>
                  <a:gd name="connsiteY2" fmla="*/ 356352 h 1917485"/>
                  <a:gd name="connsiteX3" fmla="*/ 1569640 w 1628287"/>
                  <a:gd name="connsiteY3" fmla="*/ 802778 h 1917485"/>
                  <a:gd name="connsiteX4" fmla="*/ 648908 w 1628287"/>
                  <a:gd name="connsiteY4" fmla="*/ 1917485 h 1917485"/>
                  <a:gd name="connsiteX5" fmla="*/ 32108 w 1628287"/>
                  <a:gd name="connsiteY5" fmla="*/ 1657188 h 191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28287" h="1917485">
                    <a:moveTo>
                      <a:pt x="0" y="1628287"/>
                    </a:moveTo>
                    <a:lnTo>
                      <a:pt x="1628287" y="0"/>
                    </a:lnTo>
                    <a:lnTo>
                      <a:pt x="1586916" y="356352"/>
                    </a:lnTo>
                    <a:cubicBezTo>
                      <a:pt x="1575399" y="505161"/>
                      <a:pt x="1569640" y="653969"/>
                      <a:pt x="1569640" y="802778"/>
                    </a:cubicBezTo>
                    <a:cubicBezTo>
                      <a:pt x="1569640" y="1257720"/>
                      <a:pt x="1103850" y="1917485"/>
                      <a:pt x="648908" y="1917485"/>
                    </a:cubicBezTo>
                    <a:cubicBezTo>
                      <a:pt x="449871" y="1917485"/>
                      <a:pt x="193064" y="1789139"/>
                      <a:pt x="32108" y="1657188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2" name="자유형: 도형 311">
                <a:extLst>
                  <a:ext uri="{FF2B5EF4-FFF2-40B4-BE49-F238E27FC236}">
                    <a16:creationId xmlns:a16="http://schemas.microsoft.com/office/drawing/2014/main" id="{800FD302-5671-454C-948F-08A24DB12C57}"/>
                  </a:ext>
                </a:extLst>
              </p:cNvPr>
              <p:cNvSpPr/>
              <p:nvPr/>
            </p:nvSpPr>
            <p:spPr>
              <a:xfrm rot="13500000" flipH="1">
                <a:off x="2998489" y="2362400"/>
                <a:ext cx="1628287" cy="1917485"/>
              </a:xfrm>
              <a:custGeom>
                <a:avLst/>
                <a:gdLst>
                  <a:gd name="connsiteX0" fmla="*/ 0 w 1628287"/>
                  <a:gd name="connsiteY0" fmla="*/ 1628287 h 1917485"/>
                  <a:gd name="connsiteX1" fmla="*/ 1628287 w 1628287"/>
                  <a:gd name="connsiteY1" fmla="*/ 0 h 1917485"/>
                  <a:gd name="connsiteX2" fmla="*/ 1586916 w 1628287"/>
                  <a:gd name="connsiteY2" fmla="*/ 356352 h 1917485"/>
                  <a:gd name="connsiteX3" fmla="*/ 1569640 w 1628287"/>
                  <a:gd name="connsiteY3" fmla="*/ 802778 h 1917485"/>
                  <a:gd name="connsiteX4" fmla="*/ 648908 w 1628287"/>
                  <a:gd name="connsiteY4" fmla="*/ 1917485 h 1917485"/>
                  <a:gd name="connsiteX5" fmla="*/ 32108 w 1628287"/>
                  <a:gd name="connsiteY5" fmla="*/ 1657188 h 191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28287" h="1917485">
                    <a:moveTo>
                      <a:pt x="0" y="1628287"/>
                    </a:moveTo>
                    <a:lnTo>
                      <a:pt x="1628287" y="0"/>
                    </a:lnTo>
                    <a:lnTo>
                      <a:pt x="1586916" y="356352"/>
                    </a:lnTo>
                    <a:cubicBezTo>
                      <a:pt x="1575399" y="505161"/>
                      <a:pt x="1569640" y="653969"/>
                      <a:pt x="1569640" y="802778"/>
                    </a:cubicBezTo>
                    <a:cubicBezTo>
                      <a:pt x="1569640" y="1257720"/>
                      <a:pt x="1103850" y="1917485"/>
                      <a:pt x="648908" y="1917485"/>
                    </a:cubicBezTo>
                    <a:cubicBezTo>
                      <a:pt x="449871" y="1917485"/>
                      <a:pt x="193064" y="1789139"/>
                      <a:pt x="32108" y="165718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216A94B-DCA3-4840-93F6-6B957F35A3EF}"/>
                </a:ext>
              </a:extLst>
            </p:cNvPr>
            <p:cNvGrpSpPr/>
            <p:nvPr/>
          </p:nvGrpSpPr>
          <p:grpSpPr>
            <a:xfrm>
              <a:off x="1944467" y="4732011"/>
              <a:ext cx="390405" cy="1376253"/>
              <a:chOff x="1190448" y="4908314"/>
              <a:chExt cx="340393" cy="1199950"/>
            </a:xfrm>
            <a:solidFill>
              <a:schemeClr val="accent6"/>
            </a:solidFill>
          </p:grpSpPr>
          <p:sp>
            <p:nvSpPr>
              <p:cNvPr id="308" name="사각형: 둥근 모서리 307">
                <a:extLst>
                  <a:ext uri="{FF2B5EF4-FFF2-40B4-BE49-F238E27FC236}">
                    <a16:creationId xmlns:a16="http://schemas.microsoft.com/office/drawing/2014/main" id="{0650E760-BA04-4F36-BB54-0A56E343AA0F}"/>
                  </a:ext>
                </a:extLst>
              </p:cNvPr>
              <p:cNvSpPr/>
              <p:nvPr/>
            </p:nvSpPr>
            <p:spPr>
              <a:xfrm>
                <a:off x="1284846" y="4908314"/>
                <a:ext cx="51194" cy="119995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사각형: 둥근 모서리 308">
                <a:extLst>
                  <a:ext uri="{FF2B5EF4-FFF2-40B4-BE49-F238E27FC236}">
                    <a16:creationId xmlns:a16="http://schemas.microsoft.com/office/drawing/2014/main" id="{C939022C-C83A-401A-A9C5-758E5FC00362}"/>
                  </a:ext>
                </a:extLst>
              </p:cNvPr>
              <p:cNvSpPr/>
              <p:nvPr/>
            </p:nvSpPr>
            <p:spPr>
              <a:xfrm rot="2700000">
                <a:off x="1379244" y="4864051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사각형: 둥근 모서리 309">
                <a:extLst>
                  <a:ext uri="{FF2B5EF4-FFF2-40B4-BE49-F238E27FC236}">
                    <a16:creationId xmlns:a16="http://schemas.microsoft.com/office/drawing/2014/main" id="{BF85E54B-B0BD-49F7-854A-2408E5086353}"/>
                  </a:ext>
                </a:extLst>
              </p:cNvPr>
              <p:cNvSpPr/>
              <p:nvPr/>
            </p:nvSpPr>
            <p:spPr>
              <a:xfrm rot="18900000">
                <a:off x="1190448" y="4971248"/>
                <a:ext cx="51194" cy="252000"/>
              </a:xfrm>
              <a:prstGeom prst="roundRect">
                <a:avLst>
                  <a:gd name="adj" fmla="val 4333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C33E9CA4-7DA8-4FE3-BE75-C0ED85140377}"/>
              </a:ext>
            </a:extLst>
          </p:cNvPr>
          <p:cNvSpPr/>
          <p:nvPr/>
        </p:nvSpPr>
        <p:spPr>
          <a:xfrm>
            <a:off x="5096412" y="3380314"/>
            <a:ext cx="6372266" cy="3921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4000"/>
              </a:lnSpc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춘천시 공유자전거 사업을 통한 교통문제 해소와 관광 활성화 방안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7D387B70-BCB7-4235-BBFF-91A7F987D78B}"/>
              </a:ext>
            </a:extLst>
          </p:cNvPr>
          <p:cNvGrpSpPr/>
          <p:nvPr/>
        </p:nvGrpSpPr>
        <p:grpSpPr>
          <a:xfrm>
            <a:off x="3597946" y="5392863"/>
            <a:ext cx="621005" cy="610087"/>
            <a:chOff x="3030783" y="5392863"/>
            <a:chExt cx="621005" cy="610087"/>
          </a:xfrm>
        </p:grpSpPr>
        <p:sp>
          <p:nvSpPr>
            <p:cNvPr id="458" name="자유형 307">
              <a:extLst>
                <a:ext uri="{FF2B5EF4-FFF2-40B4-BE49-F238E27FC236}">
                  <a16:creationId xmlns:a16="http://schemas.microsoft.com/office/drawing/2014/main" id="{0D2FB49D-7891-4C20-9FAF-F62663970896}"/>
                </a:ext>
              </a:extLst>
            </p:cNvPr>
            <p:cNvSpPr/>
            <p:nvPr/>
          </p:nvSpPr>
          <p:spPr>
            <a:xfrm rot="61691">
              <a:off x="3071715" y="5432775"/>
              <a:ext cx="539313" cy="529831"/>
            </a:xfrm>
            <a:custGeom>
              <a:avLst/>
              <a:gdLst>
                <a:gd name="connsiteX0" fmla="*/ 2940 w 1626978"/>
                <a:gd name="connsiteY0" fmla="*/ 851337 h 1598627"/>
                <a:gd name="connsiteX1" fmla="*/ 13100 w 1626978"/>
                <a:gd name="connsiteY1" fmla="*/ 653217 h 1598627"/>
                <a:gd name="connsiteX2" fmla="*/ 114700 w 1626978"/>
                <a:gd name="connsiteY2" fmla="*/ 399217 h 1598627"/>
                <a:gd name="connsiteX3" fmla="*/ 251860 w 1626978"/>
                <a:gd name="connsiteY3" fmla="*/ 221417 h 1598627"/>
                <a:gd name="connsiteX4" fmla="*/ 455060 w 1626978"/>
                <a:gd name="connsiteY4" fmla="*/ 69017 h 1598627"/>
                <a:gd name="connsiteX5" fmla="*/ 714140 w 1626978"/>
                <a:gd name="connsiteY5" fmla="*/ 2977 h 1598627"/>
                <a:gd name="connsiteX6" fmla="*/ 998620 w 1626978"/>
                <a:gd name="connsiteY6" fmla="*/ 18217 h 1598627"/>
                <a:gd name="connsiteX7" fmla="*/ 1222140 w 1626978"/>
                <a:gd name="connsiteY7" fmla="*/ 79177 h 1598627"/>
                <a:gd name="connsiteX8" fmla="*/ 1430420 w 1626978"/>
                <a:gd name="connsiteY8" fmla="*/ 262057 h 1598627"/>
                <a:gd name="connsiteX9" fmla="*/ 1557420 w 1626978"/>
                <a:gd name="connsiteY9" fmla="*/ 429697 h 1598627"/>
                <a:gd name="connsiteX10" fmla="*/ 1618380 w 1626978"/>
                <a:gd name="connsiteY10" fmla="*/ 673537 h 1598627"/>
                <a:gd name="connsiteX11" fmla="*/ 1618380 w 1626978"/>
                <a:gd name="connsiteY11" fmla="*/ 891977 h 1598627"/>
                <a:gd name="connsiteX12" fmla="*/ 1542180 w 1626978"/>
                <a:gd name="connsiteY12" fmla="*/ 1130737 h 1598627"/>
                <a:gd name="connsiteX13" fmla="*/ 1445660 w 1626978"/>
                <a:gd name="connsiteY13" fmla="*/ 1298377 h 1598627"/>
                <a:gd name="connsiteX14" fmla="*/ 1262780 w 1626978"/>
                <a:gd name="connsiteY14" fmla="*/ 1440617 h 1598627"/>
                <a:gd name="connsiteX15" fmla="*/ 988460 w 1626978"/>
                <a:gd name="connsiteY15" fmla="*/ 1577777 h 1598627"/>
                <a:gd name="connsiteX16" fmla="*/ 785260 w 1626978"/>
                <a:gd name="connsiteY16" fmla="*/ 1593017 h 1598627"/>
                <a:gd name="connsiteX17" fmla="*/ 500780 w 1626978"/>
                <a:gd name="connsiteY17" fmla="*/ 1526977 h 1598627"/>
                <a:gd name="connsiteX18" fmla="*/ 322980 w 1626978"/>
                <a:gd name="connsiteY18" fmla="*/ 1435537 h 1598627"/>
                <a:gd name="connsiteX19" fmla="*/ 165500 w 1626978"/>
                <a:gd name="connsiteY19" fmla="*/ 1252657 h 1598627"/>
                <a:gd name="connsiteX20" fmla="*/ 89300 w 1626978"/>
                <a:gd name="connsiteY20" fmla="*/ 1059617 h 1598627"/>
                <a:gd name="connsiteX21" fmla="*/ 28340 w 1626978"/>
                <a:gd name="connsiteY21" fmla="*/ 917377 h 1598627"/>
                <a:gd name="connsiteX22" fmla="*/ 2940 w 1626978"/>
                <a:gd name="connsiteY22" fmla="*/ 851337 h 1598627"/>
                <a:gd name="connsiteX0" fmla="*/ 3202 w 1627240"/>
                <a:gd name="connsiteY0" fmla="*/ 851337 h 1598627"/>
                <a:gd name="connsiteX1" fmla="*/ 13362 w 1627240"/>
                <a:gd name="connsiteY1" fmla="*/ 653217 h 1598627"/>
                <a:gd name="connsiteX2" fmla="*/ 114962 w 1627240"/>
                <a:gd name="connsiteY2" fmla="*/ 399217 h 1598627"/>
                <a:gd name="connsiteX3" fmla="*/ 252122 w 1627240"/>
                <a:gd name="connsiteY3" fmla="*/ 221417 h 1598627"/>
                <a:gd name="connsiteX4" fmla="*/ 455322 w 1627240"/>
                <a:gd name="connsiteY4" fmla="*/ 69017 h 1598627"/>
                <a:gd name="connsiteX5" fmla="*/ 714402 w 1627240"/>
                <a:gd name="connsiteY5" fmla="*/ 2977 h 1598627"/>
                <a:gd name="connsiteX6" fmla="*/ 998882 w 1627240"/>
                <a:gd name="connsiteY6" fmla="*/ 18217 h 1598627"/>
                <a:gd name="connsiteX7" fmla="*/ 1222402 w 1627240"/>
                <a:gd name="connsiteY7" fmla="*/ 79177 h 1598627"/>
                <a:gd name="connsiteX8" fmla="*/ 1430682 w 1627240"/>
                <a:gd name="connsiteY8" fmla="*/ 262057 h 1598627"/>
                <a:gd name="connsiteX9" fmla="*/ 1557682 w 1627240"/>
                <a:gd name="connsiteY9" fmla="*/ 429697 h 1598627"/>
                <a:gd name="connsiteX10" fmla="*/ 1618642 w 1627240"/>
                <a:gd name="connsiteY10" fmla="*/ 673537 h 1598627"/>
                <a:gd name="connsiteX11" fmla="*/ 1618642 w 1627240"/>
                <a:gd name="connsiteY11" fmla="*/ 891977 h 1598627"/>
                <a:gd name="connsiteX12" fmla="*/ 1542442 w 1627240"/>
                <a:gd name="connsiteY12" fmla="*/ 1130737 h 1598627"/>
                <a:gd name="connsiteX13" fmla="*/ 1445922 w 1627240"/>
                <a:gd name="connsiteY13" fmla="*/ 1298377 h 1598627"/>
                <a:gd name="connsiteX14" fmla="*/ 1263042 w 1627240"/>
                <a:gd name="connsiteY14" fmla="*/ 1440617 h 1598627"/>
                <a:gd name="connsiteX15" fmla="*/ 988722 w 1627240"/>
                <a:gd name="connsiteY15" fmla="*/ 1577777 h 1598627"/>
                <a:gd name="connsiteX16" fmla="*/ 785522 w 1627240"/>
                <a:gd name="connsiteY16" fmla="*/ 1593017 h 1598627"/>
                <a:gd name="connsiteX17" fmla="*/ 501042 w 1627240"/>
                <a:gd name="connsiteY17" fmla="*/ 1526977 h 1598627"/>
                <a:gd name="connsiteX18" fmla="*/ 323242 w 1627240"/>
                <a:gd name="connsiteY18" fmla="*/ 1435537 h 1598627"/>
                <a:gd name="connsiteX19" fmla="*/ 165762 w 1627240"/>
                <a:gd name="connsiteY19" fmla="*/ 1252657 h 1598627"/>
                <a:gd name="connsiteX20" fmla="*/ 89562 w 1627240"/>
                <a:gd name="connsiteY20" fmla="*/ 1059617 h 1598627"/>
                <a:gd name="connsiteX21" fmla="*/ 32412 w 1627240"/>
                <a:gd name="connsiteY21" fmla="*/ 949762 h 1598627"/>
                <a:gd name="connsiteX22" fmla="*/ 3202 w 1627240"/>
                <a:gd name="connsiteY22" fmla="*/ 851337 h 1598627"/>
                <a:gd name="connsiteX0" fmla="*/ 3202 w 1627240"/>
                <a:gd name="connsiteY0" fmla="*/ 851337 h 1598627"/>
                <a:gd name="connsiteX1" fmla="*/ 13362 w 1627240"/>
                <a:gd name="connsiteY1" fmla="*/ 653217 h 1598627"/>
                <a:gd name="connsiteX2" fmla="*/ 114962 w 1627240"/>
                <a:gd name="connsiteY2" fmla="*/ 399217 h 1598627"/>
                <a:gd name="connsiteX3" fmla="*/ 252122 w 1627240"/>
                <a:gd name="connsiteY3" fmla="*/ 221417 h 1598627"/>
                <a:gd name="connsiteX4" fmla="*/ 455322 w 1627240"/>
                <a:gd name="connsiteY4" fmla="*/ 69017 h 1598627"/>
                <a:gd name="connsiteX5" fmla="*/ 714402 w 1627240"/>
                <a:gd name="connsiteY5" fmla="*/ 2977 h 1598627"/>
                <a:gd name="connsiteX6" fmla="*/ 998882 w 1627240"/>
                <a:gd name="connsiteY6" fmla="*/ 18217 h 1598627"/>
                <a:gd name="connsiteX7" fmla="*/ 1222402 w 1627240"/>
                <a:gd name="connsiteY7" fmla="*/ 79177 h 1598627"/>
                <a:gd name="connsiteX8" fmla="*/ 1430682 w 1627240"/>
                <a:gd name="connsiteY8" fmla="*/ 262057 h 1598627"/>
                <a:gd name="connsiteX9" fmla="*/ 1557682 w 1627240"/>
                <a:gd name="connsiteY9" fmla="*/ 429697 h 1598627"/>
                <a:gd name="connsiteX10" fmla="*/ 1618642 w 1627240"/>
                <a:gd name="connsiteY10" fmla="*/ 673537 h 1598627"/>
                <a:gd name="connsiteX11" fmla="*/ 1618642 w 1627240"/>
                <a:gd name="connsiteY11" fmla="*/ 891977 h 1598627"/>
                <a:gd name="connsiteX12" fmla="*/ 1542442 w 1627240"/>
                <a:gd name="connsiteY12" fmla="*/ 1130737 h 1598627"/>
                <a:gd name="connsiteX13" fmla="*/ 1445922 w 1627240"/>
                <a:gd name="connsiteY13" fmla="*/ 1298377 h 1598627"/>
                <a:gd name="connsiteX14" fmla="*/ 1263042 w 1627240"/>
                <a:gd name="connsiteY14" fmla="*/ 1440617 h 1598627"/>
                <a:gd name="connsiteX15" fmla="*/ 988722 w 1627240"/>
                <a:gd name="connsiteY15" fmla="*/ 1577777 h 1598627"/>
                <a:gd name="connsiteX16" fmla="*/ 785522 w 1627240"/>
                <a:gd name="connsiteY16" fmla="*/ 1593017 h 1598627"/>
                <a:gd name="connsiteX17" fmla="*/ 501042 w 1627240"/>
                <a:gd name="connsiteY17" fmla="*/ 1526977 h 1598627"/>
                <a:gd name="connsiteX18" fmla="*/ 323242 w 1627240"/>
                <a:gd name="connsiteY18" fmla="*/ 1435537 h 1598627"/>
                <a:gd name="connsiteX19" fmla="*/ 165762 w 1627240"/>
                <a:gd name="connsiteY19" fmla="*/ 1252657 h 1598627"/>
                <a:gd name="connsiteX20" fmla="*/ 76227 w 1627240"/>
                <a:gd name="connsiteY20" fmla="*/ 1069142 h 1598627"/>
                <a:gd name="connsiteX21" fmla="*/ 32412 w 1627240"/>
                <a:gd name="connsiteY21" fmla="*/ 949762 h 1598627"/>
                <a:gd name="connsiteX22" fmla="*/ 3202 w 1627240"/>
                <a:gd name="connsiteY22" fmla="*/ 851337 h 159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27240" h="1598627">
                  <a:moveTo>
                    <a:pt x="3202" y="851337"/>
                  </a:moveTo>
                  <a:cubicBezTo>
                    <a:pt x="27" y="801913"/>
                    <a:pt x="-5265" y="728570"/>
                    <a:pt x="13362" y="653217"/>
                  </a:cubicBezTo>
                  <a:cubicBezTo>
                    <a:pt x="31989" y="577864"/>
                    <a:pt x="75169" y="471184"/>
                    <a:pt x="114962" y="399217"/>
                  </a:cubicBezTo>
                  <a:cubicBezTo>
                    <a:pt x="154755" y="327250"/>
                    <a:pt x="195395" y="276450"/>
                    <a:pt x="252122" y="221417"/>
                  </a:cubicBezTo>
                  <a:cubicBezTo>
                    <a:pt x="308849" y="166384"/>
                    <a:pt x="378275" y="105424"/>
                    <a:pt x="455322" y="69017"/>
                  </a:cubicBezTo>
                  <a:cubicBezTo>
                    <a:pt x="532369" y="32610"/>
                    <a:pt x="623809" y="11444"/>
                    <a:pt x="714402" y="2977"/>
                  </a:cubicBezTo>
                  <a:cubicBezTo>
                    <a:pt x="804995" y="-5490"/>
                    <a:pt x="914215" y="5517"/>
                    <a:pt x="998882" y="18217"/>
                  </a:cubicBezTo>
                  <a:cubicBezTo>
                    <a:pt x="1083549" y="30917"/>
                    <a:pt x="1150435" y="38537"/>
                    <a:pt x="1222402" y="79177"/>
                  </a:cubicBezTo>
                  <a:cubicBezTo>
                    <a:pt x="1294369" y="119817"/>
                    <a:pt x="1374802" y="203637"/>
                    <a:pt x="1430682" y="262057"/>
                  </a:cubicBezTo>
                  <a:cubicBezTo>
                    <a:pt x="1486562" y="320477"/>
                    <a:pt x="1526355" y="361117"/>
                    <a:pt x="1557682" y="429697"/>
                  </a:cubicBezTo>
                  <a:cubicBezTo>
                    <a:pt x="1589009" y="498277"/>
                    <a:pt x="1608482" y="596490"/>
                    <a:pt x="1618642" y="673537"/>
                  </a:cubicBezTo>
                  <a:cubicBezTo>
                    <a:pt x="1628802" y="750584"/>
                    <a:pt x="1631342" y="815777"/>
                    <a:pt x="1618642" y="891977"/>
                  </a:cubicBezTo>
                  <a:cubicBezTo>
                    <a:pt x="1605942" y="968177"/>
                    <a:pt x="1571229" y="1063004"/>
                    <a:pt x="1542442" y="1130737"/>
                  </a:cubicBezTo>
                  <a:cubicBezTo>
                    <a:pt x="1513655" y="1198470"/>
                    <a:pt x="1492489" y="1246730"/>
                    <a:pt x="1445922" y="1298377"/>
                  </a:cubicBezTo>
                  <a:cubicBezTo>
                    <a:pt x="1399355" y="1350024"/>
                    <a:pt x="1339242" y="1394050"/>
                    <a:pt x="1263042" y="1440617"/>
                  </a:cubicBezTo>
                  <a:cubicBezTo>
                    <a:pt x="1186842" y="1487184"/>
                    <a:pt x="1068308" y="1552377"/>
                    <a:pt x="988722" y="1577777"/>
                  </a:cubicBezTo>
                  <a:cubicBezTo>
                    <a:pt x="909136" y="1603177"/>
                    <a:pt x="866802" y="1601484"/>
                    <a:pt x="785522" y="1593017"/>
                  </a:cubicBezTo>
                  <a:cubicBezTo>
                    <a:pt x="704242" y="1584550"/>
                    <a:pt x="578089" y="1553224"/>
                    <a:pt x="501042" y="1526977"/>
                  </a:cubicBezTo>
                  <a:cubicBezTo>
                    <a:pt x="423995" y="1500730"/>
                    <a:pt x="379122" y="1481257"/>
                    <a:pt x="323242" y="1435537"/>
                  </a:cubicBezTo>
                  <a:cubicBezTo>
                    <a:pt x="267362" y="1389817"/>
                    <a:pt x="206931" y="1313723"/>
                    <a:pt x="165762" y="1252657"/>
                  </a:cubicBezTo>
                  <a:cubicBezTo>
                    <a:pt x="124593" y="1191591"/>
                    <a:pt x="99087" y="1125022"/>
                    <a:pt x="76227" y="1069142"/>
                  </a:cubicBezTo>
                  <a:cubicBezTo>
                    <a:pt x="53367" y="1013262"/>
                    <a:pt x="44583" y="986063"/>
                    <a:pt x="32412" y="949762"/>
                  </a:cubicBezTo>
                  <a:cubicBezTo>
                    <a:pt x="20241" y="913461"/>
                    <a:pt x="6377" y="900761"/>
                    <a:pt x="3202" y="85133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9" name="자유형 329">
              <a:extLst>
                <a:ext uri="{FF2B5EF4-FFF2-40B4-BE49-F238E27FC236}">
                  <a16:creationId xmlns:a16="http://schemas.microsoft.com/office/drawing/2014/main" id="{FC3CE171-069F-4C4B-BF8B-6C6C64E8A634}"/>
                </a:ext>
              </a:extLst>
            </p:cNvPr>
            <p:cNvSpPr/>
            <p:nvPr/>
          </p:nvSpPr>
          <p:spPr>
            <a:xfrm rot="61691">
              <a:off x="3325314" y="5417094"/>
              <a:ext cx="15509" cy="282079"/>
            </a:xfrm>
            <a:custGeom>
              <a:avLst/>
              <a:gdLst>
                <a:gd name="connsiteX0" fmla="*/ 0 w 40640"/>
                <a:gd name="connsiteY0" fmla="*/ 739140 h 739140"/>
                <a:gd name="connsiteX1" fmla="*/ 15240 w 40640"/>
                <a:gd name="connsiteY1" fmla="*/ 533400 h 739140"/>
                <a:gd name="connsiteX2" fmla="*/ 27940 w 40640"/>
                <a:gd name="connsiteY2" fmla="*/ 281940 h 739140"/>
                <a:gd name="connsiteX3" fmla="*/ 30480 w 40640"/>
                <a:gd name="connsiteY3" fmla="*/ 99060 h 739140"/>
                <a:gd name="connsiteX4" fmla="*/ 40640 w 40640"/>
                <a:gd name="connsiteY4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" h="739140">
                  <a:moveTo>
                    <a:pt x="0" y="739140"/>
                  </a:moveTo>
                  <a:cubicBezTo>
                    <a:pt x="5291" y="674370"/>
                    <a:pt x="10583" y="609600"/>
                    <a:pt x="15240" y="533400"/>
                  </a:cubicBezTo>
                  <a:cubicBezTo>
                    <a:pt x="19897" y="457200"/>
                    <a:pt x="25400" y="354330"/>
                    <a:pt x="27940" y="281940"/>
                  </a:cubicBezTo>
                  <a:cubicBezTo>
                    <a:pt x="30480" y="209550"/>
                    <a:pt x="28363" y="146050"/>
                    <a:pt x="30480" y="99060"/>
                  </a:cubicBezTo>
                  <a:cubicBezTo>
                    <a:pt x="32597" y="52070"/>
                    <a:pt x="36618" y="26035"/>
                    <a:pt x="40640" y="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0" name="자유형 330">
              <a:extLst>
                <a:ext uri="{FF2B5EF4-FFF2-40B4-BE49-F238E27FC236}">
                  <a16:creationId xmlns:a16="http://schemas.microsoft.com/office/drawing/2014/main" id="{8A99B60B-98C6-4317-8F01-B5218AA18913}"/>
                </a:ext>
              </a:extLst>
            </p:cNvPr>
            <p:cNvSpPr/>
            <p:nvPr/>
          </p:nvSpPr>
          <p:spPr>
            <a:xfrm rot="61691">
              <a:off x="3247594" y="5711908"/>
              <a:ext cx="72701" cy="251060"/>
            </a:xfrm>
            <a:custGeom>
              <a:avLst/>
              <a:gdLst>
                <a:gd name="connsiteX0" fmla="*/ 190500 w 190500"/>
                <a:gd name="connsiteY0" fmla="*/ 0 h 657860"/>
                <a:gd name="connsiteX1" fmla="*/ 114300 w 190500"/>
                <a:gd name="connsiteY1" fmla="*/ 279400 h 657860"/>
                <a:gd name="connsiteX2" fmla="*/ 43180 w 190500"/>
                <a:gd name="connsiteY2" fmla="*/ 535940 h 657860"/>
                <a:gd name="connsiteX3" fmla="*/ 0 w 190500"/>
                <a:gd name="connsiteY3" fmla="*/ 657860 h 65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657860">
                  <a:moveTo>
                    <a:pt x="190500" y="0"/>
                  </a:moveTo>
                  <a:cubicBezTo>
                    <a:pt x="164676" y="95038"/>
                    <a:pt x="138853" y="190077"/>
                    <a:pt x="114300" y="279400"/>
                  </a:cubicBezTo>
                  <a:cubicBezTo>
                    <a:pt x="89747" y="368723"/>
                    <a:pt x="62230" y="472863"/>
                    <a:pt x="43180" y="535940"/>
                  </a:cubicBezTo>
                  <a:cubicBezTo>
                    <a:pt x="24130" y="599017"/>
                    <a:pt x="12065" y="628438"/>
                    <a:pt x="0" y="65786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1" name="자유형 331">
              <a:extLst>
                <a:ext uri="{FF2B5EF4-FFF2-40B4-BE49-F238E27FC236}">
                  <a16:creationId xmlns:a16="http://schemas.microsoft.com/office/drawing/2014/main" id="{8F7D4FA1-355B-4941-B068-9023A378B7D4}"/>
                </a:ext>
              </a:extLst>
            </p:cNvPr>
            <p:cNvSpPr/>
            <p:nvPr/>
          </p:nvSpPr>
          <p:spPr>
            <a:xfrm rot="61691">
              <a:off x="3112833" y="5540129"/>
              <a:ext cx="215194" cy="163819"/>
            </a:xfrm>
            <a:custGeom>
              <a:avLst/>
              <a:gdLst>
                <a:gd name="connsiteX0" fmla="*/ 563880 w 563880"/>
                <a:gd name="connsiteY0" fmla="*/ 429260 h 429260"/>
                <a:gd name="connsiteX1" fmla="*/ 287020 w 563880"/>
                <a:gd name="connsiteY1" fmla="*/ 218440 h 429260"/>
                <a:gd name="connsiteX2" fmla="*/ 83820 w 563880"/>
                <a:gd name="connsiteY2" fmla="*/ 76200 h 429260"/>
                <a:gd name="connsiteX3" fmla="*/ 0 w 563880"/>
                <a:gd name="connsiteY3" fmla="*/ 0 h 429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0" h="429260">
                  <a:moveTo>
                    <a:pt x="563880" y="429260"/>
                  </a:moveTo>
                  <a:cubicBezTo>
                    <a:pt x="465455" y="353271"/>
                    <a:pt x="367030" y="277283"/>
                    <a:pt x="287020" y="218440"/>
                  </a:cubicBezTo>
                  <a:cubicBezTo>
                    <a:pt x="207010" y="159597"/>
                    <a:pt x="131657" y="112607"/>
                    <a:pt x="83820" y="76200"/>
                  </a:cubicBezTo>
                  <a:cubicBezTo>
                    <a:pt x="35983" y="39793"/>
                    <a:pt x="17991" y="19896"/>
                    <a:pt x="0" y="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2" name="자유형 332">
              <a:extLst>
                <a:ext uri="{FF2B5EF4-FFF2-40B4-BE49-F238E27FC236}">
                  <a16:creationId xmlns:a16="http://schemas.microsoft.com/office/drawing/2014/main" id="{419E34F5-4E13-476A-BBED-1B760C055345}"/>
                </a:ext>
              </a:extLst>
            </p:cNvPr>
            <p:cNvSpPr/>
            <p:nvPr/>
          </p:nvSpPr>
          <p:spPr>
            <a:xfrm rot="61691">
              <a:off x="3102348" y="5709609"/>
              <a:ext cx="216163" cy="128923"/>
            </a:xfrm>
            <a:custGeom>
              <a:avLst/>
              <a:gdLst>
                <a:gd name="connsiteX0" fmla="*/ 566420 w 566420"/>
                <a:gd name="connsiteY0" fmla="*/ 0 h 337820"/>
                <a:gd name="connsiteX1" fmla="*/ 287020 w 566420"/>
                <a:gd name="connsiteY1" fmla="*/ 167640 h 337820"/>
                <a:gd name="connsiteX2" fmla="*/ 132080 w 566420"/>
                <a:gd name="connsiteY2" fmla="*/ 254000 h 337820"/>
                <a:gd name="connsiteX3" fmla="*/ 0 w 566420"/>
                <a:gd name="connsiteY3" fmla="*/ 337820 h 3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420" h="337820">
                  <a:moveTo>
                    <a:pt x="566420" y="0"/>
                  </a:moveTo>
                  <a:lnTo>
                    <a:pt x="287020" y="167640"/>
                  </a:lnTo>
                  <a:cubicBezTo>
                    <a:pt x="214630" y="209973"/>
                    <a:pt x="179917" y="225637"/>
                    <a:pt x="132080" y="254000"/>
                  </a:cubicBezTo>
                  <a:cubicBezTo>
                    <a:pt x="84243" y="282363"/>
                    <a:pt x="42121" y="310091"/>
                    <a:pt x="0" y="33782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3" name="자유형 333">
              <a:extLst>
                <a:ext uri="{FF2B5EF4-FFF2-40B4-BE49-F238E27FC236}">
                  <a16:creationId xmlns:a16="http://schemas.microsoft.com/office/drawing/2014/main" id="{23AD9899-4D5D-495E-8255-4C250D46B120}"/>
                </a:ext>
              </a:extLst>
            </p:cNvPr>
            <p:cNvSpPr/>
            <p:nvPr/>
          </p:nvSpPr>
          <p:spPr>
            <a:xfrm rot="61691">
              <a:off x="3050361" y="5691695"/>
              <a:ext cx="270447" cy="16487"/>
            </a:xfrm>
            <a:custGeom>
              <a:avLst/>
              <a:gdLst>
                <a:gd name="connsiteX0" fmla="*/ 708660 w 708660"/>
                <a:gd name="connsiteY0" fmla="*/ 43201 h 43201"/>
                <a:gd name="connsiteX1" fmla="*/ 238760 w 708660"/>
                <a:gd name="connsiteY1" fmla="*/ 12721 h 43201"/>
                <a:gd name="connsiteX2" fmla="*/ 81280 w 708660"/>
                <a:gd name="connsiteY2" fmla="*/ 21 h 43201"/>
                <a:gd name="connsiteX3" fmla="*/ 0 w 708660"/>
                <a:gd name="connsiteY3" fmla="*/ 15261 h 4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660" h="43201">
                  <a:moveTo>
                    <a:pt x="708660" y="43201"/>
                  </a:moveTo>
                  <a:lnTo>
                    <a:pt x="238760" y="12721"/>
                  </a:lnTo>
                  <a:cubicBezTo>
                    <a:pt x="134197" y="5524"/>
                    <a:pt x="121073" y="-402"/>
                    <a:pt x="81280" y="21"/>
                  </a:cubicBezTo>
                  <a:cubicBezTo>
                    <a:pt x="41487" y="444"/>
                    <a:pt x="20743" y="7852"/>
                    <a:pt x="0" y="15261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4" name="자유형 334">
              <a:extLst>
                <a:ext uri="{FF2B5EF4-FFF2-40B4-BE49-F238E27FC236}">
                  <a16:creationId xmlns:a16="http://schemas.microsoft.com/office/drawing/2014/main" id="{BF65E566-EECA-4502-8915-037A2922E06B}"/>
                </a:ext>
              </a:extLst>
            </p:cNvPr>
            <p:cNvSpPr/>
            <p:nvPr/>
          </p:nvSpPr>
          <p:spPr>
            <a:xfrm rot="61691">
              <a:off x="3326619" y="5587090"/>
              <a:ext cx="267539" cy="123107"/>
            </a:xfrm>
            <a:custGeom>
              <a:avLst/>
              <a:gdLst>
                <a:gd name="connsiteX0" fmla="*/ 0 w 701040"/>
                <a:gd name="connsiteY0" fmla="*/ 322580 h 322580"/>
                <a:gd name="connsiteX1" fmla="*/ 406400 w 701040"/>
                <a:gd name="connsiteY1" fmla="*/ 129540 h 322580"/>
                <a:gd name="connsiteX2" fmla="*/ 607060 w 701040"/>
                <a:gd name="connsiteY2" fmla="*/ 38100 h 322580"/>
                <a:gd name="connsiteX3" fmla="*/ 701040 w 701040"/>
                <a:gd name="connsiteY3" fmla="*/ 0 h 32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040" h="322580">
                  <a:moveTo>
                    <a:pt x="0" y="322580"/>
                  </a:moveTo>
                  <a:lnTo>
                    <a:pt x="406400" y="129540"/>
                  </a:lnTo>
                  <a:cubicBezTo>
                    <a:pt x="507577" y="82127"/>
                    <a:pt x="557953" y="59690"/>
                    <a:pt x="607060" y="38100"/>
                  </a:cubicBezTo>
                  <a:cubicBezTo>
                    <a:pt x="656167" y="16510"/>
                    <a:pt x="701040" y="0"/>
                    <a:pt x="701040" y="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5" name="자유형 335">
              <a:extLst>
                <a:ext uri="{FF2B5EF4-FFF2-40B4-BE49-F238E27FC236}">
                  <a16:creationId xmlns:a16="http://schemas.microsoft.com/office/drawing/2014/main" id="{02624FA7-A730-4E2F-B44E-00F2B8DEF462}"/>
                </a:ext>
              </a:extLst>
            </p:cNvPr>
            <p:cNvSpPr/>
            <p:nvPr/>
          </p:nvSpPr>
          <p:spPr>
            <a:xfrm rot="61691">
              <a:off x="3323943" y="5704987"/>
              <a:ext cx="229734" cy="185145"/>
            </a:xfrm>
            <a:custGeom>
              <a:avLst/>
              <a:gdLst>
                <a:gd name="connsiteX0" fmla="*/ 0 w 601980"/>
                <a:gd name="connsiteY0" fmla="*/ 0 h 485140"/>
                <a:gd name="connsiteX1" fmla="*/ 398780 w 601980"/>
                <a:gd name="connsiteY1" fmla="*/ 304800 h 485140"/>
                <a:gd name="connsiteX2" fmla="*/ 528320 w 601980"/>
                <a:gd name="connsiteY2" fmla="*/ 421640 h 485140"/>
                <a:gd name="connsiteX3" fmla="*/ 601980 w 601980"/>
                <a:gd name="connsiteY3" fmla="*/ 485140 h 485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980" h="485140">
                  <a:moveTo>
                    <a:pt x="0" y="0"/>
                  </a:moveTo>
                  <a:lnTo>
                    <a:pt x="398780" y="304800"/>
                  </a:lnTo>
                  <a:cubicBezTo>
                    <a:pt x="486833" y="375073"/>
                    <a:pt x="494453" y="391583"/>
                    <a:pt x="528320" y="421640"/>
                  </a:cubicBezTo>
                  <a:cubicBezTo>
                    <a:pt x="562187" y="451697"/>
                    <a:pt x="582083" y="468418"/>
                    <a:pt x="601980" y="48514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6" name="자유형 336">
              <a:extLst>
                <a:ext uri="{FF2B5EF4-FFF2-40B4-BE49-F238E27FC236}">
                  <a16:creationId xmlns:a16="http://schemas.microsoft.com/office/drawing/2014/main" id="{10DFBB2A-3B9E-42BF-B3D2-20281D5409C8}"/>
                </a:ext>
              </a:extLst>
            </p:cNvPr>
            <p:cNvSpPr/>
            <p:nvPr/>
          </p:nvSpPr>
          <p:spPr>
            <a:xfrm rot="61691">
              <a:off x="3328126" y="5725619"/>
              <a:ext cx="143463" cy="217133"/>
            </a:xfrm>
            <a:custGeom>
              <a:avLst/>
              <a:gdLst>
                <a:gd name="connsiteX0" fmla="*/ 0 w 375920"/>
                <a:gd name="connsiteY0" fmla="*/ 0 h 568960"/>
                <a:gd name="connsiteX1" fmla="*/ 220980 w 375920"/>
                <a:gd name="connsiteY1" fmla="*/ 309880 h 568960"/>
                <a:gd name="connsiteX2" fmla="*/ 330200 w 375920"/>
                <a:gd name="connsiteY2" fmla="*/ 513080 h 568960"/>
                <a:gd name="connsiteX3" fmla="*/ 375920 w 375920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20" h="568960">
                  <a:moveTo>
                    <a:pt x="0" y="0"/>
                  </a:moveTo>
                  <a:cubicBezTo>
                    <a:pt x="82973" y="112183"/>
                    <a:pt x="165947" y="224367"/>
                    <a:pt x="220980" y="309880"/>
                  </a:cubicBezTo>
                  <a:cubicBezTo>
                    <a:pt x="276013" y="395393"/>
                    <a:pt x="304377" y="469900"/>
                    <a:pt x="330200" y="513080"/>
                  </a:cubicBezTo>
                  <a:cubicBezTo>
                    <a:pt x="356023" y="556260"/>
                    <a:pt x="365971" y="562610"/>
                    <a:pt x="375920" y="56896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7" name="자유형 337">
              <a:extLst>
                <a:ext uri="{FF2B5EF4-FFF2-40B4-BE49-F238E27FC236}">
                  <a16:creationId xmlns:a16="http://schemas.microsoft.com/office/drawing/2014/main" id="{0C056D74-0BDD-415E-B1E0-BCF1297426C6}"/>
                </a:ext>
              </a:extLst>
            </p:cNvPr>
            <p:cNvSpPr/>
            <p:nvPr/>
          </p:nvSpPr>
          <p:spPr>
            <a:xfrm rot="61691">
              <a:off x="3245749" y="5428877"/>
              <a:ext cx="83363" cy="266570"/>
            </a:xfrm>
            <a:custGeom>
              <a:avLst/>
              <a:gdLst>
                <a:gd name="connsiteX0" fmla="*/ 218440 w 218440"/>
                <a:gd name="connsiteY0" fmla="*/ 698500 h 698500"/>
                <a:gd name="connsiteX1" fmla="*/ 106680 w 218440"/>
                <a:gd name="connsiteY1" fmla="*/ 330200 h 698500"/>
                <a:gd name="connsiteX2" fmla="*/ 17780 w 218440"/>
                <a:gd name="connsiteY2" fmla="*/ 83820 h 698500"/>
                <a:gd name="connsiteX3" fmla="*/ 0 w 218440"/>
                <a:gd name="connsiteY3" fmla="*/ 0 h 69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440" h="698500">
                  <a:moveTo>
                    <a:pt x="218440" y="698500"/>
                  </a:moveTo>
                  <a:cubicBezTo>
                    <a:pt x="179281" y="565573"/>
                    <a:pt x="140123" y="432647"/>
                    <a:pt x="106680" y="330200"/>
                  </a:cubicBezTo>
                  <a:cubicBezTo>
                    <a:pt x="73237" y="227753"/>
                    <a:pt x="35560" y="138853"/>
                    <a:pt x="17780" y="83820"/>
                  </a:cubicBezTo>
                  <a:cubicBezTo>
                    <a:pt x="0" y="28787"/>
                    <a:pt x="0" y="0"/>
                    <a:pt x="0" y="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8" name="자유형 338">
              <a:extLst>
                <a:ext uri="{FF2B5EF4-FFF2-40B4-BE49-F238E27FC236}">
                  <a16:creationId xmlns:a16="http://schemas.microsoft.com/office/drawing/2014/main" id="{D3D04777-F1F0-442C-9F4F-605C1BF444A7}"/>
                </a:ext>
              </a:extLst>
            </p:cNvPr>
            <p:cNvSpPr/>
            <p:nvPr/>
          </p:nvSpPr>
          <p:spPr>
            <a:xfrm rot="61691">
              <a:off x="3328174" y="5518832"/>
              <a:ext cx="220041" cy="193869"/>
            </a:xfrm>
            <a:custGeom>
              <a:avLst/>
              <a:gdLst>
                <a:gd name="connsiteX0" fmla="*/ 0 w 576580"/>
                <a:gd name="connsiteY0" fmla="*/ 508000 h 508000"/>
                <a:gd name="connsiteX1" fmla="*/ 223520 w 576580"/>
                <a:gd name="connsiteY1" fmla="*/ 307340 h 508000"/>
                <a:gd name="connsiteX2" fmla="*/ 439420 w 576580"/>
                <a:gd name="connsiteY2" fmla="*/ 127000 h 508000"/>
                <a:gd name="connsiteX3" fmla="*/ 538480 w 576580"/>
                <a:gd name="connsiteY3" fmla="*/ 22860 h 508000"/>
                <a:gd name="connsiteX4" fmla="*/ 576580 w 576580"/>
                <a:gd name="connsiteY4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80" h="508000">
                  <a:moveTo>
                    <a:pt x="0" y="508000"/>
                  </a:moveTo>
                  <a:cubicBezTo>
                    <a:pt x="75141" y="439420"/>
                    <a:pt x="150283" y="370840"/>
                    <a:pt x="223520" y="307340"/>
                  </a:cubicBezTo>
                  <a:cubicBezTo>
                    <a:pt x="296757" y="243840"/>
                    <a:pt x="386927" y="174413"/>
                    <a:pt x="439420" y="127000"/>
                  </a:cubicBezTo>
                  <a:cubicBezTo>
                    <a:pt x="491913" y="79587"/>
                    <a:pt x="515620" y="44027"/>
                    <a:pt x="538480" y="22860"/>
                  </a:cubicBezTo>
                  <a:cubicBezTo>
                    <a:pt x="561340" y="1693"/>
                    <a:pt x="568960" y="846"/>
                    <a:pt x="576580" y="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9" name="자유형 339">
              <a:extLst>
                <a:ext uri="{FF2B5EF4-FFF2-40B4-BE49-F238E27FC236}">
                  <a16:creationId xmlns:a16="http://schemas.microsoft.com/office/drawing/2014/main" id="{2A5055BA-1FB7-4259-80E2-C644D52C46E7}"/>
                </a:ext>
              </a:extLst>
            </p:cNvPr>
            <p:cNvSpPr/>
            <p:nvPr/>
          </p:nvSpPr>
          <p:spPr>
            <a:xfrm rot="61691">
              <a:off x="3307311" y="5716338"/>
              <a:ext cx="14857" cy="250091"/>
            </a:xfrm>
            <a:custGeom>
              <a:avLst/>
              <a:gdLst>
                <a:gd name="connsiteX0" fmla="*/ 38930 w 38930"/>
                <a:gd name="connsiteY0" fmla="*/ 0 h 655320"/>
                <a:gd name="connsiteX1" fmla="*/ 16070 w 38930"/>
                <a:gd name="connsiteY1" fmla="*/ 365760 h 655320"/>
                <a:gd name="connsiteX2" fmla="*/ 830 w 38930"/>
                <a:gd name="connsiteY2" fmla="*/ 599440 h 655320"/>
                <a:gd name="connsiteX3" fmla="*/ 3370 w 38930"/>
                <a:gd name="connsiteY3" fmla="*/ 655320 h 65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930" h="655320">
                  <a:moveTo>
                    <a:pt x="38930" y="0"/>
                  </a:moveTo>
                  <a:cubicBezTo>
                    <a:pt x="30675" y="132926"/>
                    <a:pt x="22420" y="265853"/>
                    <a:pt x="16070" y="365760"/>
                  </a:cubicBezTo>
                  <a:cubicBezTo>
                    <a:pt x="9720" y="465667"/>
                    <a:pt x="2947" y="551180"/>
                    <a:pt x="830" y="599440"/>
                  </a:cubicBezTo>
                  <a:cubicBezTo>
                    <a:pt x="-1287" y="647700"/>
                    <a:pt x="1041" y="651510"/>
                    <a:pt x="3370" y="65532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0" name="자유형 340">
              <a:extLst>
                <a:ext uri="{FF2B5EF4-FFF2-40B4-BE49-F238E27FC236}">
                  <a16:creationId xmlns:a16="http://schemas.microsoft.com/office/drawing/2014/main" id="{2BBB25F1-ACC9-4B2D-9196-3728A7B824C7}"/>
                </a:ext>
              </a:extLst>
            </p:cNvPr>
            <p:cNvSpPr/>
            <p:nvPr/>
          </p:nvSpPr>
          <p:spPr>
            <a:xfrm rot="61691">
              <a:off x="3329638" y="5719021"/>
              <a:ext cx="270813" cy="63007"/>
            </a:xfrm>
            <a:custGeom>
              <a:avLst/>
              <a:gdLst>
                <a:gd name="connsiteX0" fmla="*/ 0 w 709621"/>
                <a:gd name="connsiteY0" fmla="*/ 0 h 165100"/>
                <a:gd name="connsiteX1" fmla="*/ 434340 w 709621"/>
                <a:gd name="connsiteY1" fmla="*/ 73660 h 165100"/>
                <a:gd name="connsiteX2" fmla="*/ 673100 w 709621"/>
                <a:gd name="connsiteY2" fmla="*/ 144780 h 165100"/>
                <a:gd name="connsiteX3" fmla="*/ 708660 w 709621"/>
                <a:gd name="connsiteY3" fmla="*/ 165100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21" h="165100">
                  <a:moveTo>
                    <a:pt x="0" y="0"/>
                  </a:moveTo>
                  <a:cubicBezTo>
                    <a:pt x="161078" y="24765"/>
                    <a:pt x="322157" y="49530"/>
                    <a:pt x="434340" y="73660"/>
                  </a:cubicBezTo>
                  <a:cubicBezTo>
                    <a:pt x="546523" y="97790"/>
                    <a:pt x="627380" y="129540"/>
                    <a:pt x="673100" y="144780"/>
                  </a:cubicBezTo>
                  <a:cubicBezTo>
                    <a:pt x="718820" y="160020"/>
                    <a:pt x="708660" y="165100"/>
                    <a:pt x="708660" y="16510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1" name="자유형 341">
              <a:extLst>
                <a:ext uri="{FF2B5EF4-FFF2-40B4-BE49-F238E27FC236}">
                  <a16:creationId xmlns:a16="http://schemas.microsoft.com/office/drawing/2014/main" id="{88402021-0B93-4EAF-842F-75CEC042239C}"/>
                </a:ext>
              </a:extLst>
            </p:cNvPr>
            <p:cNvSpPr/>
            <p:nvPr/>
          </p:nvSpPr>
          <p:spPr>
            <a:xfrm rot="61691">
              <a:off x="3069438" y="5622038"/>
              <a:ext cx="247182" cy="82394"/>
            </a:xfrm>
            <a:custGeom>
              <a:avLst/>
              <a:gdLst>
                <a:gd name="connsiteX0" fmla="*/ 647700 w 647700"/>
                <a:gd name="connsiteY0" fmla="*/ 215900 h 215900"/>
                <a:gd name="connsiteX1" fmla="*/ 317500 w 647700"/>
                <a:gd name="connsiteY1" fmla="*/ 93980 h 215900"/>
                <a:gd name="connsiteX2" fmla="*/ 93980 w 647700"/>
                <a:gd name="connsiteY2" fmla="*/ 35560 h 215900"/>
                <a:gd name="connsiteX3" fmla="*/ 0 w 647700"/>
                <a:gd name="connsiteY3" fmla="*/ 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15900">
                  <a:moveTo>
                    <a:pt x="647700" y="215900"/>
                  </a:moveTo>
                  <a:cubicBezTo>
                    <a:pt x="528743" y="169968"/>
                    <a:pt x="409787" y="124037"/>
                    <a:pt x="317500" y="93980"/>
                  </a:cubicBezTo>
                  <a:cubicBezTo>
                    <a:pt x="225213" y="63923"/>
                    <a:pt x="146897" y="51223"/>
                    <a:pt x="93980" y="35560"/>
                  </a:cubicBezTo>
                  <a:cubicBezTo>
                    <a:pt x="41063" y="19897"/>
                    <a:pt x="20531" y="9948"/>
                    <a:pt x="0" y="0"/>
                  </a:cubicBezTo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2" name="자유형 356">
              <a:extLst>
                <a:ext uri="{FF2B5EF4-FFF2-40B4-BE49-F238E27FC236}">
                  <a16:creationId xmlns:a16="http://schemas.microsoft.com/office/drawing/2014/main" id="{77A3C088-1BA2-4504-A427-FA71711B21BD}"/>
                </a:ext>
              </a:extLst>
            </p:cNvPr>
            <p:cNvSpPr/>
            <p:nvPr/>
          </p:nvSpPr>
          <p:spPr>
            <a:xfrm rot="61691">
              <a:off x="3030783" y="5392863"/>
              <a:ext cx="621005" cy="610087"/>
            </a:xfrm>
            <a:custGeom>
              <a:avLst/>
              <a:gdLst/>
              <a:ahLst/>
              <a:cxnLst/>
              <a:rect l="l" t="t" r="r" b="b"/>
              <a:pathLst>
                <a:path w="1627240" h="1598628">
                  <a:moveTo>
                    <a:pt x="853886" y="90322"/>
                  </a:moveTo>
                  <a:cubicBezTo>
                    <a:pt x="810089" y="87402"/>
                    <a:pt x="765632" y="86837"/>
                    <a:pt x="725320" y="90605"/>
                  </a:cubicBezTo>
                  <a:cubicBezTo>
                    <a:pt x="644695" y="98140"/>
                    <a:pt x="563317" y="116977"/>
                    <a:pt x="494748" y="149378"/>
                  </a:cubicBezTo>
                  <a:cubicBezTo>
                    <a:pt x="426178" y="181779"/>
                    <a:pt x="364392" y="236031"/>
                    <a:pt x="313907" y="285008"/>
                  </a:cubicBezTo>
                  <a:cubicBezTo>
                    <a:pt x="263422" y="333986"/>
                    <a:pt x="227254" y="379196"/>
                    <a:pt x="191839" y="443244"/>
                  </a:cubicBezTo>
                  <a:cubicBezTo>
                    <a:pt x="156425" y="507292"/>
                    <a:pt x="117996" y="602233"/>
                    <a:pt x="101419" y="669295"/>
                  </a:cubicBezTo>
                  <a:cubicBezTo>
                    <a:pt x="84841" y="736356"/>
                    <a:pt x="89551" y="801629"/>
                    <a:pt x="92377" y="845614"/>
                  </a:cubicBezTo>
                  <a:cubicBezTo>
                    <a:pt x="95202" y="889600"/>
                    <a:pt x="107541" y="900902"/>
                    <a:pt x="118373" y="933209"/>
                  </a:cubicBezTo>
                  <a:cubicBezTo>
                    <a:pt x="129204" y="965515"/>
                    <a:pt x="137022" y="989722"/>
                    <a:pt x="157366" y="1039453"/>
                  </a:cubicBezTo>
                  <a:cubicBezTo>
                    <a:pt x="177711" y="1089184"/>
                    <a:pt x="200410" y="1148428"/>
                    <a:pt x="237049" y="1202774"/>
                  </a:cubicBezTo>
                  <a:cubicBezTo>
                    <a:pt x="273688" y="1257121"/>
                    <a:pt x="327470" y="1324842"/>
                    <a:pt x="377201" y="1365531"/>
                  </a:cubicBezTo>
                  <a:cubicBezTo>
                    <a:pt x="426932" y="1406220"/>
                    <a:pt x="466868" y="1423550"/>
                    <a:pt x="535437" y="1446909"/>
                  </a:cubicBezTo>
                  <a:cubicBezTo>
                    <a:pt x="604006" y="1470268"/>
                    <a:pt x="716278" y="1498147"/>
                    <a:pt x="788614" y="1505682"/>
                  </a:cubicBezTo>
                  <a:cubicBezTo>
                    <a:pt x="860950" y="1513218"/>
                    <a:pt x="898626" y="1514725"/>
                    <a:pt x="969455" y="1492119"/>
                  </a:cubicBezTo>
                  <a:cubicBezTo>
                    <a:pt x="1040283" y="1469514"/>
                    <a:pt x="1145775" y="1411495"/>
                    <a:pt x="1213590" y="1370052"/>
                  </a:cubicBezTo>
                  <a:cubicBezTo>
                    <a:pt x="1281405" y="1328609"/>
                    <a:pt x="1334904" y="1289428"/>
                    <a:pt x="1376347" y="1243464"/>
                  </a:cubicBezTo>
                  <a:cubicBezTo>
                    <a:pt x="1417790" y="1197500"/>
                    <a:pt x="1436627" y="1154550"/>
                    <a:pt x="1462246" y="1094270"/>
                  </a:cubicBezTo>
                  <a:cubicBezTo>
                    <a:pt x="1487865" y="1033990"/>
                    <a:pt x="1518759" y="949598"/>
                    <a:pt x="1530061" y="881782"/>
                  </a:cubicBezTo>
                  <a:cubicBezTo>
                    <a:pt x="1541364" y="813967"/>
                    <a:pt x="1539103" y="755948"/>
                    <a:pt x="1530061" y="687379"/>
                  </a:cubicBezTo>
                  <a:cubicBezTo>
                    <a:pt x="1521019" y="618810"/>
                    <a:pt x="1503689" y="531404"/>
                    <a:pt x="1475809" y="470370"/>
                  </a:cubicBezTo>
                  <a:cubicBezTo>
                    <a:pt x="1447929" y="409336"/>
                    <a:pt x="1412515" y="373168"/>
                    <a:pt x="1362783" y="321176"/>
                  </a:cubicBezTo>
                  <a:cubicBezTo>
                    <a:pt x="1313052" y="269185"/>
                    <a:pt x="1241470" y="194588"/>
                    <a:pt x="1177422" y="158420"/>
                  </a:cubicBezTo>
                  <a:cubicBezTo>
                    <a:pt x="1113374" y="122252"/>
                    <a:pt x="1053847" y="115470"/>
                    <a:pt x="978497" y="104168"/>
                  </a:cubicBezTo>
                  <a:cubicBezTo>
                    <a:pt x="940821" y="98516"/>
                    <a:pt x="897683" y="93242"/>
                    <a:pt x="853886" y="90322"/>
                  </a:cubicBezTo>
                  <a:close/>
                  <a:moveTo>
                    <a:pt x="858864" y="2661"/>
                  </a:moveTo>
                  <a:cubicBezTo>
                    <a:pt x="908077" y="5941"/>
                    <a:pt x="956549" y="11868"/>
                    <a:pt x="998882" y="18218"/>
                  </a:cubicBezTo>
                  <a:cubicBezTo>
                    <a:pt x="1083549" y="30918"/>
                    <a:pt x="1150435" y="38538"/>
                    <a:pt x="1222402" y="79178"/>
                  </a:cubicBezTo>
                  <a:cubicBezTo>
                    <a:pt x="1294369" y="119818"/>
                    <a:pt x="1374802" y="203638"/>
                    <a:pt x="1430682" y="262058"/>
                  </a:cubicBezTo>
                  <a:cubicBezTo>
                    <a:pt x="1486562" y="320478"/>
                    <a:pt x="1526355" y="361118"/>
                    <a:pt x="1557682" y="429698"/>
                  </a:cubicBezTo>
                  <a:cubicBezTo>
                    <a:pt x="1589009" y="498278"/>
                    <a:pt x="1608482" y="596491"/>
                    <a:pt x="1618642" y="673538"/>
                  </a:cubicBezTo>
                  <a:cubicBezTo>
                    <a:pt x="1628802" y="750585"/>
                    <a:pt x="1631342" y="815778"/>
                    <a:pt x="1618642" y="891978"/>
                  </a:cubicBezTo>
                  <a:cubicBezTo>
                    <a:pt x="1605942" y="968178"/>
                    <a:pt x="1571229" y="1063005"/>
                    <a:pt x="1542442" y="1130738"/>
                  </a:cubicBezTo>
                  <a:cubicBezTo>
                    <a:pt x="1513655" y="1198471"/>
                    <a:pt x="1492489" y="1246731"/>
                    <a:pt x="1445922" y="1298378"/>
                  </a:cubicBezTo>
                  <a:cubicBezTo>
                    <a:pt x="1399355" y="1350025"/>
                    <a:pt x="1339242" y="1394051"/>
                    <a:pt x="1263042" y="1440618"/>
                  </a:cubicBezTo>
                  <a:cubicBezTo>
                    <a:pt x="1186842" y="1487185"/>
                    <a:pt x="1068308" y="1552378"/>
                    <a:pt x="988722" y="1577778"/>
                  </a:cubicBezTo>
                  <a:cubicBezTo>
                    <a:pt x="909136" y="1603178"/>
                    <a:pt x="866802" y="1601485"/>
                    <a:pt x="785522" y="1593018"/>
                  </a:cubicBezTo>
                  <a:cubicBezTo>
                    <a:pt x="704242" y="1584551"/>
                    <a:pt x="578089" y="1553225"/>
                    <a:pt x="501042" y="1526978"/>
                  </a:cubicBezTo>
                  <a:cubicBezTo>
                    <a:pt x="423995" y="1500731"/>
                    <a:pt x="379122" y="1481258"/>
                    <a:pt x="323242" y="1435538"/>
                  </a:cubicBezTo>
                  <a:cubicBezTo>
                    <a:pt x="267362" y="1389818"/>
                    <a:pt x="206931" y="1313724"/>
                    <a:pt x="165762" y="1252658"/>
                  </a:cubicBezTo>
                  <a:cubicBezTo>
                    <a:pt x="124593" y="1191592"/>
                    <a:pt x="99087" y="1125023"/>
                    <a:pt x="76227" y="1069143"/>
                  </a:cubicBezTo>
                  <a:cubicBezTo>
                    <a:pt x="53367" y="1013263"/>
                    <a:pt x="44583" y="986064"/>
                    <a:pt x="32412" y="949763"/>
                  </a:cubicBezTo>
                  <a:cubicBezTo>
                    <a:pt x="20241" y="913462"/>
                    <a:pt x="6377" y="900762"/>
                    <a:pt x="3202" y="851338"/>
                  </a:cubicBezTo>
                  <a:cubicBezTo>
                    <a:pt x="27" y="801914"/>
                    <a:pt x="-5265" y="728571"/>
                    <a:pt x="13362" y="653218"/>
                  </a:cubicBezTo>
                  <a:cubicBezTo>
                    <a:pt x="31989" y="577865"/>
                    <a:pt x="75169" y="471185"/>
                    <a:pt x="114962" y="399218"/>
                  </a:cubicBezTo>
                  <a:cubicBezTo>
                    <a:pt x="154755" y="327251"/>
                    <a:pt x="195395" y="276451"/>
                    <a:pt x="252122" y="221418"/>
                  </a:cubicBezTo>
                  <a:cubicBezTo>
                    <a:pt x="308849" y="166385"/>
                    <a:pt x="378275" y="105425"/>
                    <a:pt x="455322" y="69018"/>
                  </a:cubicBezTo>
                  <a:cubicBezTo>
                    <a:pt x="532369" y="32611"/>
                    <a:pt x="623809" y="11445"/>
                    <a:pt x="714402" y="2978"/>
                  </a:cubicBezTo>
                  <a:cubicBezTo>
                    <a:pt x="759699" y="-1256"/>
                    <a:pt x="809652" y="-621"/>
                    <a:pt x="858864" y="266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9D16864A-7C88-4B66-B615-DCDC10A85763}"/>
              </a:ext>
            </a:extLst>
          </p:cNvPr>
          <p:cNvGrpSpPr/>
          <p:nvPr/>
        </p:nvGrpSpPr>
        <p:grpSpPr>
          <a:xfrm>
            <a:off x="4570347" y="5410315"/>
            <a:ext cx="621006" cy="610087"/>
            <a:chOff x="4003184" y="5410315"/>
            <a:chExt cx="621006" cy="610087"/>
          </a:xfrm>
        </p:grpSpPr>
        <p:sp>
          <p:nvSpPr>
            <p:cNvPr id="474" name="자유형 308">
              <a:extLst>
                <a:ext uri="{FF2B5EF4-FFF2-40B4-BE49-F238E27FC236}">
                  <a16:creationId xmlns:a16="http://schemas.microsoft.com/office/drawing/2014/main" id="{BBBAE082-4FEE-4CDF-83C1-2D5E587C2406}"/>
                </a:ext>
              </a:extLst>
            </p:cNvPr>
            <p:cNvSpPr/>
            <p:nvPr/>
          </p:nvSpPr>
          <p:spPr>
            <a:xfrm rot="1501691">
              <a:off x="4044240" y="5450229"/>
              <a:ext cx="539313" cy="529831"/>
            </a:xfrm>
            <a:custGeom>
              <a:avLst/>
              <a:gdLst>
                <a:gd name="connsiteX0" fmla="*/ 2940 w 1626978"/>
                <a:gd name="connsiteY0" fmla="*/ 851337 h 1598627"/>
                <a:gd name="connsiteX1" fmla="*/ 13100 w 1626978"/>
                <a:gd name="connsiteY1" fmla="*/ 653217 h 1598627"/>
                <a:gd name="connsiteX2" fmla="*/ 114700 w 1626978"/>
                <a:gd name="connsiteY2" fmla="*/ 399217 h 1598627"/>
                <a:gd name="connsiteX3" fmla="*/ 251860 w 1626978"/>
                <a:gd name="connsiteY3" fmla="*/ 221417 h 1598627"/>
                <a:gd name="connsiteX4" fmla="*/ 455060 w 1626978"/>
                <a:gd name="connsiteY4" fmla="*/ 69017 h 1598627"/>
                <a:gd name="connsiteX5" fmla="*/ 714140 w 1626978"/>
                <a:gd name="connsiteY5" fmla="*/ 2977 h 1598627"/>
                <a:gd name="connsiteX6" fmla="*/ 998620 w 1626978"/>
                <a:gd name="connsiteY6" fmla="*/ 18217 h 1598627"/>
                <a:gd name="connsiteX7" fmla="*/ 1222140 w 1626978"/>
                <a:gd name="connsiteY7" fmla="*/ 79177 h 1598627"/>
                <a:gd name="connsiteX8" fmla="*/ 1430420 w 1626978"/>
                <a:gd name="connsiteY8" fmla="*/ 262057 h 1598627"/>
                <a:gd name="connsiteX9" fmla="*/ 1557420 w 1626978"/>
                <a:gd name="connsiteY9" fmla="*/ 429697 h 1598627"/>
                <a:gd name="connsiteX10" fmla="*/ 1618380 w 1626978"/>
                <a:gd name="connsiteY10" fmla="*/ 673537 h 1598627"/>
                <a:gd name="connsiteX11" fmla="*/ 1618380 w 1626978"/>
                <a:gd name="connsiteY11" fmla="*/ 891977 h 1598627"/>
                <a:gd name="connsiteX12" fmla="*/ 1542180 w 1626978"/>
                <a:gd name="connsiteY12" fmla="*/ 1130737 h 1598627"/>
                <a:gd name="connsiteX13" fmla="*/ 1445660 w 1626978"/>
                <a:gd name="connsiteY13" fmla="*/ 1298377 h 1598627"/>
                <a:gd name="connsiteX14" fmla="*/ 1262780 w 1626978"/>
                <a:gd name="connsiteY14" fmla="*/ 1440617 h 1598627"/>
                <a:gd name="connsiteX15" fmla="*/ 988460 w 1626978"/>
                <a:gd name="connsiteY15" fmla="*/ 1577777 h 1598627"/>
                <a:gd name="connsiteX16" fmla="*/ 785260 w 1626978"/>
                <a:gd name="connsiteY16" fmla="*/ 1593017 h 1598627"/>
                <a:gd name="connsiteX17" fmla="*/ 500780 w 1626978"/>
                <a:gd name="connsiteY17" fmla="*/ 1526977 h 1598627"/>
                <a:gd name="connsiteX18" fmla="*/ 322980 w 1626978"/>
                <a:gd name="connsiteY18" fmla="*/ 1435537 h 1598627"/>
                <a:gd name="connsiteX19" fmla="*/ 165500 w 1626978"/>
                <a:gd name="connsiteY19" fmla="*/ 1252657 h 1598627"/>
                <a:gd name="connsiteX20" fmla="*/ 89300 w 1626978"/>
                <a:gd name="connsiteY20" fmla="*/ 1059617 h 1598627"/>
                <a:gd name="connsiteX21" fmla="*/ 28340 w 1626978"/>
                <a:gd name="connsiteY21" fmla="*/ 917377 h 1598627"/>
                <a:gd name="connsiteX22" fmla="*/ 2940 w 1626978"/>
                <a:gd name="connsiteY22" fmla="*/ 851337 h 1598627"/>
                <a:gd name="connsiteX0" fmla="*/ 3202 w 1627240"/>
                <a:gd name="connsiteY0" fmla="*/ 851337 h 1598627"/>
                <a:gd name="connsiteX1" fmla="*/ 13362 w 1627240"/>
                <a:gd name="connsiteY1" fmla="*/ 653217 h 1598627"/>
                <a:gd name="connsiteX2" fmla="*/ 114962 w 1627240"/>
                <a:gd name="connsiteY2" fmla="*/ 399217 h 1598627"/>
                <a:gd name="connsiteX3" fmla="*/ 252122 w 1627240"/>
                <a:gd name="connsiteY3" fmla="*/ 221417 h 1598627"/>
                <a:gd name="connsiteX4" fmla="*/ 455322 w 1627240"/>
                <a:gd name="connsiteY4" fmla="*/ 69017 h 1598627"/>
                <a:gd name="connsiteX5" fmla="*/ 714402 w 1627240"/>
                <a:gd name="connsiteY5" fmla="*/ 2977 h 1598627"/>
                <a:gd name="connsiteX6" fmla="*/ 998882 w 1627240"/>
                <a:gd name="connsiteY6" fmla="*/ 18217 h 1598627"/>
                <a:gd name="connsiteX7" fmla="*/ 1222402 w 1627240"/>
                <a:gd name="connsiteY7" fmla="*/ 79177 h 1598627"/>
                <a:gd name="connsiteX8" fmla="*/ 1430682 w 1627240"/>
                <a:gd name="connsiteY8" fmla="*/ 262057 h 1598627"/>
                <a:gd name="connsiteX9" fmla="*/ 1557682 w 1627240"/>
                <a:gd name="connsiteY9" fmla="*/ 429697 h 1598627"/>
                <a:gd name="connsiteX10" fmla="*/ 1618642 w 1627240"/>
                <a:gd name="connsiteY10" fmla="*/ 673537 h 1598627"/>
                <a:gd name="connsiteX11" fmla="*/ 1618642 w 1627240"/>
                <a:gd name="connsiteY11" fmla="*/ 891977 h 1598627"/>
                <a:gd name="connsiteX12" fmla="*/ 1542442 w 1627240"/>
                <a:gd name="connsiteY12" fmla="*/ 1130737 h 1598627"/>
                <a:gd name="connsiteX13" fmla="*/ 1445922 w 1627240"/>
                <a:gd name="connsiteY13" fmla="*/ 1298377 h 1598627"/>
                <a:gd name="connsiteX14" fmla="*/ 1263042 w 1627240"/>
                <a:gd name="connsiteY14" fmla="*/ 1440617 h 1598627"/>
                <a:gd name="connsiteX15" fmla="*/ 988722 w 1627240"/>
                <a:gd name="connsiteY15" fmla="*/ 1577777 h 1598627"/>
                <a:gd name="connsiteX16" fmla="*/ 785522 w 1627240"/>
                <a:gd name="connsiteY16" fmla="*/ 1593017 h 1598627"/>
                <a:gd name="connsiteX17" fmla="*/ 501042 w 1627240"/>
                <a:gd name="connsiteY17" fmla="*/ 1526977 h 1598627"/>
                <a:gd name="connsiteX18" fmla="*/ 323242 w 1627240"/>
                <a:gd name="connsiteY18" fmla="*/ 1435537 h 1598627"/>
                <a:gd name="connsiteX19" fmla="*/ 165762 w 1627240"/>
                <a:gd name="connsiteY19" fmla="*/ 1252657 h 1598627"/>
                <a:gd name="connsiteX20" fmla="*/ 89562 w 1627240"/>
                <a:gd name="connsiteY20" fmla="*/ 1059617 h 1598627"/>
                <a:gd name="connsiteX21" fmla="*/ 32412 w 1627240"/>
                <a:gd name="connsiteY21" fmla="*/ 949762 h 1598627"/>
                <a:gd name="connsiteX22" fmla="*/ 3202 w 1627240"/>
                <a:gd name="connsiteY22" fmla="*/ 851337 h 1598627"/>
                <a:gd name="connsiteX0" fmla="*/ 3202 w 1627240"/>
                <a:gd name="connsiteY0" fmla="*/ 851337 h 1598627"/>
                <a:gd name="connsiteX1" fmla="*/ 13362 w 1627240"/>
                <a:gd name="connsiteY1" fmla="*/ 653217 h 1598627"/>
                <a:gd name="connsiteX2" fmla="*/ 114962 w 1627240"/>
                <a:gd name="connsiteY2" fmla="*/ 399217 h 1598627"/>
                <a:gd name="connsiteX3" fmla="*/ 252122 w 1627240"/>
                <a:gd name="connsiteY3" fmla="*/ 221417 h 1598627"/>
                <a:gd name="connsiteX4" fmla="*/ 455322 w 1627240"/>
                <a:gd name="connsiteY4" fmla="*/ 69017 h 1598627"/>
                <a:gd name="connsiteX5" fmla="*/ 714402 w 1627240"/>
                <a:gd name="connsiteY5" fmla="*/ 2977 h 1598627"/>
                <a:gd name="connsiteX6" fmla="*/ 998882 w 1627240"/>
                <a:gd name="connsiteY6" fmla="*/ 18217 h 1598627"/>
                <a:gd name="connsiteX7" fmla="*/ 1222402 w 1627240"/>
                <a:gd name="connsiteY7" fmla="*/ 79177 h 1598627"/>
                <a:gd name="connsiteX8" fmla="*/ 1430682 w 1627240"/>
                <a:gd name="connsiteY8" fmla="*/ 262057 h 1598627"/>
                <a:gd name="connsiteX9" fmla="*/ 1557682 w 1627240"/>
                <a:gd name="connsiteY9" fmla="*/ 429697 h 1598627"/>
                <a:gd name="connsiteX10" fmla="*/ 1618642 w 1627240"/>
                <a:gd name="connsiteY10" fmla="*/ 673537 h 1598627"/>
                <a:gd name="connsiteX11" fmla="*/ 1618642 w 1627240"/>
                <a:gd name="connsiteY11" fmla="*/ 891977 h 1598627"/>
                <a:gd name="connsiteX12" fmla="*/ 1542442 w 1627240"/>
                <a:gd name="connsiteY12" fmla="*/ 1130737 h 1598627"/>
                <a:gd name="connsiteX13" fmla="*/ 1445922 w 1627240"/>
                <a:gd name="connsiteY13" fmla="*/ 1298377 h 1598627"/>
                <a:gd name="connsiteX14" fmla="*/ 1263042 w 1627240"/>
                <a:gd name="connsiteY14" fmla="*/ 1440617 h 1598627"/>
                <a:gd name="connsiteX15" fmla="*/ 988722 w 1627240"/>
                <a:gd name="connsiteY15" fmla="*/ 1577777 h 1598627"/>
                <a:gd name="connsiteX16" fmla="*/ 785522 w 1627240"/>
                <a:gd name="connsiteY16" fmla="*/ 1593017 h 1598627"/>
                <a:gd name="connsiteX17" fmla="*/ 501042 w 1627240"/>
                <a:gd name="connsiteY17" fmla="*/ 1526977 h 1598627"/>
                <a:gd name="connsiteX18" fmla="*/ 323242 w 1627240"/>
                <a:gd name="connsiteY18" fmla="*/ 1435537 h 1598627"/>
                <a:gd name="connsiteX19" fmla="*/ 165762 w 1627240"/>
                <a:gd name="connsiteY19" fmla="*/ 1252657 h 1598627"/>
                <a:gd name="connsiteX20" fmla="*/ 76227 w 1627240"/>
                <a:gd name="connsiteY20" fmla="*/ 1069142 h 1598627"/>
                <a:gd name="connsiteX21" fmla="*/ 32412 w 1627240"/>
                <a:gd name="connsiteY21" fmla="*/ 949762 h 1598627"/>
                <a:gd name="connsiteX22" fmla="*/ 3202 w 1627240"/>
                <a:gd name="connsiteY22" fmla="*/ 851337 h 159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27240" h="1598627">
                  <a:moveTo>
                    <a:pt x="3202" y="851337"/>
                  </a:moveTo>
                  <a:cubicBezTo>
                    <a:pt x="27" y="801913"/>
                    <a:pt x="-5265" y="728570"/>
                    <a:pt x="13362" y="653217"/>
                  </a:cubicBezTo>
                  <a:cubicBezTo>
                    <a:pt x="31989" y="577864"/>
                    <a:pt x="75169" y="471184"/>
                    <a:pt x="114962" y="399217"/>
                  </a:cubicBezTo>
                  <a:cubicBezTo>
                    <a:pt x="154755" y="327250"/>
                    <a:pt x="195395" y="276450"/>
                    <a:pt x="252122" y="221417"/>
                  </a:cubicBezTo>
                  <a:cubicBezTo>
                    <a:pt x="308849" y="166384"/>
                    <a:pt x="378275" y="105424"/>
                    <a:pt x="455322" y="69017"/>
                  </a:cubicBezTo>
                  <a:cubicBezTo>
                    <a:pt x="532369" y="32610"/>
                    <a:pt x="623809" y="11444"/>
                    <a:pt x="714402" y="2977"/>
                  </a:cubicBezTo>
                  <a:cubicBezTo>
                    <a:pt x="804995" y="-5490"/>
                    <a:pt x="914215" y="5517"/>
                    <a:pt x="998882" y="18217"/>
                  </a:cubicBezTo>
                  <a:cubicBezTo>
                    <a:pt x="1083549" y="30917"/>
                    <a:pt x="1150435" y="38537"/>
                    <a:pt x="1222402" y="79177"/>
                  </a:cubicBezTo>
                  <a:cubicBezTo>
                    <a:pt x="1294369" y="119817"/>
                    <a:pt x="1374802" y="203637"/>
                    <a:pt x="1430682" y="262057"/>
                  </a:cubicBezTo>
                  <a:cubicBezTo>
                    <a:pt x="1486562" y="320477"/>
                    <a:pt x="1526355" y="361117"/>
                    <a:pt x="1557682" y="429697"/>
                  </a:cubicBezTo>
                  <a:cubicBezTo>
                    <a:pt x="1589009" y="498277"/>
                    <a:pt x="1608482" y="596490"/>
                    <a:pt x="1618642" y="673537"/>
                  </a:cubicBezTo>
                  <a:cubicBezTo>
                    <a:pt x="1628802" y="750584"/>
                    <a:pt x="1631342" y="815777"/>
                    <a:pt x="1618642" y="891977"/>
                  </a:cubicBezTo>
                  <a:cubicBezTo>
                    <a:pt x="1605942" y="968177"/>
                    <a:pt x="1571229" y="1063004"/>
                    <a:pt x="1542442" y="1130737"/>
                  </a:cubicBezTo>
                  <a:cubicBezTo>
                    <a:pt x="1513655" y="1198470"/>
                    <a:pt x="1492489" y="1246730"/>
                    <a:pt x="1445922" y="1298377"/>
                  </a:cubicBezTo>
                  <a:cubicBezTo>
                    <a:pt x="1399355" y="1350024"/>
                    <a:pt x="1339242" y="1394050"/>
                    <a:pt x="1263042" y="1440617"/>
                  </a:cubicBezTo>
                  <a:cubicBezTo>
                    <a:pt x="1186842" y="1487184"/>
                    <a:pt x="1068308" y="1552377"/>
                    <a:pt x="988722" y="1577777"/>
                  </a:cubicBezTo>
                  <a:cubicBezTo>
                    <a:pt x="909136" y="1603177"/>
                    <a:pt x="866802" y="1601484"/>
                    <a:pt x="785522" y="1593017"/>
                  </a:cubicBezTo>
                  <a:cubicBezTo>
                    <a:pt x="704242" y="1584550"/>
                    <a:pt x="578089" y="1553224"/>
                    <a:pt x="501042" y="1526977"/>
                  </a:cubicBezTo>
                  <a:cubicBezTo>
                    <a:pt x="423995" y="1500730"/>
                    <a:pt x="379122" y="1481257"/>
                    <a:pt x="323242" y="1435537"/>
                  </a:cubicBezTo>
                  <a:cubicBezTo>
                    <a:pt x="267362" y="1389817"/>
                    <a:pt x="206931" y="1313723"/>
                    <a:pt x="165762" y="1252657"/>
                  </a:cubicBezTo>
                  <a:cubicBezTo>
                    <a:pt x="124593" y="1191591"/>
                    <a:pt x="99087" y="1125022"/>
                    <a:pt x="76227" y="1069142"/>
                  </a:cubicBezTo>
                  <a:cubicBezTo>
                    <a:pt x="53367" y="1013262"/>
                    <a:pt x="44583" y="986063"/>
                    <a:pt x="32412" y="949762"/>
                  </a:cubicBezTo>
                  <a:cubicBezTo>
                    <a:pt x="20241" y="913461"/>
                    <a:pt x="6377" y="900761"/>
                    <a:pt x="3202" y="85133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475" name="그룹 474">
              <a:extLst>
                <a:ext uri="{FF2B5EF4-FFF2-40B4-BE49-F238E27FC236}">
                  <a16:creationId xmlns:a16="http://schemas.microsoft.com/office/drawing/2014/main" id="{CDE819A9-602B-4889-98A6-BD56A461BED5}"/>
                </a:ext>
              </a:extLst>
            </p:cNvPr>
            <p:cNvGrpSpPr/>
            <p:nvPr/>
          </p:nvGrpSpPr>
          <p:grpSpPr>
            <a:xfrm>
              <a:off x="4003184" y="5410315"/>
              <a:ext cx="621006" cy="610087"/>
              <a:chOff x="4003184" y="5410315"/>
              <a:chExt cx="621006" cy="610087"/>
            </a:xfrm>
          </p:grpSpPr>
          <p:sp>
            <p:nvSpPr>
              <p:cNvPr id="476" name="자유형 261">
                <a:extLst>
                  <a:ext uri="{FF2B5EF4-FFF2-40B4-BE49-F238E27FC236}">
                    <a16:creationId xmlns:a16="http://schemas.microsoft.com/office/drawing/2014/main" id="{5AA00AEE-10A7-40B0-A556-6BCAEF9C8C34}"/>
                  </a:ext>
                </a:extLst>
              </p:cNvPr>
              <p:cNvSpPr/>
              <p:nvPr/>
            </p:nvSpPr>
            <p:spPr>
              <a:xfrm rot="1517768">
                <a:off x="4003184" y="5410315"/>
                <a:ext cx="621006" cy="610087"/>
              </a:xfrm>
              <a:custGeom>
                <a:avLst/>
                <a:gdLst/>
                <a:ahLst/>
                <a:cxnLst/>
                <a:rect l="l" t="t" r="r" b="b"/>
                <a:pathLst>
                  <a:path w="1627240" h="1598628">
                    <a:moveTo>
                      <a:pt x="853886" y="90322"/>
                    </a:moveTo>
                    <a:cubicBezTo>
                      <a:pt x="810089" y="87402"/>
                      <a:pt x="765632" y="86837"/>
                      <a:pt x="725320" y="90605"/>
                    </a:cubicBezTo>
                    <a:cubicBezTo>
                      <a:pt x="644695" y="98140"/>
                      <a:pt x="563317" y="116977"/>
                      <a:pt x="494748" y="149378"/>
                    </a:cubicBezTo>
                    <a:cubicBezTo>
                      <a:pt x="426178" y="181779"/>
                      <a:pt x="364392" y="236031"/>
                      <a:pt x="313907" y="285008"/>
                    </a:cubicBezTo>
                    <a:cubicBezTo>
                      <a:pt x="263422" y="333986"/>
                      <a:pt x="227254" y="379196"/>
                      <a:pt x="191839" y="443244"/>
                    </a:cubicBezTo>
                    <a:cubicBezTo>
                      <a:pt x="156425" y="507292"/>
                      <a:pt x="117996" y="602233"/>
                      <a:pt x="101419" y="669295"/>
                    </a:cubicBezTo>
                    <a:cubicBezTo>
                      <a:pt x="84841" y="736356"/>
                      <a:pt x="89551" y="801629"/>
                      <a:pt x="92377" y="845614"/>
                    </a:cubicBezTo>
                    <a:cubicBezTo>
                      <a:pt x="95202" y="889600"/>
                      <a:pt x="107541" y="900902"/>
                      <a:pt x="118373" y="933209"/>
                    </a:cubicBezTo>
                    <a:cubicBezTo>
                      <a:pt x="129204" y="965515"/>
                      <a:pt x="137022" y="989722"/>
                      <a:pt x="157366" y="1039453"/>
                    </a:cubicBezTo>
                    <a:cubicBezTo>
                      <a:pt x="177711" y="1089184"/>
                      <a:pt x="200410" y="1148428"/>
                      <a:pt x="237049" y="1202774"/>
                    </a:cubicBezTo>
                    <a:cubicBezTo>
                      <a:pt x="273688" y="1257121"/>
                      <a:pt x="327470" y="1324842"/>
                      <a:pt x="377201" y="1365531"/>
                    </a:cubicBezTo>
                    <a:cubicBezTo>
                      <a:pt x="426932" y="1406220"/>
                      <a:pt x="466868" y="1423550"/>
                      <a:pt x="535437" y="1446909"/>
                    </a:cubicBezTo>
                    <a:cubicBezTo>
                      <a:pt x="604006" y="1470268"/>
                      <a:pt x="716278" y="1498147"/>
                      <a:pt x="788614" y="1505682"/>
                    </a:cubicBezTo>
                    <a:cubicBezTo>
                      <a:pt x="860950" y="1513218"/>
                      <a:pt x="898626" y="1514725"/>
                      <a:pt x="969455" y="1492119"/>
                    </a:cubicBezTo>
                    <a:cubicBezTo>
                      <a:pt x="1040283" y="1469514"/>
                      <a:pt x="1145775" y="1411495"/>
                      <a:pt x="1213590" y="1370052"/>
                    </a:cubicBezTo>
                    <a:cubicBezTo>
                      <a:pt x="1281405" y="1328609"/>
                      <a:pt x="1334904" y="1289428"/>
                      <a:pt x="1376347" y="1243464"/>
                    </a:cubicBezTo>
                    <a:cubicBezTo>
                      <a:pt x="1417790" y="1197500"/>
                      <a:pt x="1436627" y="1154550"/>
                      <a:pt x="1462246" y="1094270"/>
                    </a:cubicBezTo>
                    <a:cubicBezTo>
                      <a:pt x="1487865" y="1033990"/>
                      <a:pt x="1518759" y="949598"/>
                      <a:pt x="1530061" y="881782"/>
                    </a:cubicBezTo>
                    <a:cubicBezTo>
                      <a:pt x="1541364" y="813967"/>
                      <a:pt x="1539103" y="755948"/>
                      <a:pt x="1530061" y="687379"/>
                    </a:cubicBezTo>
                    <a:cubicBezTo>
                      <a:pt x="1521019" y="618810"/>
                      <a:pt x="1503689" y="531404"/>
                      <a:pt x="1475809" y="470370"/>
                    </a:cubicBezTo>
                    <a:cubicBezTo>
                      <a:pt x="1447929" y="409336"/>
                      <a:pt x="1412515" y="373168"/>
                      <a:pt x="1362783" y="321176"/>
                    </a:cubicBezTo>
                    <a:cubicBezTo>
                      <a:pt x="1313052" y="269185"/>
                      <a:pt x="1241470" y="194588"/>
                      <a:pt x="1177422" y="158420"/>
                    </a:cubicBezTo>
                    <a:cubicBezTo>
                      <a:pt x="1113374" y="122252"/>
                      <a:pt x="1053847" y="115470"/>
                      <a:pt x="978497" y="104168"/>
                    </a:cubicBezTo>
                    <a:cubicBezTo>
                      <a:pt x="940821" y="98516"/>
                      <a:pt x="897683" y="93242"/>
                      <a:pt x="853886" y="90322"/>
                    </a:cubicBezTo>
                    <a:close/>
                    <a:moveTo>
                      <a:pt x="858864" y="2661"/>
                    </a:moveTo>
                    <a:cubicBezTo>
                      <a:pt x="908077" y="5941"/>
                      <a:pt x="956549" y="11868"/>
                      <a:pt x="998882" y="18218"/>
                    </a:cubicBezTo>
                    <a:cubicBezTo>
                      <a:pt x="1083549" y="30918"/>
                      <a:pt x="1150435" y="38538"/>
                      <a:pt x="1222402" y="79178"/>
                    </a:cubicBezTo>
                    <a:cubicBezTo>
                      <a:pt x="1294369" y="119818"/>
                      <a:pt x="1374802" y="203638"/>
                      <a:pt x="1430682" y="262058"/>
                    </a:cubicBezTo>
                    <a:cubicBezTo>
                      <a:pt x="1486562" y="320478"/>
                      <a:pt x="1526355" y="361118"/>
                      <a:pt x="1557682" y="429698"/>
                    </a:cubicBezTo>
                    <a:cubicBezTo>
                      <a:pt x="1589009" y="498278"/>
                      <a:pt x="1608482" y="596491"/>
                      <a:pt x="1618642" y="673538"/>
                    </a:cubicBezTo>
                    <a:cubicBezTo>
                      <a:pt x="1628802" y="750585"/>
                      <a:pt x="1631342" y="815778"/>
                      <a:pt x="1618642" y="891978"/>
                    </a:cubicBezTo>
                    <a:cubicBezTo>
                      <a:pt x="1605942" y="968178"/>
                      <a:pt x="1571229" y="1063005"/>
                      <a:pt x="1542442" y="1130738"/>
                    </a:cubicBezTo>
                    <a:cubicBezTo>
                      <a:pt x="1513655" y="1198471"/>
                      <a:pt x="1492489" y="1246731"/>
                      <a:pt x="1445922" y="1298378"/>
                    </a:cubicBezTo>
                    <a:cubicBezTo>
                      <a:pt x="1399355" y="1350025"/>
                      <a:pt x="1339242" y="1394051"/>
                      <a:pt x="1263042" y="1440618"/>
                    </a:cubicBezTo>
                    <a:cubicBezTo>
                      <a:pt x="1186842" y="1487185"/>
                      <a:pt x="1068308" y="1552378"/>
                      <a:pt x="988722" y="1577778"/>
                    </a:cubicBezTo>
                    <a:cubicBezTo>
                      <a:pt x="909136" y="1603178"/>
                      <a:pt x="866802" y="1601485"/>
                      <a:pt x="785522" y="1593018"/>
                    </a:cubicBezTo>
                    <a:cubicBezTo>
                      <a:pt x="704242" y="1584551"/>
                      <a:pt x="578089" y="1553225"/>
                      <a:pt x="501042" y="1526978"/>
                    </a:cubicBezTo>
                    <a:cubicBezTo>
                      <a:pt x="423995" y="1500731"/>
                      <a:pt x="379122" y="1481258"/>
                      <a:pt x="323242" y="1435538"/>
                    </a:cubicBezTo>
                    <a:cubicBezTo>
                      <a:pt x="267362" y="1389818"/>
                      <a:pt x="206931" y="1313724"/>
                      <a:pt x="165762" y="1252658"/>
                    </a:cubicBezTo>
                    <a:cubicBezTo>
                      <a:pt x="124593" y="1191592"/>
                      <a:pt x="99087" y="1125023"/>
                      <a:pt x="76227" y="1069143"/>
                    </a:cubicBezTo>
                    <a:cubicBezTo>
                      <a:pt x="53367" y="1013263"/>
                      <a:pt x="44583" y="986064"/>
                      <a:pt x="32412" y="949763"/>
                    </a:cubicBezTo>
                    <a:cubicBezTo>
                      <a:pt x="20241" y="913462"/>
                      <a:pt x="6377" y="900762"/>
                      <a:pt x="3202" y="851338"/>
                    </a:cubicBezTo>
                    <a:cubicBezTo>
                      <a:pt x="27" y="801914"/>
                      <a:pt x="-5265" y="728571"/>
                      <a:pt x="13362" y="653218"/>
                    </a:cubicBezTo>
                    <a:cubicBezTo>
                      <a:pt x="31989" y="577865"/>
                      <a:pt x="75169" y="471185"/>
                      <a:pt x="114962" y="399218"/>
                    </a:cubicBezTo>
                    <a:cubicBezTo>
                      <a:pt x="154755" y="327251"/>
                      <a:pt x="195395" y="276451"/>
                      <a:pt x="252122" y="221418"/>
                    </a:cubicBezTo>
                    <a:cubicBezTo>
                      <a:pt x="308849" y="166385"/>
                      <a:pt x="378275" y="105425"/>
                      <a:pt x="455322" y="69018"/>
                    </a:cubicBezTo>
                    <a:cubicBezTo>
                      <a:pt x="532369" y="32611"/>
                      <a:pt x="623809" y="11445"/>
                      <a:pt x="714402" y="2978"/>
                    </a:cubicBezTo>
                    <a:cubicBezTo>
                      <a:pt x="759699" y="-1256"/>
                      <a:pt x="809652" y="-621"/>
                      <a:pt x="858864" y="26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77" name="자유형 310">
                <a:extLst>
                  <a:ext uri="{FF2B5EF4-FFF2-40B4-BE49-F238E27FC236}">
                    <a16:creationId xmlns:a16="http://schemas.microsoft.com/office/drawing/2014/main" id="{5232BE17-E973-48B2-9008-A5756714181A}"/>
                  </a:ext>
                </a:extLst>
              </p:cNvPr>
              <p:cNvSpPr/>
              <p:nvPr/>
            </p:nvSpPr>
            <p:spPr>
              <a:xfrm rot="1501691" flipH="1">
                <a:off x="4272329" y="5687459"/>
                <a:ext cx="65259" cy="64112"/>
              </a:xfrm>
              <a:custGeom>
                <a:avLst/>
                <a:gdLst>
                  <a:gd name="connsiteX0" fmla="*/ 2940 w 1626978"/>
                  <a:gd name="connsiteY0" fmla="*/ 851337 h 1598627"/>
                  <a:gd name="connsiteX1" fmla="*/ 13100 w 1626978"/>
                  <a:gd name="connsiteY1" fmla="*/ 653217 h 1598627"/>
                  <a:gd name="connsiteX2" fmla="*/ 114700 w 1626978"/>
                  <a:gd name="connsiteY2" fmla="*/ 399217 h 1598627"/>
                  <a:gd name="connsiteX3" fmla="*/ 251860 w 1626978"/>
                  <a:gd name="connsiteY3" fmla="*/ 221417 h 1598627"/>
                  <a:gd name="connsiteX4" fmla="*/ 455060 w 1626978"/>
                  <a:gd name="connsiteY4" fmla="*/ 69017 h 1598627"/>
                  <a:gd name="connsiteX5" fmla="*/ 714140 w 1626978"/>
                  <a:gd name="connsiteY5" fmla="*/ 2977 h 1598627"/>
                  <a:gd name="connsiteX6" fmla="*/ 998620 w 1626978"/>
                  <a:gd name="connsiteY6" fmla="*/ 18217 h 1598627"/>
                  <a:gd name="connsiteX7" fmla="*/ 1222140 w 1626978"/>
                  <a:gd name="connsiteY7" fmla="*/ 79177 h 1598627"/>
                  <a:gd name="connsiteX8" fmla="*/ 1430420 w 1626978"/>
                  <a:gd name="connsiteY8" fmla="*/ 262057 h 1598627"/>
                  <a:gd name="connsiteX9" fmla="*/ 1557420 w 1626978"/>
                  <a:gd name="connsiteY9" fmla="*/ 429697 h 1598627"/>
                  <a:gd name="connsiteX10" fmla="*/ 1618380 w 1626978"/>
                  <a:gd name="connsiteY10" fmla="*/ 673537 h 1598627"/>
                  <a:gd name="connsiteX11" fmla="*/ 1618380 w 1626978"/>
                  <a:gd name="connsiteY11" fmla="*/ 891977 h 1598627"/>
                  <a:gd name="connsiteX12" fmla="*/ 1542180 w 1626978"/>
                  <a:gd name="connsiteY12" fmla="*/ 1130737 h 1598627"/>
                  <a:gd name="connsiteX13" fmla="*/ 1445660 w 1626978"/>
                  <a:gd name="connsiteY13" fmla="*/ 1298377 h 1598627"/>
                  <a:gd name="connsiteX14" fmla="*/ 1262780 w 1626978"/>
                  <a:gd name="connsiteY14" fmla="*/ 1440617 h 1598627"/>
                  <a:gd name="connsiteX15" fmla="*/ 988460 w 1626978"/>
                  <a:gd name="connsiteY15" fmla="*/ 1577777 h 1598627"/>
                  <a:gd name="connsiteX16" fmla="*/ 785260 w 1626978"/>
                  <a:gd name="connsiteY16" fmla="*/ 1593017 h 1598627"/>
                  <a:gd name="connsiteX17" fmla="*/ 500780 w 1626978"/>
                  <a:gd name="connsiteY17" fmla="*/ 1526977 h 1598627"/>
                  <a:gd name="connsiteX18" fmla="*/ 322980 w 1626978"/>
                  <a:gd name="connsiteY18" fmla="*/ 1435537 h 1598627"/>
                  <a:gd name="connsiteX19" fmla="*/ 165500 w 1626978"/>
                  <a:gd name="connsiteY19" fmla="*/ 1252657 h 1598627"/>
                  <a:gd name="connsiteX20" fmla="*/ 89300 w 1626978"/>
                  <a:gd name="connsiteY20" fmla="*/ 1059617 h 1598627"/>
                  <a:gd name="connsiteX21" fmla="*/ 28340 w 1626978"/>
                  <a:gd name="connsiteY21" fmla="*/ 917377 h 1598627"/>
                  <a:gd name="connsiteX22" fmla="*/ 2940 w 1626978"/>
                  <a:gd name="connsiteY22" fmla="*/ 851337 h 1598627"/>
                  <a:gd name="connsiteX0" fmla="*/ 3202 w 1627240"/>
                  <a:gd name="connsiteY0" fmla="*/ 851337 h 1598627"/>
                  <a:gd name="connsiteX1" fmla="*/ 13362 w 1627240"/>
                  <a:gd name="connsiteY1" fmla="*/ 653217 h 1598627"/>
                  <a:gd name="connsiteX2" fmla="*/ 114962 w 1627240"/>
                  <a:gd name="connsiteY2" fmla="*/ 399217 h 1598627"/>
                  <a:gd name="connsiteX3" fmla="*/ 252122 w 1627240"/>
                  <a:gd name="connsiteY3" fmla="*/ 221417 h 1598627"/>
                  <a:gd name="connsiteX4" fmla="*/ 455322 w 1627240"/>
                  <a:gd name="connsiteY4" fmla="*/ 69017 h 1598627"/>
                  <a:gd name="connsiteX5" fmla="*/ 714402 w 1627240"/>
                  <a:gd name="connsiteY5" fmla="*/ 2977 h 1598627"/>
                  <a:gd name="connsiteX6" fmla="*/ 998882 w 1627240"/>
                  <a:gd name="connsiteY6" fmla="*/ 18217 h 1598627"/>
                  <a:gd name="connsiteX7" fmla="*/ 1222402 w 1627240"/>
                  <a:gd name="connsiteY7" fmla="*/ 79177 h 1598627"/>
                  <a:gd name="connsiteX8" fmla="*/ 1430682 w 1627240"/>
                  <a:gd name="connsiteY8" fmla="*/ 262057 h 1598627"/>
                  <a:gd name="connsiteX9" fmla="*/ 1557682 w 1627240"/>
                  <a:gd name="connsiteY9" fmla="*/ 429697 h 1598627"/>
                  <a:gd name="connsiteX10" fmla="*/ 1618642 w 1627240"/>
                  <a:gd name="connsiteY10" fmla="*/ 673537 h 1598627"/>
                  <a:gd name="connsiteX11" fmla="*/ 1618642 w 1627240"/>
                  <a:gd name="connsiteY11" fmla="*/ 891977 h 1598627"/>
                  <a:gd name="connsiteX12" fmla="*/ 1542442 w 1627240"/>
                  <a:gd name="connsiteY12" fmla="*/ 1130737 h 1598627"/>
                  <a:gd name="connsiteX13" fmla="*/ 1445922 w 1627240"/>
                  <a:gd name="connsiteY13" fmla="*/ 1298377 h 1598627"/>
                  <a:gd name="connsiteX14" fmla="*/ 1263042 w 1627240"/>
                  <a:gd name="connsiteY14" fmla="*/ 1440617 h 1598627"/>
                  <a:gd name="connsiteX15" fmla="*/ 988722 w 1627240"/>
                  <a:gd name="connsiteY15" fmla="*/ 1577777 h 1598627"/>
                  <a:gd name="connsiteX16" fmla="*/ 785522 w 1627240"/>
                  <a:gd name="connsiteY16" fmla="*/ 1593017 h 1598627"/>
                  <a:gd name="connsiteX17" fmla="*/ 501042 w 1627240"/>
                  <a:gd name="connsiteY17" fmla="*/ 1526977 h 1598627"/>
                  <a:gd name="connsiteX18" fmla="*/ 323242 w 1627240"/>
                  <a:gd name="connsiteY18" fmla="*/ 1435537 h 1598627"/>
                  <a:gd name="connsiteX19" fmla="*/ 165762 w 1627240"/>
                  <a:gd name="connsiteY19" fmla="*/ 1252657 h 1598627"/>
                  <a:gd name="connsiteX20" fmla="*/ 89562 w 1627240"/>
                  <a:gd name="connsiteY20" fmla="*/ 1059617 h 1598627"/>
                  <a:gd name="connsiteX21" fmla="*/ 32412 w 1627240"/>
                  <a:gd name="connsiteY21" fmla="*/ 949762 h 1598627"/>
                  <a:gd name="connsiteX22" fmla="*/ 3202 w 1627240"/>
                  <a:gd name="connsiteY22" fmla="*/ 851337 h 1598627"/>
                  <a:gd name="connsiteX0" fmla="*/ 3202 w 1627240"/>
                  <a:gd name="connsiteY0" fmla="*/ 851337 h 1598627"/>
                  <a:gd name="connsiteX1" fmla="*/ 13362 w 1627240"/>
                  <a:gd name="connsiteY1" fmla="*/ 653217 h 1598627"/>
                  <a:gd name="connsiteX2" fmla="*/ 114962 w 1627240"/>
                  <a:gd name="connsiteY2" fmla="*/ 399217 h 1598627"/>
                  <a:gd name="connsiteX3" fmla="*/ 252122 w 1627240"/>
                  <a:gd name="connsiteY3" fmla="*/ 221417 h 1598627"/>
                  <a:gd name="connsiteX4" fmla="*/ 455322 w 1627240"/>
                  <a:gd name="connsiteY4" fmla="*/ 69017 h 1598627"/>
                  <a:gd name="connsiteX5" fmla="*/ 714402 w 1627240"/>
                  <a:gd name="connsiteY5" fmla="*/ 2977 h 1598627"/>
                  <a:gd name="connsiteX6" fmla="*/ 998882 w 1627240"/>
                  <a:gd name="connsiteY6" fmla="*/ 18217 h 1598627"/>
                  <a:gd name="connsiteX7" fmla="*/ 1222402 w 1627240"/>
                  <a:gd name="connsiteY7" fmla="*/ 79177 h 1598627"/>
                  <a:gd name="connsiteX8" fmla="*/ 1430682 w 1627240"/>
                  <a:gd name="connsiteY8" fmla="*/ 262057 h 1598627"/>
                  <a:gd name="connsiteX9" fmla="*/ 1557682 w 1627240"/>
                  <a:gd name="connsiteY9" fmla="*/ 429697 h 1598627"/>
                  <a:gd name="connsiteX10" fmla="*/ 1618642 w 1627240"/>
                  <a:gd name="connsiteY10" fmla="*/ 673537 h 1598627"/>
                  <a:gd name="connsiteX11" fmla="*/ 1618642 w 1627240"/>
                  <a:gd name="connsiteY11" fmla="*/ 891977 h 1598627"/>
                  <a:gd name="connsiteX12" fmla="*/ 1542442 w 1627240"/>
                  <a:gd name="connsiteY12" fmla="*/ 1130737 h 1598627"/>
                  <a:gd name="connsiteX13" fmla="*/ 1445922 w 1627240"/>
                  <a:gd name="connsiteY13" fmla="*/ 1298377 h 1598627"/>
                  <a:gd name="connsiteX14" fmla="*/ 1263042 w 1627240"/>
                  <a:gd name="connsiteY14" fmla="*/ 1440617 h 1598627"/>
                  <a:gd name="connsiteX15" fmla="*/ 988722 w 1627240"/>
                  <a:gd name="connsiteY15" fmla="*/ 1577777 h 1598627"/>
                  <a:gd name="connsiteX16" fmla="*/ 785522 w 1627240"/>
                  <a:gd name="connsiteY16" fmla="*/ 1593017 h 1598627"/>
                  <a:gd name="connsiteX17" fmla="*/ 501042 w 1627240"/>
                  <a:gd name="connsiteY17" fmla="*/ 1526977 h 1598627"/>
                  <a:gd name="connsiteX18" fmla="*/ 323242 w 1627240"/>
                  <a:gd name="connsiteY18" fmla="*/ 1435537 h 1598627"/>
                  <a:gd name="connsiteX19" fmla="*/ 165762 w 1627240"/>
                  <a:gd name="connsiteY19" fmla="*/ 1252657 h 1598627"/>
                  <a:gd name="connsiteX20" fmla="*/ 76227 w 1627240"/>
                  <a:gd name="connsiteY20" fmla="*/ 1069142 h 1598627"/>
                  <a:gd name="connsiteX21" fmla="*/ 32412 w 1627240"/>
                  <a:gd name="connsiteY21" fmla="*/ 949762 h 1598627"/>
                  <a:gd name="connsiteX22" fmla="*/ 3202 w 1627240"/>
                  <a:gd name="connsiteY22" fmla="*/ 851337 h 159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27240" h="1598627">
                    <a:moveTo>
                      <a:pt x="3202" y="851337"/>
                    </a:moveTo>
                    <a:cubicBezTo>
                      <a:pt x="27" y="801913"/>
                      <a:pt x="-5265" y="728570"/>
                      <a:pt x="13362" y="653217"/>
                    </a:cubicBezTo>
                    <a:cubicBezTo>
                      <a:pt x="31989" y="577864"/>
                      <a:pt x="75169" y="471184"/>
                      <a:pt x="114962" y="399217"/>
                    </a:cubicBezTo>
                    <a:cubicBezTo>
                      <a:pt x="154755" y="327250"/>
                      <a:pt x="195395" y="276450"/>
                      <a:pt x="252122" y="221417"/>
                    </a:cubicBezTo>
                    <a:cubicBezTo>
                      <a:pt x="308849" y="166384"/>
                      <a:pt x="378275" y="105424"/>
                      <a:pt x="455322" y="69017"/>
                    </a:cubicBezTo>
                    <a:cubicBezTo>
                      <a:pt x="532369" y="32610"/>
                      <a:pt x="623809" y="11444"/>
                      <a:pt x="714402" y="2977"/>
                    </a:cubicBezTo>
                    <a:cubicBezTo>
                      <a:pt x="804995" y="-5490"/>
                      <a:pt x="914215" y="5517"/>
                      <a:pt x="998882" y="18217"/>
                    </a:cubicBezTo>
                    <a:cubicBezTo>
                      <a:pt x="1083549" y="30917"/>
                      <a:pt x="1150435" y="38537"/>
                      <a:pt x="1222402" y="79177"/>
                    </a:cubicBezTo>
                    <a:cubicBezTo>
                      <a:pt x="1294369" y="119817"/>
                      <a:pt x="1374802" y="203637"/>
                      <a:pt x="1430682" y="262057"/>
                    </a:cubicBezTo>
                    <a:cubicBezTo>
                      <a:pt x="1486562" y="320477"/>
                      <a:pt x="1526355" y="361117"/>
                      <a:pt x="1557682" y="429697"/>
                    </a:cubicBezTo>
                    <a:cubicBezTo>
                      <a:pt x="1589009" y="498277"/>
                      <a:pt x="1608482" y="596490"/>
                      <a:pt x="1618642" y="673537"/>
                    </a:cubicBezTo>
                    <a:cubicBezTo>
                      <a:pt x="1628802" y="750584"/>
                      <a:pt x="1631342" y="815777"/>
                      <a:pt x="1618642" y="891977"/>
                    </a:cubicBezTo>
                    <a:cubicBezTo>
                      <a:pt x="1605942" y="968177"/>
                      <a:pt x="1571229" y="1063004"/>
                      <a:pt x="1542442" y="1130737"/>
                    </a:cubicBezTo>
                    <a:cubicBezTo>
                      <a:pt x="1513655" y="1198470"/>
                      <a:pt x="1492489" y="1246730"/>
                      <a:pt x="1445922" y="1298377"/>
                    </a:cubicBezTo>
                    <a:cubicBezTo>
                      <a:pt x="1399355" y="1350024"/>
                      <a:pt x="1339242" y="1394050"/>
                      <a:pt x="1263042" y="1440617"/>
                    </a:cubicBezTo>
                    <a:cubicBezTo>
                      <a:pt x="1186842" y="1487184"/>
                      <a:pt x="1068308" y="1552377"/>
                      <a:pt x="988722" y="1577777"/>
                    </a:cubicBezTo>
                    <a:cubicBezTo>
                      <a:pt x="909136" y="1603177"/>
                      <a:pt x="866802" y="1601484"/>
                      <a:pt x="785522" y="1593017"/>
                    </a:cubicBezTo>
                    <a:cubicBezTo>
                      <a:pt x="704242" y="1584550"/>
                      <a:pt x="578089" y="1553224"/>
                      <a:pt x="501042" y="1526977"/>
                    </a:cubicBezTo>
                    <a:cubicBezTo>
                      <a:pt x="423995" y="1500730"/>
                      <a:pt x="379122" y="1481257"/>
                      <a:pt x="323242" y="1435537"/>
                    </a:cubicBezTo>
                    <a:cubicBezTo>
                      <a:pt x="267362" y="1389817"/>
                      <a:pt x="206931" y="1313723"/>
                      <a:pt x="165762" y="1252657"/>
                    </a:cubicBezTo>
                    <a:cubicBezTo>
                      <a:pt x="124593" y="1191591"/>
                      <a:pt x="99087" y="1125022"/>
                      <a:pt x="76227" y="1069142"/>
                    </a:cubicBezTo>
                    <a:cubicBezTo>
                      <a:pt x="53367" y="1013262"/>
                      <a:pt x="44583" y="986063"/>
                      <a:pt x="32412" y="949762"/>
                    </a:cubicBezTo>
                    <a:cubicBezTo>
                      <a:pt x="20241" y="913461"/>
                      <a:pt x="6377" y="900761"/>
                      <a:pt x="3202" y="8513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78" name="자유형 342">
                <a:extLst>
                  <a:ext uri="{FF2B5EF4-FFF2-40B4-BE49-F238E27FC236}">
                    <a16:creationId xmlns:a16="http://schemas.microsoft.com/office/drawing/2014/main" id="{3A616968-15D6-4E9A-BE26-C62F0256E6D7}"/>
                  </a:ext>
                </a:extLst>
              </p:cNvPr>
              <p:cNvSpPr/>
              <p:nvPr/>
            </p:nvSpPr>
            <p:spPr>
              <a:xfrm rot="61691">
                <a:off x="4327450" y="5554162"/>
                <a:ext cx="214225" cy="154126"/>
              </a:xfrm>
              <a:custGeom>
                <a:avLst/>
                <a:gdLst>
                  <a:gd name="connsiteX0" fmla="*/ 0 w 561340"/>
                  <a:gd name="connsiteY0" fmla="*/ 403860 h 403860"/>
                  <a:gd name="connsiteX1" fmla="*/ 185420 w 561340"/>
                  <a:gd name="connsiteY1" fmla="*/ 271780 h 403860"/>
                  <a:gd name="connsiteX2" fmla="*/ 342900 w 561340"/>
                  <a:gd name="connsiteY2" fmla="*/ 147320 h 403860"/>
                  <a:gd name="connsiteX3" fmla="*/ 495300 w 561340"/>
                  <a:gd name="connsiteY3" fmla="*/ 55880 h 403860"/>
                  <a:gd name="connsiteX4" fmla="*/ 561340 w 561340"/>
                  <a:gd name="connsiteY4" fmla="*/ 0 h 403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340" h="403860">
                    <a:moveTo>
                      <a:pt x="0" y="403860"/>
                    </a:moveTo>
                    <a:cubicBezTo>
                      <a:pt x="64135" y="359198"/>
                      <a:pt x="128270" y="314537"/>
                      <a:pt x="185420" y="271780"/>
                    </a:cubicBezTo>
                    <a:cubicBezTo>
                      <a:pt x="242570" y="229023"/>
                      <a:pt x="291253" y="183303"/>
                      <a:pt x="342900" y="147320"/>
                    </a:cubicBezTo>
                    <a:cubicBezTo>
                      <a:pt x="394547" y="111337"/>
                      <a:pt x="458893" y="80433"/>
                      <a:pt x="495300" y="55880"/>
                    </a:cubicBezTo>
                    <a:cubicBezTo>
                      <a:pt x="531707" y="31327"/>
                      <a:pt x="546523" y="15663"/>
                      <a:pt x="561340" y="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79" name="자유형 343">
                <a:extLst>
                  <a:ext uri="{FF2B5EF4-FFF2-40B4-BE49-F238E27FC236}">
                    <a16:creationId xmlns:a16="http://schemas.microsoft.com/office/drawing/2014/main" id="{A3717E1C-BC04-430D-AA46-D20044F25C2B}"/>
                  </a:ext>
                </a:extLst>
              </p:cNvPr>
              <p:cNvSpPr/>
              <p:nvPr/>
            </p:nvSpPr>
            <p:spPr>
              <a:xfrm rot="61691">
                <a:off x="4314885" y="5645498"/>
                <a:ext cx="262692" cy="75609"/>
              </a:xfrm>
              <a:custGeom>
                <a:avLst/>
                <a:gdLst>
                  <a:gd name="connsiteX0" fmla="*/ 0 w 688340"/>
                  <a:gd name="connsiteY0" fmla="*/ 198120 h 198120"/>
                  <a:gd name="connsiteX1" fmla="*/ 241300 w 688340"/>
                  <a:gd name="connsiteY1" fmla="*/ 132080 h 198120"/>
                  <a:gd name="connsiteX2" fmla="*/ 515620 w 688340"/>
                  <a:gd name="connsiteY2" fmla="*/ 53340 h 198120"/>
                  <a:gd name="connsiteX3" fmla="*/ 688340 w 688340"/>
                  <a:gd name="connsiteY3" fmla="*/ 0 h 198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8340" h="198120">
                    <a:moveTo>
                      <a:pt x="0" y="198120"/>
                    </a:moveTo>
                    <a:lnTo>
                      <a:pt x="241300" y="132080"/>
                    </a:lnTo>
                    <a:lnTo>
                      <a:pt x="515620" y="53340"/>
                    </a:lnTo>
                    <a:cubicBezTo>
                      <a:pt x="590127" y="31327"/>
                      <a:pt x="688340" y="0"/>
                      <a:pt x="688340" y="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80" name="자유형 344">
                <a:extLst>
                  <a:ext uri="{FF2B5EF4-FFF2-40B4-BE49-F238E27FC236}">
                    <a16:creationId xmlns:a16="http://schemas.microsoft.com/office/drawing/2014/main" id="{896462E5-2D2E-4877-B0BD-F29E7D2C42E7}"/>
                  </a:ext>
                </a:extLst>
              </p:cNvPr>
              <p:cNvSpPr/>
              <p:nvPr/>
            </p:nvSpPr>
            <p:spPr>
              <a:xfrm rot="61691">
                <a:off x="4313827" y="5724253"/>
                <a:ext cx="72203" cy="250347"/>
              </a:xfrm>
              <a:custGeom>
                <a:avLst/>
                <a:gdLst>
                  <a:gd name="connsiteX0" fmla="*/ 0 w 189196"/>
                  <a:gd name="connsiteY0" fmla="*/ 0 h 655992"/>
                  <a:gd name="connsiteX1" fmla="*/ 121920 w 189196"/>
                  <a:gd name="connsiteY1" fmla="*/ 378460 h 655992"/>
                  <a:gd name="connsiteX2" fmla="*/ 180340 w 189196"/>
                  <a:gd name="connsiteY2" fmla="*/ 617220 h 655992"/>
                  <a:gd name="connsiteX3" fmla="*/ 187960 w 189196"/>
                  <a:gd name="connsiteY3" fmla="*/ 652780 h 655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196" h="655992">
                    <a:moveTo>
                      <a:pt x="0" y="0"/>
                    </a:moveTo>
                    <a:cubicBezTo>
                      <a:pt x="45931" y="137795"/>
                      <a:pt x="91863" y="275590"/>
                      <a:pt x="121920" y="378460"/>
                    </a:cubicBezTo>
                    <a:cubicBezTo>
                      <a:pt x="151977" y="481330"/>
                      <a:pt x="169333" y="571500"/>
                      <a:pt x="180340" y="617220"/>
                    </a:cubicBezTo>
                    <a:cubicBezTo>
                      <a:pt x="191347" y="662940"/>
                      <a:pt x="189653" y="657860"/>
                      <a:pt x="187960" y="65278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81" name="자유형 345">
                <a:extLst>
                  <a:ext uri="{FF2B5EF4-FFF2-40B4-BE49-F238E27FC236}">
                    <a16:creationId xmlns:a16="http://schemas.microsoft.com/office/drawing/2014/main" id="{A9C2505D-09C4-41BD-8F1E-A4E9676C1D34}"/>
                  </a:ext>
                </a:extLst>
              </p:cNvPr>
              <p:cNvSpPr/>
              <p:nvPr/>
            </p:nvSpPr>
            <p:spPr>
              <a:xfrm rot="61691">
                <a:off x="4192590" y="5724412"/>
                <a:ext cx="116478" cy="238614"/>
              </a:xfrm>
              <a:custGeom>
                <a:avLst/>
                <a:gdLst>
                  <a:gd name="connsiteX0" fmla="*/ 305210 w 305210"/>
                  <a:gd name="connsiteY0" fmla="*/ 0 h 625246"/>
                  <a:gd name="connsiteX1" fmla="*/ 119790 w 305210"/>
                  <a:gd name="connsiteY1" fmla="*/ 365760 h 625246"/>
                  <a:gd name="connsiteX2" fmla="*/ 13110 w 305210"/>
                  <a:gd name="connsiteY2" fmla="*/ 591820 h 625246"/>
                  <a:gd name="connsiteX3" fmla="*/ 5490 w 305210"/>
                  <a:gd name="connsiteY3" fmla="*/ 619760 h 62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5210" h="625246">
                    <a:moveTo>
                      <a:pt x="305210" y="0"/>
                    </a:moveTo>
                    <a:cubicBezTo>
                      <a:pt x="236841" y="133561"/>
                      <a:pt x="168473" y="267123"/>
                      <a:pt x="119790" y="365760"/>
                    </a:cubicBezTo>
                    <a:cubicBezTo>
                      <a:pt x="71107" y="464397"/>
                      <a:pt x="32160" y="549487"/>
                      <a:pt x="13110" y="591820"/>
                    </a:cubicBezTo>
                    <a:cubicBezTo>
                      <a:pt x="-5940" y="634153"/>
                      <a:pt x="-225" y="626956"/>
                      <a:pt x="5490" y="61976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82" name="자유형 346">
                <a:extLst>
                  <a:ext uri="{FF2B5EF4-FFF2-40B4-BE49-F238E27FC236}">
                    <a16:creationId xmlns:a16="http://schemas.microsoft.com/office/drawing/2014/main" id="{8E70B569-14D4-4D5B-91D4-3222A3979473}"/>
                  </a:ext>
                </a:extLst>
              </p:cNvPr>
              <p:cNvSpPr/>
              <p:nvPr/>
            </p:nvSpPr>
            <p:spPr>
              <a:xfrm rot="61691">
                <a:off x="4310192" y="5725708"/>
                <a:ext cx="279171" cy="6217"/>
              </a:xfrm>
              <a:custGeom>
                <a:avLst/>
                <a:gdLst>
                  <a:gd name="connsiteX0" fmla="*/ 0 w 731520"/>
                  <a:gd name="connsiteY0" fmla="*/ 3370 h 16290"/>
                  <a:gd name="connsiteX1" fmla="*/ 345440 w 731520"/>
                  <a:gd name="connsiteY1" fmla="*/ 830 h 16290"/>
                  <a:gd name="connsiteX2" fmla="*/ 612140 w 731520"/>
                  <a:gd name="connsiteY2" fmla="*/ 16070 h 16290"/>
                  <a:gd name="connsiteX3" fmla="*/ 731520 w 731520"/>
                  <a:gd name="connsiteY3" fmla="*/ 8450 h 1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520" h="16290">
                    <a:moveTo>
                      <a:pt x="0" y="3370"/>
                    </a:moveTo>
                    <a:cubicBezTo>
                      <a:pt x="121708" y="1041"/>
                      <a:pt x="243417" y="-1287"/>
                      <a:pt x="345440" y="830"/>
                    </a:cubicBezTo>
                    <a:cubicBezTo>
                      <a:pt x="447463" y="2947"/>
                      <a:pt x="547793" y="14800"/>
                      <a:pt x="612140" y="16070"/>
                    </a:cubicBezTo>
                    <a:cubicBezTo>
                      <a:pt x="676487" y="17340"/>
                      <a:pt x="704003" y="12895"/>
                      <a:pt x="731520" y="845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83" name="자유형 347">
                <a:extLst>
                  <a:ext uri="{FF2B5EF4-FFF2-40B4-BE49-F238E27FC236}">
                    <a16:creationId xmlns:a16="http://schemas.microsoft.com/office/drawing/2014/main" id="{192E9C98-E0F1-4C7D-BE68-84A78D056DA3}"/>
                  </a:ext>
                </a:extLst>
              </p:cNvPr>
              <p:cNvSpPr/>
              <p:nvPr/>
            </p:nvSpPr>
            <p:spPr>
              <a:xfrm rot="61691">
                <a:off x="4310448" y="5724223"/>
                <a:ext cx="184175" cy="195807"/>
              </a:xfrm>
              <a:custGeom>
                <a:avLst/>
                <a:gdLst>
                  <a:gd name="connsiteX0" fmla="*/ 0 w 482600"/>
                  <a:gd name="connsiteY0" fmla="*/ 0 h 513080"/>
                  <a:gd name="connsiteX1" fmla="*/ 236220 w 482600"/>
                  <a:gd name="connsiteY1" fmla="*/ 241300 h 513080"/>
                  <a:gd name="connsiteX2" fmla="*/ 426720 w 482600"/>
                  <a:gd name="connsiteY2" fmla="*/ 459740 h 513080"/>
                  <a:gd name="connsiteX3" fmla="*/ 482600 w 482600"/>
                  <a:gd name="connsiteY3" fmla="*/ 513080 h 51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00" h="513080">
                    <a:moveTo>
                      <a:pt x="0" y="0"/>
                    </a:moveTo>
                    <a:cubicBezTo>
                      <a:pt x="82550" y="82338"/>
                      <a:pt x="165100" y="164677"/>
                      <a:pt x="236220" y="241300"/>
                    </a:cubicBezTo>
                    <a:cubicBezTo>
                      <a:pt x="307340" y="317923"/>
                      <a:pt x="385657" y="414443"/>
                      <a:pt x="426720" y="459740"/>
                    </a:cubicBezTo>
                    <a:cubicBezTo>
                      <a:pt x="467783" y="505037"/>
                      <a:pt x="482600" y="513080"/>
                      <a:pt x="482600" y="51308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84" name="자유형 348">
                <a:extLst>
                  <a:ext uri="{FF2B5EF4-FFF2-40B4-BE49-F238E27FC236}">
                    <a16:creationId xmlns:a16="http://schemas.microsoft.com/office/drawing/2014/main" id="{333208E5-3491-4CF1-BE95-6DD13B9F333D}"/>
                  </a:ext>
                </a:extLst>
              </p:cNvPr>
              <p:cNvSpPr/>
              <p:nvPr/>
            </p:nvSpPr>
            <p:spPr>
              <a:xfrm rot="61691">
                <a:off x="4068188" y="5593412"/>
                <a:ext cx="245244" cy="121168"/>
              </a:xfrm>
              <a:custGeom>
                <a:avLst/>
                <a:gdLst>
                  <a:gd name="connsiteX0" fmla="*/ 642620 w 642620"/>
                  <a:gd name="connsiteY0" fmla="*/ 317500 h 317500"/>
                  <a:gd name="connsiteX1" fmla="*/ 335280 w 642620"/>
                  <a:gd name="connsiteY1" fmla="*/ 162560 h 317500"/>
                  <a:gd name="connsiteX2" fmla="*/ 111760 w 642620"/>
                  <a:gd name="connsiteY2" fmla="*/ 60960 h 317500"/>
                  <a:gd name="connsiteX3" fmla="*/ 0 w 642620"/>
                  <a:gd name="connsiteY3" fmla="*/ 0 h 31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620" h="317500">
                    <a:moveTo>
                      <a:pt x="642620" y="317500"/>
                    </a:moveTo>
                    <a:lnTo>
                      <a:pt x="335280" y="162560"/>
                    </a:lnTo>
                    <a:cubicBezTo>
                      <a:pt x="246803" y="119803"/>
                      <a:pt x="167640" y="88053"/>
                      <a:pt x="111760" y="60960"/>
                    </a:cubicBezTo>
                    <a:cubicBezTo>
                      <a:pt x="55880" y="33867"/>
                      <a:pt x="0" y="0"/>
                      <a:pt x="0" y="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85" name="자유형 349">
                <a:extLst>
                  <a:ext uri="{FF2B5EF4-FFF2-40B4-BE49-F238E27FC236}">
                    <a16:creationId xmlns:a16="http://schemas.microsoft.com/office/drawing/2014/main" id="{56936807-DA36-4EB1-92A0-B2396CB6A339}"/>
                  </a:ext>
                </a:extLst>
              </p:cNvPr>
              <p:cNvSpPr/>
              <p:nvPr/>
            </p:nvSpPr>
            <p:spPr>
              <a:xfrm rot="61691">
                <a:off x="4112292" y="5540459"/>
                <a:ext cx="197746" cy="173513"/>
              </a:xfrm>
              <a:custGeom>
                <a:avLst/>
                <a:gdLst>
                  <a:gd name="connsiteX0" fmla="*/ 518160 w 518160"/>
                  <a:gd name="connsiteY0" fmla="*/ 454660 h 454660"/>
                  <a:gd name="connsiteX1" fmla="*/ 233680 w 518160"/>
                  <a:gd name="connsiteY1" fmla="*/ 226060 h 454660"/>
                  <a:gd name="connsiteX2" fmla="*/ 40640 w 518160"/>
                  <a:gd name="connsiteY2" fmla="*/ 48260 h 454660"/>
                  <a:gd name="connsiteX3" fmla="*/ 0 w 518160"/>
                  <a:gd name="connsiteY3" fmla="*/ 0 h 45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60" h="454660">
                    <a:moveTo>
                      <a:pt x="518160" y="454660"/>
                    </a:moveTo>
                    <a:cubicBezTo>
                      <a:pt x="415713" y="374226"/>
                      <a:pt x="313267" y="293793"/>
                      <a:pt x="233680" y="226060"/>
                    </a:cubicBezTo>
                    <a:cubicBezTo>
                      <a:pt x="154093" y="158327"/>
                      <a:pt x="79587" y="85937"/>
                      <a:pt x="40640" y="48260"/>
                    </a:cubicBezTo>
                    <a:cubicBezTo>
                      <a:pt x="1693" y="10583"/>
                      <a:pt x="846" y="5291"/>
                      <a:pt x="0" y="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86" name="자유형 350">
                <a:extLst>
                  <a:ext uri="{FF2B5EF4-FFF2-40B4-BE49-F238E27FC236}">
                    <a16:creationId xmlns:a16="http://schemas.microsoft.com/office/drawing/2014/main" id="{7458099D-9B4A-4AAB-82E9-F9F5A895EED4}"/>
                  </a:ext>
                </a:extLst>
              </p:cNvPr>
              <p:cNvSpPr/>
              <p:nvPr/>
            </p:nvSpPr>
            <p:spPr>
              <a:xfrm rot="61691">
                <a:off x="4261424" y="5448714"/>
                <a:ext cx="46528" cy="266570"/>
              </a:xfrm>
              <a:custGeom>
                <a:avLst/>
                <a:gdLst>
                  <a:gd name="connsiteX0" fmla="*/ 121920 w 121920"/>
                  <a:gd name="connsiteY0" fmla="*/ 698500 h 698500"/>
                  <a:gd name="connsiteX1" fmla="*/ 66040 w 121920"/>
                  <a:gd name="connsiteY1" fmla="*/ 365760 h 698500"/>
                  <a:gd name="connsiteX2" fmla="*/ 12700 w 121920"/>
                  <a:gd name="connsiteY2" fmla="*/ 109220 h 698500"/>
                  <a:gd name="connsiteX3" fmla="*/ 0 w 121920"/>
                  <a:gd name="connsiteY3" fmla="*/ 0 h 69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20" h="698500">
                    <a:moveTo>
                      <a:pt x="121920" y="698500"/>
                    </a:moveTo>
                    <a:cubicBezTo>
                      <a:pt x="103081" y="581236"/>
                      <a:pt x="84243" y="463973"/>
                      <a:pt x="66040" y="365760"/>
                    </a:cubicBezTo>
                    <a:cubicBezTo>
                      <a:pt x="47837" y="267547"/>
                      <a:pt x="23707" y="170180"/>
                      <a:pt x="12700" y="109220"/>
                    </a:cubicBezTo>
                    <a:cubicBezTo>
                      <a:pt x="1693" y="48260"/>
                      <a:pt x="0" y="0"/>
                      <a:pt x="0" y="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87" name="자유형 351">
                <a:extLst>
                  <a:ext uri="{FF2B5EF4-FFF2-40B4-BE49-F238E27FC236}">
                    <a16:creationId xmlns:a16="http://schemas.microsoft.com/office/drawing/2014/main" id="{2C6B203D-51B9-4D83-B515-2CD5DF118925}"/>
                  </a:ext>
                </a:extLst>
              </p:cNvPr>
              <p:cNvSpPr/>
              <p:nvPr/>
            </p:nvSpPr>
            <p:spPr>
              <a:xfrm rot="61691">
                <a:off x="4312550" y="5481419"/>
                <a:ext cx="131831" cy="230704"/>
              </a:xfrm>
              <a:custGeom>
                <a:avLst/>
                <a:gdLst>
                  <a:gd name="connsiteX0" fmla="*/ 0 w 345440"/>
                  <a:gd name="connsiteY0" fmla="*/ 604520 h 604520"/>
                  <a:gd name="connsiteX1" fmla="*/ 114300 w 345440"/>
                  <a:gd name="connsiteY1" fmla="*/ 391160 h 604520"/>
                  <a:gd name="connsiteX2" fmla="*/ 279400 w 345440"/>
                  <a:gd name="connsiteY2" fmla="*/ 104140 h 604520"/>
                  <a:gd name="connsiteX3" fmla="*/ 345440 w 345440"/>
                  <a:gd name="connsiteY3" fmla="*/ 0 h 60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440" h="604520">
                    <a:moveTo>
                      <a:pt x="0" y="604520"/>
                    </a:moveTo>
                    <a:cubicBezTo>
                      <a:pt x="33866" y="539538"/>
                      <a:pt x="67733" y="474557"/>
                      <a:pt x="114300" y="391160"/>
                    </a:cubicBezTo>
                    <a:cubicBezTo>
                      <a:pt x="160867" y="307763"/>
                      <a:pt x="240877" y="169333"/>
                      <a:pt x="279400" y="104140"/>
                    </a:cubicBezTo>
                    <a:cubicBezTo>
                      <a:pt x="317923" y="38947"/>
                      <a:pt x="331681" y="19473"/>
                      <a:pt x="345440" y="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88" name="자유형 352">
                <a:extLst>
                  <a:ext uri="{FF2B5EF4-FFF2-40B4-BE49-F238E27FC236}">
                    <a16:creationId xmlns:a16="http://schemas.microsoft.com/office/drawing/2014/main" id="{1A82CCE6-856F-4E13-8EFD-02CAEC8FB4F1}"/>
                  </a:ext>
                </a:extLst>
              </p:cNvPr>
              <p:cNvSpPr/>
              <p:nvPr/>
            </p:nvSpPr>
            <p:spPr>
              <a:xfrm rot="61691">
                <a:off x="4099493" y="5721725"/>
                <a:ext cx="220041" cy="157034"/>
              </a:xfrm>
              <a:custGeom>
                <a:avLst/>
                <a:gdLst>
                  <a:gd name="connsiteX0" fmla="*/ 576580 w 576580"/>
                  <a:gd name="connsiteY0" fmla="*/ 0 h 411480"/>
                  <a:gd name="connsiteX1" fmla="*/ 231140 w 576580"/>
                  <a:gd name="connsiteY1" fmla="*/ 226060 h 411480"/>
                  <a:gd name="connsiteX2" fmla="*/ 71120 w 576580"/>
                  <a:gd name="connsiteY2" fmla="*/ 363220 h 411480"/>
                  <a:gd name="connsiteX3" fmla="*/ 0 w 576580"/>
                  <a:gd name="connsiteY3" fmla="*/ 411480 h 41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580" h="411480">
                    <a:moveTo>
                      <a:pt x="576580" y="0"/>
                    </a:moveTo>
                    <a:cubicBezTo>
                      <a:pt x="445981" y="82761"/>
                      <a:pt x="315383" y="165523"/>
                      <a:pt x="231140" y="226060"/>
                    </a:cubicBezTo>
                    <a:cubicBezTo>
                      <a:pt x="146897" y="286597"/>
                      <a:pt x="109643" y="332317"/>
                      <a:pt x="71120" y="363220"/>
                    </a:cubicBezTo>
                    <a:cubicBezTo>
                      <a:pt x="32597" y="394123"/>
                      <a:pt x="16298" y="402801"/>
                      <a:pt x="0" y="41148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89" name="자유형 353">
                <a:extLst>
                  <a:ext uri="{FF2B5EF4-FFF2-40B4-BE49-F238E27FC236}">
                    <a16:creationId xmlns:a16="http://schemas.microsoft.com/office/drawing/2014/main" id="{6BF7750C-3460-40A3-9D14-FD9DDB47447E}"/>
                  </a:ext>
                </a:extLst>
              </p:cNvPr>
              <p:cNvSpPr/>
              <p:nvPr/>
            </p:nvSpPr>
            <p:spPr>
              <a:xfrm rot="61691">
                <a:off x="4054677" y="5718363"/>
                <a:ext cx="259784" cy="80478"/>
              </a:xfrm>
              <a:custGeom>
                <a:avLst/>
                <a:gdLst>
                  <a:gd name="connsiteX0" fmla="*/ 680720 w 680720"/>
                  <a:gd name="connsiteY0" fmla="*/ 0 h 210879"/>
                  <a:gd name="connsiteX1" fmla="*/ 172720 w 680720"/>
                  <a:gd name="connsiteY1" fmla="*/ 147320 h 210879"/>
                  <a:gd name="connsiteX2" fmla="*/ 43180 w 680720"/>
                  <a:gd name="connsiteY2" fmla="*/ 200660 h 210879"/>
                  <a:gd name="connsiteX3" fmla="*/ 0 w 680720"/>
                  <a:gd name="connsiteY3" fmla="*/ 210820 h 21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720" h="210879">
                    <a:moveTo>
                      <a:pt x="680720" y="0"/>
                    </a:moveTo>
                    <a:lnTo>
                      <a:pt x="172720" y="147320"/>
                    </a:lnTo>
                    <a:cubicBezTo>
                      <a:pt x="66463" y="180763"/>
                      <a:pt x="71967" y="190077"/>
                      <a:pt x="43180" y="200660"/>
                    </a:cubicBezTo>
                    <a:cubicBezTo>
                      <a:pt x="14393" y="211243"/>
                      <a:pt x="7196" y="211031"/>
                      <a:pt x="0" y="21082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90" name="자유형 354">
                <a:extLst>
                  <a:ext uri="{FF2B5EF4-FFF2-40B4-BE49-F238E27FC236}">
                    <a16:creationId xmlns:a16="http://schemas.microsoft.com/office/drawing/2014/main" id="{71F009AE-6379-4ECF-98BD-AA48435388AD}"/>
                  </a:ext>
                </a:extLst>
              </p:cNvPr>
              <p:cNvSpPr/>
              <p:nvPr/>
            </p:nvSpPr>
            <p:spPr>
              <a:xfrm rot="61691">
                <a:off x="4322900" y="5727843"/>
                <a:ext cx="239428" cy="97904"/>
              </a:xfrm>
              <a:custGeom>
                <a:avLst/>
                <a:gdLst>
                  <a:gd name="connsiteX0" fmla="*/ 0 w 627380"/>
                  <a:gd name="connsiteY0" fmla="*/ 0 h 256540"/>
                  <a:gd name="connsiteX1" fmla="*/ 302260 w 627380"/>
                  <a:gd name="connsiteY1" fmla="*/ 106680 h 256540"/>
                  <a:gd name="connsiteX2" fmla="*/ 541020 w 627380"/>
                  <a:gd name="connsiteY2" fmla="*/ 218440 h 256540"/>
                  <a:gd name="connsiteX3" fmla="*/ 627380 w 627380"/>
                  <a:gd name="connsiteY3" fmla="*/ 256540 h 25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380" h="256540">
                    <a:moveTo>
                      <a:pt x="0" y="0"/>
                    </a:moveTo>
                    <a:cubicBezTo>
                      <a:pt x="106045" y="35136"/>
                      <a:pt x="212090" y="70273"/>
                      <a:pt x="302260" y="106680"/>
                    </a:cubicBezTo>
                    <a:cubicBezTo>
                      <a:pt x="392430" y="143087"/>
                      <a:pt x="486833" y="193463"/>
                      <a:pt x="541020" y="218440"/>
                    </a:cubicBezTo>
                    <a:cubicBezTo>
                      <a:pt x="595207" y="243417"/>
                      <a:pt x="611293" y="249978"/>
                      <a:pt x="627380" y="25654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91" name="자유형 355">
                <a:extLst>
                  <a:ext uri="{FF2B5EF4-FFF2-40B4-BE49-F238E27FC236}">
                    <a16:creationId xmlns:a16="http://schemas.microsoft.com/office/drawing/2014/main" id="{0913523D-5DDE-4693-BC9A-B5407AB0375D}"/>
                  </a:ext>
                </a:extLst>
              </p:cNvPr>
              <p:cNvSpPr/>
              <p:nvPr/>
            </p:nvSpPr>
            <p:spPr>
              <a:xfrm rot="61691">
                <a:off x="4060246" y="5716396"/>
                <a:ext cx="246213" cy="3877"/>
              </a:xfrm>
              <a:custGeom>
                <a:avLst/>
                <a:gdLst>
                  <a:gd name="connsiteX0" fmla="*/ 645160 w 645160"/>
                  <a:gd name="connsiteY0" fmla="*/ 0 h 10160"/>
                  <a:gd name="connsiteX1" fmla="*/ 238760 w 645160"/>
                  <a:gd name="connsiteY1" fmla="*/ 5080 h 10160"/>
                  <a:gd name="connsiteX2" fmla="*/ 45720 w 645160"/>
                  <a:gd name="connsiteY2" fmla="*/ 10160 h 10160"/>
                  <a:gd name="connsiteX3" fmla="*/ 0 w 645160"/>
                  <a:gd name="connsiteY3" fmla="*/ 5080 h 1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160" h="10160">
                    <a:moveTo>
                      <a:pt x="645160" y="0"/>
                    </a:moveTo>
                    <a:lnTo>
                      <a:pt x="238760" y="5080"/>
                    </a:lnTo>
                    <a:lnTo>
                      <a:pt x="45720" y="10160"/>
                    </a:lnTo>
                    <a:cubicBezTo>
                      <a:pt x="5927" y="10160"/>
                      <a:pt x="2963" y="7620"/>
                      <a:pt x="0" y="5080"/>
                    </a:cubicBezTo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92" name="자유형 359">
                <a:extLst>
                  <a:ext uri="{FF2B5EF4-FFF2-40B4-BE49-F238E27FC236}">
                    <a16:creationId xmlns:a16="http://schemas.microsoft.com/office/drawing/2014/main" id="{508F3108-43CC-45FB-A44C-7FD0BA9F97B8}"/>
                  </a:ext>
                </a:extLst>
              </p:cNvPr>
              <p:cNvSpPr/>
              <p:nvPr/>
            </p:nvSpPr>
            <p:spPr>
              <a:xfrm rot="1501691" flipH="1">
                <a:off x="4282234" y="5695863"/>
                <a:ext cx="46384" cy="45569"/>
              </a:xfrm>
              <a:custGeom>
                <a:avLst/>
                <a:gdLst>
                  <a:gd name="connsiteX0" fmla="*/ 2940 w 1626978"/>
                  <a:gd name="connsiteY0" fmla="*/ 851337 h 1598627"/>
                  <a:gd name="connsiteX1" fmla="*/ 13100 w 1626978"/>
                  <a:gd name="connsiteY1" fmla="*/ 653217 h 1598627"/>
                  <a:gd name="connsiteX2" fmla="*/ 114700 w 1626978"/>
                  <a:gd name="connsiteY2" fmla="*/ 399217 h 1598627"/>
                  <a:gd name="connsiteX3" fmla="*/ 251860 w 1626978"/>
                  <a:gd name="connsiteY3" fmla="*/ 221417 h 1598627"/>
                  <a:gd name="connsiteX4" fmla="*/ 455060 w 1626978"/>
                  <a:gd name="connsiteY4" fmla="*/ 69017 h 1598627"/>
                  <a:gd name="connsiteX5" fmla="*/ 714140 w 1626978"/>
                  <a:gd name="connsiteY5" fmla="*/ 2977 h 1598627"/>
                  <a:gd name="connsiteX6" fmla="*/ 998620 w 1626978"/>
                  <a:gd name="connsiteY6" fmla="*/ 18217 h 1598627"/>
                  <a:gd name="connsiteX7" fmla="*/ 1222140 w 1626978"/>
                  <a:gd name="connsiteY7" fmla="*/ 79177 h 1598627"/>
                  <a:gd name="connsiteX8" fmla="*/ 1430420 w 1626978"/>
                  <a:gd name="connsiteY8" fmla="*/ 262057 h 1598627"/>
                  <a:gd name="connsiteX9" fmla="*/ 1557420 w 1626978"/>
                  <a:gd name="connsiteY9" fmla="*/ 429697 h 1598627"/>
                  <a:gd name="connsiteX10" fmla="*/ 1618380 w 1626978"/>
                  <a:gd name="connsiteY10" fmla="*/ 673537 h 1598627"/>
                  <a:gd name="connsiteX11" fmla="*/ 1618380 w 1626978"/>
                  <a:gd name="connsiteY11" fmla="*/ 891977 h 1598627"/>
                  <a:gd name="connsiteX12" fmla="*/ 1542180 w 1626978"/>
                  <a:gd name="connsiteY12" fmla="*/ 1130737 h 1598627"/>
                  <a:gd name="connsiteX13" fmla="*/ 1445660 w 1626978"/>
                  <a:gd name="connsiteY13" fmla="*/ 1298377 h 1598627"/>
                  <a:gd name="connsiteX14" fmla="*/ 1262780 w 1626978"/>
                  <a:gd name="connsiteY14" fmla="*/ 1440617 h 1598627"/>
                  <a:gd name="connsiteX15" fmla="*/ 988460 w 1626978"/>
                  <a:gd name="connsiteY15" fmla="*/ 1577777 h 1598627"/>
                  <a:gd name="connsiteX16" fmla="*/ 785260 w 1626978"/>
                  <a:gd name="connsiteY16" fmla="*/ 1593017 h 1598627"/>
                  <a:gd name="connsiteX17" fmla="*/ 500780 w 1626978"/>
                  <a:gd name="connsiteY17" fmla="*/ 1526977 h 1598627"/>
                  <a:gd name="connsiteX18" fmla="*/ 322980 w 1626978"/>
                  <a:gd name="connsiteY18" fmla="*/ 1435537 h 1598627"/>
                  <a:gd name="connsiteX19" fmla="*/ 165500 w 1626978"/>
                  <a:gd name="connsiteY19" fmla="*/ 1252657 h 1598627"/>
                  <a:gd name="connsiteX20" fmla="*/ 89300 w 1626978"/>
                  <a:gd name="connsiteY20" fmla="*/ 1059617 h 1598627"/>
                  <a:gd name="connsiteX21" fmla="*/ 28340 w 1626978"/>
                  <a:gd name="connsiteY21" fmla="*/ 917377 h 1598627"/>
                  <a:gd name="connsiteX22" fmla="*/ 2940 w 1626978"/>
                  <a:gd name="connsiteY22" fmla="*/ 851337 h 1598627"/>
                  <a:gd name="connsiteX0" fmla="*/ 3202 w 1627240"/>
                  <a:gd name="connsiteY0" fmla="*/ 851337 h 1598627"/>
                  <a:gd name="connsiteX1" fmla="*/ 13362 w 1627240"/>
                  <a:gd name="connsiteY1" fmla="*/ 653217 h 1598627"/>
                  <a:gd name="connsiteX2" fmla="*/ 114962 w 1627240"/>
                  <a:gd name="connsiteY2" fmla="*/ 399217 h 1598627"/>
                  <a:gd name="connsiteX3" fmla="*/ 252122 w 1627240"/>
                  <a:gd name="connsiteY3" fmla="*/ 221417 h 1598627"/>
                  <a:gd name="connsiteX4" fmla="*/ 455322 w 1627240"/>
                  <a:gd name="connsiteY4" fmla="*/ 69017 h 1598627"/>
                  <a:gd name="connsiteX5" fmla="*/ 714402 w 1627240"/>
                  <a:gd name="connsiteY5" fmla="*/ 2977 h 1598627"/>
                  <a:gd name="connsiteX6" fmla="*/ 998882 w 1627240"/>
                  <a:gd name="connsiteY6" fmla="*/ 18217 h 1598627"/>
                  <a:gd name="connsiteX7" fmla="*/ 1222402 w 1627240"/>
                  <a:gd name="connsiteY7" fmla="*/ 79177 h 1598627"/>
                  <a:gd name="connsiteX8" fmla="*/ 1430682 w 1627240"/>
                  <a:gd name="connsiteY8" fmla="*/ 262057 h 1598627"/>
                  <a:gd name="connsiteX9" fmla="*/ 1557682 w 1627240"/>
                  <a:gd name="connsiteY9" fmla="*/ 429697 h 1598627"/>
                  <a:gd name="connsiteX10" fmla="*/ 1618642 w 1627240"/>
                  <a:gd name="connsiteY10" fmla="*/ 673537 h 1598627"/>
                  <a:gd name="connsiteX11" fmla="*/ 1618642 w 1627240"/>
                  <a:gd name="connsiteY11" fmla="*/ 891977 h 1598627"/>
                  <a:gd name="connsiteX12" fmla="*/ 1542442 w 1627240"/>
                  <a:gd name="connsiteY12" fmla="*/ 1130737 h 1598627"/>
                  <a:gd name="connsiteX13" fmla="*/ 1445922 w 1627240"/>
                  <a:gd name="connsiteY13" fmla="*/ 1298377 h 1598627"/>
                  <a:gd name="connsiteX14" fmla="*/ 1263042 w 1627240"/>
                  <a:gd name="connsiteY14" fmla="*/ 1440617 h 1598627"/>
                  <a:gd name="connsiteX15" fmla="*/ 988722 w 1627240"/>
                  <a:gd name="connsiteY15" fmla="*/ 1577777 h 1598627"/>
                  <a:gd name="connsiteX16" fmla="*/ 785522 w 1627240"/>
                  <a:gd name="connsiteY16" fmla="*/ 1593017 h 1598627"/>
                  <a:gd name="connsiteX17" fmla="*/ 501042 w 1627240"/>
                  <a:gd name="connsiteY17" fmla="*/ 1526977 h 1598627"/>
                  <a:gd name="connsiteX18" fmla="*/ 323242 w 1627240"/>
                  <a:gd name="connsiteY18" fmla="*/ 1435537 h 1598627"/>
                  <a:gd name="connsiteX19" fmla="*/ 165762 w 1627240"/>
                  <a:gd name="connsiteY19" fmla="*/ 1252657 h 1598627"/>
                  <a:gd name="connsiteX20" fmla="*/ 89562 w 1627240"/>
                  <a:gd name="connsiteY20" fmla="*/ 1059617 h 1598627"/>
                  <a:gd name="connsiteX21" fmla="*/ 32412 w 1627240"/>
                  <a:gd name="connsiteY21" fmla="*/ 949762 h 1598627"/>
                  <a:gd name="connsiteX22" fmla="*/ 3202 w 1627240"/>
                  <a:gd name="connsiteY22" fmla="*/ 851337 h 1598627"/>
                  <a:gd name="connsiteX0" fmla="*/ 3202 w 1627240"/>
                  <a:gd name="connsiteY0" fmla="*/ 851337 h 1598627"/>
                  <a:gd name="connsiteX1" fmla="*/ 13362 w 1627240"/>
                  <a:gd name="connsiteY1" fmla="*/ 653217 h 1598627"/>
                  <a:gd name="connsiteX2" fmla="*/ 114962 w 1627240"/>
                  <a:gd name="connsiteY2" fmla="*/ 399217 h 1598627"/>
                  <a:gd name="connsiteX3" fmla="*/ 252122 w 1627240"/>
                  <a:gd name="connsiteY3" fmla="*/ 221417 h 1598627"/>
                  <a:gd name="connsiteX4" fmla="*/ 455322 w 1627240"/>
                  <a:gd name="connsiteY4" fmla="*/ 69017 h 1598627"/>
                  <a:gd name="connsiteX5" fmla="*/ 714402 w 1627240"/>
                  <a:gd name="connsiteY5" fmla="*/ 2977 h 1598627"/>
                  <a:gd name="connsiteX6" fmla="*/ 998882 w 1627240"/>
                  <a:gd name="connsiteY6" fmla="*/ 18217 h 1598627"/>
                  <a:gd name="connsiteX7" fmla="*/ 1222402 w 1627240"/>
                  <a:gd name="connsiteY7" fmla="*/ 79177 h 1598627"/>
                  <a:gd name="connsiteX8" fmla="*/ 1430682 w 1627240"/>
                  <a:gd name="connsiteY8" fmla="*/ 262057 h 1598627"/>
                  <a:gd name="connsiteX9" fmla="*/ 1557682 w 1627240"/>
                  <a:gd name="connsiteY9" fmla="*/ 429697 h 1598627"/>
                  <a:gd name="connsiteX10" fmla="*/ 1618642 w 1627240"/>
                  <a:gd name="connsiteY10" fmla="*/ 673537 h 1598627"/>
                  <a:gd name="connsiteX11" fmla="*/ 1618642 w 1627240"/>
                  <a:gd name="connsiteY11" fmla="*/ 891977 h 1598627"/>
                  <a:gd name="connsiteX12" fmla="*/ 1542442 w 1627240"/>
                  <a:gd name="connsiteY12" fmla="*/ 1130737 h 1598627"/>
                  <a:gd name="connsiteX13" fmla="*/ 1445922 w 1627240"/>
                  <a:gd name="connsiteY13" fmla="*/ 1298377 h 1598627"/>
                  <a:gd name="connsiteX14" fmla="*/ 1263042 w 1627240"/>
                  <a:gd name="connsiteY14" fmla="*/ 1440617 h 1598627"/>
                  <a:gd name="connsiteX15" fmla="*/ 988722 w 1627240"/>
                  <a:gd name="connsiteY15" fmla="*/ 1577777 h 1598627"/>
                  <a:gd name="connsiteX16" fmla="*/ 785522 w 1627240"/>
                  <a:gd name="connsiteY16" fmla="*/ 1593017 h 1598627"/>
                  <a:gd name="connsiteX17" fmla="*/ 501042 w 1627240"/>
                  <a:gd name="connsiteY17" fmla="*/ 1526977 h 1598627"/>
                  <a:gd name="connsiteX18" fmla="*/ 323242 w 1627240"/>
                  <a:gd name="connsiteY18" fmla="*/ 1435537 h 1598627"/>
                  <a:gd name="connsiteX19" fmla="*/ 165762 w 1627240"/>
                  <a:gd name="connsiteY19" fmla="*/ 1252657 h 1598627"/>
                  <a:gd name="connsiteX20" fmla="*/ 76227 w 1627240"/>
                  <a:gd name="connsiteY20" fmla="*/ 1069142 h 1598627"/>
                  <a:gd name="connsiteX21" fmla="*/ 32412 w 1627240"/>
                  <a:gd name="connsiteY21" fmla="*/ 949762 h 1598627"/>
                  <a:gd name="connsiteX22" fmla="*/ 3202 w 1627240"/>
                  <a:gd name="connsiteY22" fmla="*/ 851337 h 159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27240" h="1598627">
                    <a:moveTo>
                      <a:pt x="3202" y="851337"/>
                    </a:moveTo>
                    <a:cubicBezTo>
                      <a:pt x="27" y="801913"/>
                      <a:pt x="-5265" y="728570"/>
                      <a:pt x="13362" y="653217"/>
                    </a:cubicBezTo>
                    <a:cubicBezTo>
                      <a:pt x="31989" y="577864"/>
                      <a:pt x="75169" y="471184"/>
                      <a:pt x="114962" y="399217"/>
                    </a:cubicBezTo>
                    <a:cubicBezTo>
                      <a:pt x="154755" y="327250"/>
                      <a:pt x="195395" y="276450"/>
                      <a:pt x="252122" y="221417"/>
                    </a:cubicBezTo>
                    <a:cubicBezTo>
                      <a:pt x="308849" y="166384"/>
                      <a:pt x="378275" y="105424"/>
                      <a:pt x="455322" y="69017"/>
                    </a:cubicBezTo>
                    <a:cubicBezTo>
                      <a:pt x="532369" y="32610"/>
                      <a:pt x="623809" y="11444"/>
                      <a:pt x="714402" y="2977"/>
                    </a:cubicBezTo>
                    <a:cubicBezTo>
                      <a:pt x="804995" y="-5490"/>
                      <a:pt x="914215" y="5517"/>
                      <a:pt x="998882" y="18217"/>
                    </a:cubicBezTo>
                    <a:cubicBezTo>
                      <a:pt x="1083549" y="30917"/>
                      <a:pt x="1150435" y="38537"/>
                      <a:pt x="1222402" y="79177"/>
                    </a:cubicBezTo>
                    <a:cubicBezTo>
                      <a:pt x="1294369" y="119817"/>
                      <a:pt x="1374802" y="203637"/>
                      <a:pt x="1430682" y="262057"/>
                    </a:cubicBezTo>
                    <a:cubicBezTo>
                      <a:pt x="1486562" y="320477"/>
                      <a:pt x="1526355" y="361117"/>
                      <a:pt x="1557682" y="429697"/>
                    </a:cubicBezTo>
                    <a:cubicBezTo>
                      <a:pt x="1589009" y="498277"/>
                      <a:pt x="1608482" y="596490"/>
                      <a:pt x="1618642" y="673537"/>
                    </a:cubicBezTo>
                    <a:cubicBezTo>
                      <a:pt x="1628802" y="750584"/>
                      <a:pt x="1631342" y="815777"/>
                      <a:pt x="1618642" y="891977"/>
                    </a:cubicBezTo>
                    <a:cubicBezTo>
                      <a:pt x="1605942" y="968177"/>
                      <a:pt x="1571229" y="1063004"/>
                      <a:pt x="1542442" y="1130737"/>
                    </a:cubicBezTo>
                    <a:cubicBezTo>
                      <a:pt x="1513655" y="1198470"/>
                      <a:pt x="1492489" y="1246730"/>
                      <a:pt x="1445922" y="1298377"/>
                    </a:cubicBezTo>
                    <a:cubicBezTo>
                      <a:pt x="1399355" y="1350024"/>
                      <a:pt x="1339242" y="1394050"/>
                      <a:pt x="1263042" y="1440617"/>
                    </a:cubicBezTo>
                    <a:cubicBezTo>
                      <a:pt x="1186842" y="1487184"/>
                      <a:pt x="1068308" y="1552377"/>
                      <a:pt x="988722" y="1577777"/>
                    </a:cubicBezTo>
                    <a:cubicBezTo>
                      <a:pt x="909136" y="1603177"/>
                      <a:pt x="866802" y="1601484"/>
                      <a:pt x="785522" y="1593017"/>
                    </a:cubicBezTo>
                    <a:cubicBezTo>
                      <a:pt x="704242" y="1584550"/>
                      <a:pt x="578089" y="1553224"/>
                      <a:pt x="501042" y="1526977"/>
                    </a:cubicBezTo>
                    <a:cubicBezTo>
                      <a:pt x="423995" y="1500730"/>
                      <a:pt x="379122" y="1481257"/>
                      <a:pt x="323242" y="1435537"/>
                    </a:cubicBezTo>
                    <a:cubicBezTo>
                      <a:pt x="267362" y="1389817"/>
                      <a:pt x="206931" y="1313723"/>
                      <a:pt x="165762" y="1252657"/>
                    </a:cubicBezTo>
                    <a:cubicBezTo>
                      <a:pt x="124593" y="1191591"/>
                      <a:pt x="99087" y="1125022"/>
                      <a:pt x="76227" y="1069142"/>
                    </a:cubicBezTo>
                    <a:cubicBezTo>
                      <a:pt x="53367" y="1013262"/>
                      <a:pt x="44583" y="986063"/>
                      <a:pt x="32412" y="949762"/>
                    </a:cubicBezTo>
                    <a:cubicBezTo>
                      <a:pt x="20241" y="913461"/>
                      <a:pt x="6377" y="900761"/>
                      <a:pt x="3202" y="851337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64691503-DA27-45C8-A332-B69EB652DE0F}"/>
              </a:ext>
            </a:extLst>
          </p:cNvPr>
          <p:cNvGrpSpPr/>
          <p:nvPr/>
        </p:nvGrpSpPr>
        <p:grpSpPr>
          <a:xfrm>
            <a:off x="3568709" y="4641301"/>
            <a:ext cx="1392283" cy="1243908"/>
            <a:chOff x="3001546" y="4641301"/>
            <a:chExt cx="1392283" cy="1243908"/>
          </a:xfrm>
        </p:grpSpPr>
        <p:grpSp>
          <p:nvGrpSpPr>
            <p:cNvPr id="494" name="그룹 493">
              <a:extLst>
                <a:ext uri="{FF2B5EF4-FFF2-40B4-BE49-F238E27FC236}">
                  <a16:creationId xmlns:a16="http://schemas.microsoft.com/office/drawing/2014/main" id="{1C48E2D7-12A0-44AB-9E7E-3C94E4BA0371}"/>
                </a:ext>
              </a:extLst>
            </p:cNvPr>
            <p:cNvGrpSpPr/>
            <p:nvPr/>
          </p:nvGrpSpPr>
          <p:grpSpPr>
            <a:xfrm>
              <a:off x="3001546" y="5312551"/>
              <a:ext cx="644516" cy="395336"/>
              <a:chOff x="3001546" y="5312551"/>
              <a:chExt cx="644516" cy="395336"/>
            </a:xfrm>
          </p:grpSpPr>
          <p:sp>
            <p:nvSpPr>
              <p:cNvPr id="598" name="자유형 316">
                <a:extLst>
                  <a:ext uri="{FF2B5EF4-FFF2-40B4-BE49-F238E27FC236}">
                    <a16:creationId xmlns:a16="http://schemas.microsoft.com/office/drawing/2014/main" id="{ACC14044-42D4-463B-B4DD-93365A4C9F19}"/>
                  </a:ext>
                </a:extLst>
              </p:cNvPr>
              <p:cNvSpPr/>
              <p:nvPr/>
            </p:nvSpPr>
            <p:spPr>
              <a:xfrm rot="61691">
                <a:off x="3363635" y="5394270"/>
                <a:ext cx="267502" cy="286794"/>
              </a:xfrm>
              <a:custGeom>
                <a:avLst/>
                <a:gdLst>
                  <a:gd name="connsiteX0" fmla="*/ 688656 w 690207"/>
                  <a:gd name="connsiteY0" fmla="*/ 9301 h 733277"/>
                  <a:gd name="connsiteX1" fmla="*/ 450531 w 690207"/>
                  <a:gd name="connsiteY1" fmla="*/ 178846 h 733277"/>
                  <a:gd name="connsiteX2" fmla="*/ 292416 w 690207"/>
                  <a:gd name="connsiteY2" fmla="*/ 342676 h 733277"/>
                  <a:gd name="connsiteX3" fmla="*/ 126681 w 690207"/>
                  <a:gd name="connsiteY3" fmla="*/ 571276 h 733277"/>
                  <a:gd name="connsiteX4" fmla="*/ 61911 w 690207"/>
                  <a:gd name="connsiteY4" fmla="*/ 674146 h 733277"/>
                  <a:gd name="connsiteX5" fmla="*/ 27621 w 690207"/>
                  <a:gd name="connsiteY5" fmla="*/ 733201 h 733277"/>
                  <a:gd name="connsiteX6" fmla="*/ 4761 w 690207"/>
                  <a:gd name="connsiteY6" fmla="*/ 662716 h 733277"/>
                  <a:gd name="connsiteX7" fmla="*/ 124776 w 690207"/>
                  <a:gd name="connsiteY7" fmla="*/ 466501 h 733277"/>
                  <a:gd name="connsiteX8" fmla="*/ 261936 w 690207"/>
                  <a:gd name="connsiteY8" fmla="*/ 277906 h 733277"/>
                  <a:gd name="connsiteX9" fmla="*/ 402906 w 690207"/>
                  <a:gd name="connsiteY9" fmla="*/ 121696 h 733277"/>
                  <a:gd name="connsiteX10" fmla="*/ 547686 w 690207"/>
                  <a:gd name="connsiteY10" fmla="*/ 35971 h 733277"/>
                  <a:gd name="connsiteX11" fmla="*/ 688656 w 690207"/>
                  <a:gd name="connsiteY11" fmla="*/ 9301 h 733277"/>
                  <a:gd name="connsiteX0" fmla="*/ 688656 w 697837"/>
                  <a:gd name="connsiteY0" fmla="*/ 15104 h 739080"/>
                  <a:gd name="connsiteX1" fmla="*/ 450531 w 697837"/>
                  <a:gd name="connsiteY1" fmla="*/ 184649 h 739080"/>
                  <a:gd name="connsiteX2" fmla="*/ 292416 w 697837"/>
                  <a:gd name="connsiteY2" fmla="*/ 348479 h 739080"/>
                  <a:gd name="connsiteX3" fmla="*/ 126681 w 697837"/>
                  <a:gd name="connsiteY3" fmla="*/ 577079 h 739080"/>
                  <a:gd name="connsiteX4" fmla="*/ 61911 w 697837"/>
                  <a:gd name="connsiteY4" fmla="*/ 679949 h 739080"/>
                  <a:gd name="connsiteX5" fmla="*/ 27621 w 697837"/>
                  <a:gd name="connsiteY5" fmla="*/ 739004 h 739080"/>
                  <a:gd name="connsiteX6" fmla="*/ 4761 w 697837"/>
                  <a:gd name="connsiteY6" fmla="*/ 668519 h 739080"/>
                  <a:gd name="connsiteX7" fmla="*/ 124776 w 697837"/>
                  <a:gd name="connsiteY7" fmla="*/ 472304 h 739080"/>
                  <a:gd name="connsiteX8" fmla="*/ 261936 w 697837"/>
                  <a:gd name="connsiteY8" fmla="*/ 283709 h 739080"/>
                  <a:gd name="connsiteX9" fmla="*/ 402906 w 697837"/>
                  <a:gd name="connsiteY9" fmla="*/ 127499 h 739080"/>
                  <a:gd name="connsiteX10" fmla="*/ 547686 w 697837"/>
                  <a:gd name="connsiteY10" fmla="*/ 41774 h 739080"/>
                  <a:gd name="connsiteX11" fmla="*/ 639126 w 697837"/>
                  <a:gd name="connsiteY11" fmla="*/ 11294 h 739080"/>
                  <a:gd name="connsiteX12" fmla="*/ 688656 w 697837"/>
                  <a:gd name="connsiteY12" fmla="*/ 15104 h 739080"/>
                  <a:gd name="connsiteX0" fmla="*/ 688656 w 700944"/>
                  <a:gd name="connsiteY0" fmla="*/ 27519 h 751495"/>
                  <a:gd name="connsiteX1" fmla="*/ 450531 w 700944"/>
                  <a:gd name="connsiteY1" fmla="*/ 197064 h 751495"/>
                  <a:gd name="connsiteX2" fmla="*/ 292416 w 700944"/>
                  <a:gd name="connsiteY2" fmla="*/ 360894 h 751495"/>
                  <a:gd name="connsiteX3" fmla="*/ 126681 w 700944"/>
                  <a:gd name="connsiteY3" fmla="*/ 589494 h 751495"/>
                  <a:gd name="connsiteX4" fmla="*/ 61911 w 700944"/>
                  <a:gd name="connsiteY4" fmla="*/ 692364 h 751495"/>
                  <a:gd name="connsiteX5" fmla="*/ 27621 w 700944"/>
                  <a:gd name="connsiteY5" fmla="*/ 751419 h 751495"/>
                  <a:gd name="connsiteX6" fmla="*/ 4761 w 700944"/>
                  <a:gd name="connsiteY6" fmla="*/ 680934 h 751495"/>
                  <a:gd name="connsiteX7" fmla="*/ 124776 w 700944"/>
                  <a:gd name="connsiteY7" fmla="*/ 484719 h 751495"/>
                  <a:gd name="connsiteX8" fmla="*/ 261936 w 700944"/>
                  <a:gd name="connsiteY8" fmla="*/ 296124 h 751495"/>
                  <a:gd name="connsiteX9" fmla="*/ 402906 w 700944"/>
                  <a:gd name="connsiteY9" fmla="*/ 139914 h 751495"/>
                  <a:gd name="connsiteX10" fmla="*/ 547686 w 700944"/>
                  <a:gd name="connsiteY10" fmla="*/ 54189 h 751495"/>
                  <a:gd name="connsiteX11" fmla="*/ 654366 w 700944"/>
                  <a:gd name="connsiteY11" fmla="*/ 2754 h 751495"/>
                  <a:gd name="connsiteX12" fmla="*/ 688656 w 700944"/>
                  <a:gd name="connsiteY12" fmla="*/ 27519 h 751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944" h="751495">
                    <a:moveTo>
                      <a:pt x="688656" y="27519"/>
                    </a:moveTo>
                    <a:cubicBezTo>
                      <a:pt x="654684" y="59904"/>
                      <a:pt x="516571" y="141502"/>
                      <a:pt x="450531" y="197064"/>
                    </a:cubicBezTo>
                    <a:cubicBezTo>
                      <a:pt x="384491" y="252627"/>
                      <a:pt x="346391" y="295489"/>
                      <a:pt x="292416" y="360894"/>
                    </a:cubicBezTo>
                    <a:cubicBezTo>
                      <a:pt x="238441" y="426299"/>
                      <a:pt x="165098" y="534249"/>
                      <a:pt x="126681" y="589494"/>
                    </a:cubicBezTo>
                    <a:cubicBezTo>
                      <a:pt x="88264" y="644739"/>
                      <a:pt x="78421" y="665377"/>
                      <a:pt x="61911" y="692364"/>
                    </a:cubicBezTo>
                    <a:cubicBezTo>
                      <a:pt x="45401" y="719351"/>
                      <a:pt x="37146" y="753324"/>
                      <a:pt x="27621" y="751419"/>
                    </a:cubicBezTo>
                    <a:cubicBezTo>
                      <a:pt x="18096" y="749514"/>
                      <a:pt x="-11431" y="725384"/>
                      <a:pt x="4761" y="680934"/>
                    </a:cubicBezTo>
                    <a:cubicBezTo>
                      <a:pt x="20953" y="636484"/>
                      <a:pt x="81914" y="548854"/>
                      <a:pt x="124776" y="484719"/>
                    </a:cubicBezTo>
                    <a:cubicBezTo>
                      <a:pt x="167638" y="420584"/>
                      <a:pt x="215581" y="353592"/>
                      <a:pt x="261936" y="296124"/>
                    </a:cubicBezTo>
                    <a:cubicBezTo>
                      <a:pt x="308291" y="238657"/>
                      <a:pt x="355281" y="180236"/>
                      <a:pt x="402906" y="139914"/>
                    </a:cubicBezTo>
                    <a:cubicBezTo>
                      <a:pt x="450531" y="99592"/>
                      <a:pt x="505776" y="77049"/>
                      <a:pt x="547686" y="54189"/>
                    </a:cubicBezTo>
                    <a:cubicBezTo>
                      <a:pt x="589596" y="31329"/>
                      <a:pt x="630871" y="7199"/>
                      <a:pt x="654366" y="2754"/>
                    </a:cubicBezTo>
                    <a:cubicBezTo>
                      <a:pt x="677861" y="-1691"/>
                      <a:pt x="722628" y="-4866"/>
                      <a:pt x="688656" y="275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99" name="자유형 318">
                <a:extLst>
                  <a:ext uri="{FF2B5EF4-FFF2-40B4-BE49-F238E27FC236}">
                    <a16:creationId xmlns:a16="http://schemas.microsoft.com/office/drawing/2014/main" id="{7F26B458-FEE4-4BFD-AA7A-D147E0B8D876}"/>
                  </a:ext>
                </a:extLst>
              </p:cNvPr>
              <p:cNvSpPr/>
              <p:nvPr/>
            </p:nvSpPr>
            <p:spPr>
              <a:xfrm rot="61691">
                <a:off x="3102857" y="5312551"/>
                <a:ext cx="481605" cy="111520"/>
              </a:xfrm>
              <a:custGeom>
                <a:avLst/>
                <a:gdLst>
                  <a:gd name="connsiteX0" fmla="*/ 6372 w 1261966"/>
                  <a:gd name="connsiteY0" fmla="*/ 24802 h 292218"/>
                  <a:gd name="connsiteX1" fmla="*/ 193062 w 1261966"/>
                  <a:gd name="connsiteY1" fmla="*/ 37 h 292218"/>
                  <a:gd name="connsiteX2" fmla="*/ 414042 w 1261966"/>
                  <a:gd name="connsiteY2" fmla="*/ 19087 h 292218"/>
                  <a:gd name="connsiteX3" fmla="*/ 713127 w 1261966"/>
                  <a:gd name="connsiteY3" fmla="*/ 15277 h 292218"/>
                  <a:gd name="connsiteX4" fmla="*/ 958872 w 1261966"/>
                  <a:gd name="connsiteY4" fmla="*/ 20992 h 292218"/>
                  <a:gd name="connsiteX5" fmla="*/ 1132227 w 1261966"/>
                  <a:gd name="connsiteY5" fmla="*/ 106717 h 292218"/>
                  <a:gd name="connsiteX6" fmla="*/ 1256052 w 1261966"/>
                  <a:gd name="connsiteY6" fmla="*/ 257212 h 292218"/>
                  <a:gd name="connsiteX7" fmla="*/ 1237002 w 1261966"/>
                  <a:gd name="connsiteY7" fmla="*/ 291502 h 292218"/>
                  <a:gd name="connsiteX8" fmla="*/ 1191282 w 1261966"/>
                  <a:gd name="connsiteY8" fmla="*/ 238162 h 292218"/>
                  <a:gd name="connsiteX9" fmla="*/ 1054122 w 1261966"/>
                  <a:gd name="connsiteY9" fmla="*/ 123862 h 292218"/>
                  <a:gd name="connsiteX10" fmla="*/ 964587 w 1261966"/>
                  <a:gd name="connsiteY10" fmla="*/ 81952 h 292218"/>
                  <a:gd name="connsiteX11" fmla="*/ 718842 w 1261966"/>
                  <a:gd name="connsiteY11" fmla="*/ 80047 h 292218"/>
                  <a:gd name="connsiteX12" fmla="*/ 492147 w 1261966"/>
                  <a:gd name="connsiteY12" fmla="*/ 76237 h 292218"/>
                  <a:gd name="connsiteX13" fmla="*/ 255927 w 1261966"/>
                  <a:gd name="connsiteY13" fmla="*/ 80047 h 292218"/>
                  <a:gd name="connsiteX14" fmla="*/ 63522 w 1261966"/>
                  <a:gd name="connsiteY14" fmla="*/ 80047 h 292218"/>
                  <a:gd name="connsiteX15" fmla="*/ 6372 w 1261966"/>
                  <a:gd name="connsiteY15" fmla="*/ 24802 h 29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61966" h="292218">
                    <a:moveTo>
                      <a:pt x="6372" y="24802"/>
                    </a:moveTo>
                    <a:cubicBezTo>
                      <a:pt x="27962" y="11467"/>
                      <a:pt x="125117" y="989"/>
                      <a:pt x="193062" y="37"/>
                    </a:cubicBezTo>
                    <a:cubicBezTo>
                      <a:pt x="261007" y="-916"/>
                      <a:pt x="327365" y="16547"/>
                      <a:pt x="414042" y="19087"/>
                    </a:cubicBezTo>
                    <a:cubicBezTo>
                      <a:pt x="500719" y="21627"/>
                      <a:pt x="622322" y="14960"/>
                      <a:pt x="713127" y="15277"/>
                    </a:cubicBezTo>
                    <a:cubicBezTo>
                      <a:pt x="803932" y="15594"/>
                      <a:pt x="889022" y="5752"/>
                      <a:pt x="958872" y="20992"/>
                    </a:cubicBezTo>
                    <a:cubicBezTo>
                      <a:pt x="1028722" y="36232"/>
                      <a:pt x="1082697" y="67347"/>
                      <a:pt x="1132227" y="106717"/>
                    </a:cubicBezTo>
                    <a:cubicBezTo>
                      <a:pt x="1181757" y="146087"/>
                      <a:pt x="1238590" y="226415"/>
                      <a:pt x="1256052" y="257212"/>
                    </a:cubicBezTo>
                    <a:cubicBezTo>
                      <a:pt x="1273514" y="288009"/>
                      <a:pt x="1247797" y="294677"/>
                      <a:pt x="1237002" y="291502"/>
                    </a:cubicBezTo>
                    <a:cubicBezTo>
                      <a:pt x="1226207" y="288327"/>
                      <a:pt x="1221762" y="266102"/>
                      <a:pt x="1191282" y="238162"/>
                    </a:cubicBezTo>
                    <a:cubicBezTo>
                      <a:pt x="1160802" y="210222"/>
                      <a:pt x="1091905" y="149897"/>
                      <a:pt x="1054122" y="123862"/>
                    </a:cubicBezTo>
                    <a:cubicBezTo>
                      <a:pt x="1016340" y="97827"/>
                      <a:pt x="1020467" y="89254"/>
                      <a:pt x="964587" y="81952"/>
                    </a:cubicBezTo>
                    <a:cubicBezTo>
                      <a:pt x="908707" y="74650"/>
                      <a:pt x="718842" y="80047"/>
                      <a:pt x="718842" y="80047"/>
                    </a:cubicBezTo>
                    <a:lnTo>
                      <a:pt x="492147" y="76237"/>
                    </a:lnTo>
                    <a:cubicBezTo>
                      <a:pt x="414995" y="76237"/>
                      <a:pt x="255927" y="80047"/>
                      <a:pt x="255927" y="80047"/>
                    </a:cubicBezTo>
                    <a:cubicBezTo>
                      <a:pt x="184490" y="80682"/>
                      <a:pt x="105432" y="82269"/>
                      <a:pt x="63522" y="80047"/>
                    </a:cubicBezTo>
                    <a:cubicBezTo>
                      <a:pt x="21612" y="77825"/>
                      <a:pt x="-15218" y="38137"/>
                      <a:pt x="6372" y="2480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00" name="자유형 358">
                <a:extLst>
                  <a:ext uri="{FF2B5EF4-FFF2-40B4-BE49-F238E27FC236}">
                    <a16:creationId xmlns:a16="http://schemas.microsoft.com/office/drawing/2014/main" id="{EBEC446E-7574-41AF-8C41-1984726EBAD1}"/>
                  </a:ext>
                </a:extLst>
              </p:cNvPr>
              <p:cNvSpPr/>
              <p:nvPr/>
            </p:nvSpPr>
            <p:spPr>
              <a:xfrm rot="61691">
                <a:off x="3001546" y="5374085"/>
                <a:ext cx="644516" cy="333802"/>
              </a:xfrm>
              <a:custGeom>
                <a:avLst/>
                <a:gdLst>
                  <a:gd name="connsiteX0" fmla="*/ 157034 w 1688847"/>
                  <a:gd name="connsiteY0" fmla="*/ 552311 h 866407"/>
                  <a:gd name="connsiteX1" fmla="*/ 301814 w 1688847"/>
                  <a:gd name="connsiteY1" fmla="*/ 338951 h 866407"/>
                  <a:gd name="connsiteX2" fmla="*/ 412304 w 1688847"/>
                  <a:gd name="connsiteY2" fmla="*/ 226556 h 866407"/>
                  <a:gd name="connsiteX3" fmla="*/ 568514 w 1688847"/>
                  <a:gd name="connsiteY3" fmla="*/ 131306 h 866407"/>
                  <a:gd name="connsiteX4" fmla="*/ 781874 w 1688847"/>
                  <a:gd name="connsiteY4" fmla="*/ 72251 h 866407"/>
                  <a:gd name="connsiteX5" fmla="*/ 1079054 w 1688847"/>
                  <a:gd name="connsiteY5" fmla="*/ 95111 h 866407"/>
                  <a:gd name="connsiteX6" fmla="*/ 1309559 w 1688847"/>
                  <a:gd name="connsiteY6" fmla="*/ 175121 h 866407"/>
                  <a:gd name="connsiteX7" fmla="*/ 1452434 w 1688847"/>
                  <a:gd name="connsiteY7" fmla="*/ 272276 h 866407"/>
                  <a:gd name="connsiteX8" fmla="*/ 1559114 w 1688847"/>
                  <a:gd name="connsiteY8" fmla="*/ 422771 h 866407"/>
                  <a:gd name="connsiteX9" fmla="*/ 1633409 w 1688847"/>
                  <a:gd name="connsiteY9" fmla="*/ 516116 h 866407"/>
                  <a:gd name="connsiteX10" fmla="*/ 1688654 w 1688847"/>
                  <a:gd name="connsiteY10" fmla="*/ 525641 h 866407"/>
                  <a:gd name="connsiteX11" fmla="*/ 1646744 w 1688847"/>
                  <a:gd name="connsiteY11" fmla="*/ 424676 h 866407"/>
                  <a:gd name="connsiteX12" fmla="*/ 1526729 w 1688847"/>
                  <a:gd name="connsiteY12" fmla="*/ 270371 h 866407"/>
                  <a:gd name="connsiteX13" fmla="*/ 1406714 w 1688847"/>
                  <a:gd name="connsiteY13" fmla="*/ 140831 h 866407"/>
                  <a:gd name="connsiteX14" fmla="*/ 1286699 w 1688847"/>
                  <a:gd name="connsiteY14" fmla="*/ 70346 h 866407"/>
                  <a:gd name="connsiteX15" fmla="*/ 1088579 w 1688847"/>
                  <a:gd name="connsiteY15" fmla="*/ 18911 h 866407"/>
                  <a:gd name="connsiteX16" fmla="*/ 879029 w 1688847"/>
                  <a:gd name="connsiteY16" fmla="*/ 1766 h 866407"/>
                  <a:gd name="connsiteX17" fmla="*/ 669479 w 1688847"/>
                  <a:gd name="connsiteY17" fmla="*/ 9386 h 866407"/>
                  <a:gd name="connsiteX18" fmla="*/ 461834 w 1688847"/>
                  <a:gd name="connsiteY18" fmla="*/ 79871 h 866407"/>
                  <a:gd name="connsiteX19" fmla="*/ 252284 w 1688847"/>
                  <a:gd name="connsiteY19" fmla="*/ 205601 h 866407"/>
                  <a:gd name="connsiteX20" fmla="*/ 115124 w 1688847"/>
                  <a:gd name="connsiteY20" fmla="*/ 369431 h 866407"/>
                  <a:gd name="connsiteX21" fmla="*/ 27494 w 1688847"/>
                  <a:gd name="connsiteY21" fmla="*/ 548501 h 866407"/>
                  <a:gd name="connsiteX22" fmla="*/ 824 w 1688847"/>
                  <a:gd name="connsiteY22" fmla="*/ 826631 h 866407"/>
                  <a:gd name="connsiteX23" fmla="*/ 52259 w 1688847"/>
                  <a:gd name="connsiteY23" fmla="*/ 860921 h 866407"/>
                  <a:gd name="connsiteX24" fmla="*/ 115124 w 1688847"/>
                  <a:gd name="connsiteY24" fmla="*/ 845681 h 866407"/>
                  <a:gd name="connsiteX25" fmla="*/ 153224 w 1688847"/>
                  <a:gd name="connsiteY25" fmla="*/ 670421 h 866407"/>
                  <a:gd name="connsiteX26" fmla="*/ 206564 w 1688847"/>
                  <a:gd name="connsiteY26" fmla="*/ 533261 h 866407"/>
                  <a:gd name="connsiteX27" fmla="*/ 296099 w 1688847"/>
                  <a:gd name="connsiteY27" fmla="*/ 398006 h 866407"/>
                  <a:gd name="connsiteX28" fmla="*/ 318959 w 1688847"/>
                  <a:gd name="connsiteY28" fmla="*/ 346571 h 866407"/>
                  <a:gd name="connsiteX0" fmla="*/ 157034 w 1688847"/>
                  <a:gd name="connsiteY0" fmla="*/ 552311 h 866407"/>
                  <a:gd name="connsiteX1" fmla="*/ 301814 w 1688847"/>
                  <a:gd name="connsiteY1" fmla="*/ 338951 h 866407"/>
                  <a:gd name="connsiteX2" fmla="*/ 412304 w 1688847"/>
                  <a:gd name="connsiteY2" fmla="*/ 226556 h 866407"/>
                  <a:gd name="connsiteX3" fmla="*/ 568514 w 1688847"/>
                  <a:gd name="connsiteY3" fmla="*/ 131306 h 866407"/>
                  <a:gd name="connsiteX4" fmla="*/ 781874 w 1688847"/>
                  <a:gd name="connsiteY4" fmla="*/ 72251 h 866407"/>
                  <a:gd name="connsiteX5" fmla="*/ 1079054 w 1688847"/>
                  <a:gd name="connsiteY5" fmla="*/ 95111 h 866407"/>
                  <a:gd name="connsiteX6" fmla="*/ 1309559 w 1688847"/>
                  <a:gd name="connsiteY6" fmla="*/ 175121 h 866407"/>
                  <a:gd name="connsiteX7" fmla="*/ 1452434 w 1688847"/>
                  <a:gd name="connsiteY7" fmla="*/ 272276 h 866407"/>
                  <a:gd name="connsiteX8" fmla="*/ 1559114 w 1688847"/>
                  <a:gd name="connsiteY8" fmla="*/ 422771 h 866407"/>
                  <a:gd name="connsiteX9" fmla="*/ 1633409 w 1688847"/>
                  <a:gd name="connsiteY9" fmla="*/ 516116 h 866407"/>
                  <a:gd name="connsiteX10" fmla="*/ 1688654 w 1688847"/>
                  <a:gd name="connsiteY10" fmla="*/ 525641 h 866407"/>
                  <a:gd name="connsiteX11" fmla="*/ 1646744 w 1688847"/>
                  <a:gd name="connsiteY11" fmla="*/ 424676 h 866407"/>
                  <a:gd name="connsiteX12" fmla="*/ 1526729 w 1688847"/>
                  <a:gd name="connsiteY12" fmla="*/ 270371 h 866407"/>
                  <a:gd name="connsiteX13" fmla="*/ 1406714 w 1688847"/>
                  <a:gd name="connsiteY13" fmla="*/ 140831 h 866407"/>
                  <a:gd name="connsiteX14" fmla="*/ 1286699 w 1688847"/>
                  <a:gd name="connsiteY14" fmla="*/ 70346 h 866407"/>
                  <a:gd name="connsiteX15" fmla="*/ 1088579 w 1688847"/>
                  <a:gd name="connsiteY15" fmla="*/ 18911 h 866407"/>
                  <a:gd name="connsiteX16" fmla="*/ 879029 w 1688847"/>
                  <a:gd name="connsiteY16" fmla="*/ 1766 h 866407"/>
                  <a:gd name="connsiteX17" fmla="*/ 669479 w 1688847"/>
                  <a:gd name="connsiteY17" fmla="*/ 9386 h 866407"/>
                  <a:gd name="connsiteX18" fmla="*/ 461834 w 1688847"/>
                  <a:gd name="connsiteY18" fmla="*/ 79871 h 866407"/>
                  <a:gd name="connsiteX19" fmla="*/ 252284 w 1688847"/>
                  <a:gd name="connsiteY19" fmla="*/ 205601 h 866407"/>
                  <a:gd name="connsiteX20" fmla="*/ 115124 w 1688847"/>
                  <a:gd name="connsiteY20" fmla="*/ 369431 h 866407"/>
                  <a:gd name="connsiteX21" fmla="*/ 27494 w 1688847"/>
                  <a:gd name="connsiteY21" fmla="*/ 548501 h 866407"/>
                  <a:gd name="connsiteX22" fmla="*/ 824 w 1688847"/>
                  <a:gd name="connsiteY22" fmla="*/ 826631 h 866407"/>
                  <a:gd name="connsiteX23" fmla="*/ 52259 w 1688847"/>
                  <a:gd name="connsiteY23" fmla="*/ 860921 h 866407"/>
                  <a:gd name="connsiteX24" fmla="*/ 115124 w 1688847"/>
                  <a:gd name="connsiteY24" fmla="*/ 845681 h 866407"/>
                  <a:gd name="connsiteX25" fmla="*/ 153224 w 1688847"/>
                  <a:gd name="connsiteY25" fmla="*/ 670421 h 866407"/>
                  <a:gd name="connsiteX26" fmla="*/ 206564 w 1688847"/>
                  <a:gd name="connsiteY26" fmla="*/ 533261 h 866407"/>
                  <a:gd name="connsiteX27" fmla="*/ 296099 w 1688847"/>
                  <a:gd name="connsiteY27" fmla="*/ 398006 h 866407"/>
                  <a:gd name="connsiteX28" fmla="*/ 311339 w 1688847"/>
                  <a:gd name="connsiteY28" fmla="*/ 340856 h 866407"/>
                  <a:gd name="connsiteX0" fmla="*/ 157034 w 1688847"/>
                  <a:gd name="connsiteY0" fmla="*/ 552311 h 866407"/>
                  <a:gd name="connsiteX1" fmla="*/ 301814 w 1688847"/>
                  <a:gd name="connsiteY1" fmla="*/ 338951 h 866407"/>
                  <a:gd name="connsiteX2" fmla="*/ 412304 w 1688847"/>
                  <a:gd name="connsiteY2" fmla="*/ 226556 h 866407"/>
                  <a:gd name="connsiteX3" fmla="*/ 568514 w 1688847"/>
                  <a:gd name="connsiteY3" fmla="*/ 131306 h 866407"/>
                  <a:gd name="connsiteX4" fmla="*/ 781874 w 1688847"/>
                  <a:gd name="connsiteY4" fmla="*/ 72251 h 866407"/>
                  <a:gd name="connsiteX5" fmla="*/ 1079054 w 1688847"/>
                  <a:gd name="connsiteY5" fmla="*/ 95111 h 866407"/>
                  <a:gd name="connsiteX6" fmla="*/ 1309559 w 1688847"/>
                  <a:gd name="connsiteY6" fmla="*/ 175121 h 866407"/>
                  <a:gd name="connsiteX7" fmla="*/ 1452434 w 1688847"/>
                  <a:gd name="connsiteY7" fmla="*/ 272276 h 866407"/>
                  <a:gd name="connsiteX8" fmla="*/ 1559114 w 1688847"/>
                  <a:gd name="connsiteY8" fmla="*/ 422771 h 866407"/>
                  <a:gd name="connsiteX9" fmla="*/ 1633409 w 1688847"/>
                  <a:gd name="connsiteY9" fmla="*/ 516116 h 866407"/>
                  <a:gd name="connsiteX10" fmla="*/ 1688654 w 1688847"/>
                  <a:gd name="connsiteY10" fmla="*/ 525641 h 866407"/>
                  <a:gd name="connsiteX11" fmla="*/ 1646744 w 1688847"/>
                  <a:gd name="connsiteY11" fmla="*/ 424676 h 866407"/>
                  <a:gd name="connsiteX12" fmla="*/ 1526729 w 1688847"/>
                  <a:gd name="connsiteY12" fmla="*/ 270371 h 866407"/>
                  <a:gd name="connsiteX13" fmla="*/ 1406714 w 1688847"/>
                  <a:gd name="connsiteY13" fmla="*/ 140831 h 866407"/>
                  <a:gd name="connsiteX14" fmla="*/ 1286699 w 1688847"/>
                  <a:gd name="connsiteY14" fmla="*/ 70346 h 866407"/>
                  <a:gd name="connsiteX15" fmla="*/ 1088579 w 1688847"/>
                  <a:gd name="connsiteY15" fmla="*/ 18911 h 866407"/>
                  <a:gd name="connsiteX16" fmla="*/ 879029 w 1688847"/>
                  <a:gd name="connsiteY16" fmla="*/ 1766 h 866407"/>
                  <a:gd name="connsiteX17" fmla="*/ 669479 w 1688847"/>
                  <a:gd name="connsiteY17" fmla="*/ 9386 h 866407"/>
                  <a:gd name="connsiteX18" fmla="*/ 461834 w 1688847"/>
                  <a:gd name="connsiteY18" fmla="*/ 79871 h 866407"/>
                  <a:gd name="connsiteX19" fmla="*/ 252284 w 1688847"/>
                  <a:gd name="connsiteY19" fmla="*/ 205601 h 866407"/>
                  <a:gd name="connsiteX20" fmla="*/ 115124 w 1688847"/>
                  <a:gd name="connsiteY20" fmla="*/ 369431 h 866407"/>
                  <a:gd name="connsiteX21" fmla="*/ 27494 w 1688847"/>
                  <a:gd name="connsiteY21" fmla="*/ 548501 h 866407"/>
                  <a:gd name="connsiteX22" fmla="*/ 824 w 1688847"/>
                  <a:gd name="connsiteY22" fmla="*/ 826631 h 866407"/>
                  <a:gd name="connsiteX23" fmla="*/ 52259 w 1688847"/>
                  <a:gd name="connsiteY23" fmla="*/ 860921 h 866407"/>
                  <a:gd name="connsiteX24" fmla="*/ 115124 w 1688847"/>
                  <a:gd name="connsiteY24" fmla="*/ 845681 h 866407"/>
                  <a:gd name="connsiteX25" fmla="*/ 153224 w 1688847"/>
                  <a:gd name="connsiteY25" fmla="*/ 670421 h 866407"/>
                  <a:gd name="connsiteX26" fmla="*/ 206564 w 1688847"/>
                  <a:gd name="connsiteY26" fmla="*/ 533261 h 866407"/>
                  <a:gd name="connsiteX27" fmla="*/ 296099 w 1688847"/>
                  <a:gd name="connsiteY27" fmla="*/ 398006 h 866407"/>
                  <a:gd name="connsiteX0" fmla="*/ 157034 w 1688847"/>
                  <a:gd name="connsiteY0" fmla="*/ 552311 h 866407"/>
                  <a:gd name="connsiteX1" fmla="*/ 301814 w 1688847"/>
                  <a:gd name="connsiteY1" fmla="*/ 338951 h 866407"/>
                  <a:gd name="connsiteX2" fmla="*/ 412304 w 1688847"/>
                  <a:gd name="connsiteY2" fmla="*/ 226556 h 866407"/>
                  <a:gd name="connsiteX3" fmla="*/ 568514 w 1688847"/>
                  <a:gd name="connsiteY3" fmla="*/ 131306 h 866407"/>
                  <a:gd name="connsiteX4" fmla="*/ 781874 w 1688847"/>
                  <a:gd name="connsiteY4" fmla="*/ 72251 h 866407"/>
                  <a:gd name="connsiteX5" fmla="*/ 1079054 w 1688847"/>
                  <a:gd name="connsiteY5" fmla="*/ 95111 h 866407"/>
                  <a:gd name="connsiteX6" fmla="*/ 1309559 w 1688847"/>
                  <a:gd name="connsiteY6" fmla="*/ 175121 h 866407"/>
                  <a:gd name="connsiteX7" fmla="*/ 1452434 w 1688847"/>
                  <a:gd name="connsiteY7" fmla="*/ 272276 h 866407"/>
                  <a:gd name="connsiteX8" fmla="*/ 1559114 w 1688847"/>
                  <a:gd name="connsiteY8" fmla="*/ 422771 h 866407"/>
                  <a:gd name="connsiteX9" fmla="*/ 1633409 w 1688847"/>
                  <a:gd name="connsiteY9" fmla="*/ 516116 h 866407"/>
                  <a:gd name="connsiteX10" fmla="*/ 1688654 w 1688847"/>
                  <a:gd name="connsiteY10" fmla="*/ 525641 h 866407"/>
                  <a:gd name="connsiteX11" fmla="*/ 1646744 w 1688847"/>
                  <a:gd name="connsiteY11" fmla="*/ 424676 h 866407"/>
                  <a:gd name="connsiteX12" fmla="*/ 1526729 w 1688847"/>
                  <a:gd name="connsiteY12" fmla="*/ 270371 h 866407"/>
                  <a:gd name="connsiteX13" fmla="*/ 1406714 w 1688847"/>
                  <a:gd name="connsiteY13" fmla="*/ 140831 h 866407"/>
                  <a:gd name="connsiteX14" fmla="*/ 1286699 w 1688847"/>
                  <a:gd name="connsiteY14" fmla="*/ 70346 h 866407"/>
                  <a:gd name="connsiteX15" fmla="*/ 1088579 w 1688847"/>
                  <a:gd name="connsiteY15" fmla="*/ 18911 h 866407"/>
                  <a:gd name="connsiteX16" fmla="*/ 879029 w 1688847"/>
                  <a:gd name="connsiteY16" fmla="*/ 1766 h 866407"/>
                  <a:gd name="connsiteX17" fmla="*/ 669479 w 1688847"/>
                  <a:gd name="connsiteY17" fmla="*/ 9386 h 866407"/>
                  <a:gd name="connsiteX18" fmla="*/ 461834 w 1688847"/>
                  <a:gd name="connsiteY18" fmla="*/ 79871 h 866407"/>
                  <a:gd name="connsiteX19" fmla="*/ 252284 w 1688847"/>
                  <a:gd name="connsiteY19" fmla="*/ 205601 h 866407"/>
                  <a:gd name="connsiteX20" fmla="*/ 115124 w 1688847"/>
                  <a:gd name="connsiteY20" fmla="*/ 369431 h 866407"/>
                  <a:gd name="connsiteX21" fmla="*/ 27494 w 1688847"/>
                  <a:gd name="connsiteY21" fmla="*/ 548501 h 866407"/>
                  <a:gd name="connsiteX22" fmla="*/ 824 w 1688847"/>
                  <a:gd name="connsiteY22" fmla="*/ 826631 h 866407"/>
                  <a:gd name="connsiteX23" fmla="*/ 52259 w 1688847"/>
                  <a:gd name="connsiteY23" fmla="*/ 860921 h 866407"/>
                  <a:gd name="connsiteX24" fmla="*/ 115124 w 1688847"/>
                  <a:gd name="connsiteY24" fmla="*/ 845681 h 866407"/>
                  <a:gd name="connsiteX25" fmla="*/ 153224 w 1688847"/>
                  <a:gd name="connsiteY25" fmla="*/ 670421 h 866407"/>
                  <a:gd name="connsiteX26" fmla="*/ 206564 w 1688847"/>
                  <a:gd name="connsiteY26" fmla="*/ 533261 h 866407"/>
                  <a:gd name="connsiteX0" fmla="*/ 157034 w 1688847"/>
                  <a:gd name="connsiteY0" fmla="*/ 552311 h 866407"/>
                  <a:gd name="connsiteX1" fmla="*/ 301814 w 1688847"/>
                  <a:gd name="connsiteY1" fmla="*/ 338951 h 866407"/>
                  <a:gd name="connsiteX2" fmla="*/ 412304 w 1688847"/>
                  <a:gd name="connsiteY2" fmla="*/ 226556 h 866407"/>
                  <a:gd name="connsiteX3" fmla="*/ 568514 w 1688847"/>
                  <a:gd name="connsiteY3" fmla="*/ 131306 h 866407"/>
                  <a:gd name="connsiteX4" fmla="*/ 781874 w 1688847"/>
                  <a:gd name="connsiteY4" fmla="*/ 72251 h 866407"/>
                  <a:gd name="connsiteX5" fmla="*/ 1079054 w 1688847"/>
                  <a:gd name="connsiteY5" fmla="*/ 95111 h 866407"/>
                  <a:gd name="connsiteX6" fmla="*/ 1309559 w 1688847"/>
                  <a:gd name="connsiteY6" fmla="*/ 175121 h 866407"/>
                  <a:gd name="connsiteX7" fmla="*/ 1452434 w 1688847"/>
                  <a:gd name="connsiteY7" fmla="*/ 272276 h 866407"/>
                  <a:gd name="connsiteX8" fmla="*/ 1559114 w 1688847"/>
                  <a:gd name="connsiteY8" fmla="*/ 422771 h 866407"/>
                  <a:gd name="connsiteX9" fmla="*/ 1633409 w 1688847"/>
                  <a:gd name="connsiteY9" fmla="*/ 516116 h 866407"/>
                  <a:gd name="connsiteX10" fmla="*/ 1688654 w 1688847"/>
                  <a:gd name="connsiteY10" fmla="*/ 525641 h 866407"/>
                  <a:gd name="connsiteX11" fmla="*/ 1646744 w 1688847"/>
                  <a:gd name="connsiteY11" fmla="*/ 424676 h 866407"/>
                  <a:gd name="connsiteX12" fmla="*/ 1526729 w 1688847"/>
                  <a:gd name="connsiteY12" fmla="*/ 270371 h 866407"/>
                  <a:gd name="connsiteX13" fmla="*/ 1406714 w 1688847"/>
                  <a:gd name="connsiteY13" fmla="*/ 140831 h 866407"/>
                  <a:gd name="connsiteX14" fmla="*/ 1286699 w 1688847"/>
                  <a:gd name="connsiteY14" fmla="*/ 70346 h 866407"/>
                  <a:gd name="connsiteX15" fmla="*/ 1088579 w 1688847"/>
                  <a:gd name="connsiteY15" fmla="*/ 18911 h 866407"/>
                  <a:gd name="connsiteX16" fmla="*/ 879029 w 1688847"/>
                  <a:gd name="connsiteY16" fmla="*/ 1766 h 866407"/>
                  <a:gd name="connsiteX17" fmla="*/ 669479 w 1688847"/>
                  <a:gd name="connsiteY17" fmla="*/ 9386 h 866407"/>
                  <a:gd name="connsiteX18" fmla="*/ 461834 w 1688847"/>
                  <a:gd name="connsiteY18" fmla="*/ 79871 h 866407"/>
                  <a:gd name="connsiteX19" fmla="*/ 252284 w 1688847"/>
                  <a:gd name="connsiteY19" fmla="*/ 205601 h 866407"/>
                  <a:gd name="connsiteX20" fmla="*/ 115124 w 1688847"/>
                  <a:gd name="connsiteY20" fmla="*/ 369431 h 866407"/>
                  <a:gd name="connsiteX21" fmla="*/ 27494 w 1688847"/>
                  <a:gd name="connsiteY21" fmla="*/ 548501 h 866407"/>
                  <a:gd name="connsiteX22" fmla="*/ 824 w 1688847"/>
                  <a:gd name="connsiteY22" fmla="*/ 826631 h 866407"/>
                  <a:gd name="connsiteX23" fmla="*/ 52259 w 1688847"/>
                  <a:gd name="connsiteY23" fmla="*/ 860921 h 866407"/>
                  <a:gd name="connsiteX24" fmla="*/ 115124 w 1688847"/>
                  <a:gd name="connsiteY24" fmla="*/ 845681 h 866407"/>
                  <a:gd name="connsiteX25" fmla="*/ 153224 w 1688847"/>
                  <a:gd name="connsiteY25" fmla="*/ 670421 h 866407"/>
                  <a:gd name="connsiteX0" fmla="*/ 157034 w 1688847"/>
                  <a:gd name="connsiteY0" fmla="*/ 552311 h 874139"/>
                  <a:gd name="connsiteX1" fmla="*/ 301814 w 1688847"/>
                  <a:gd name="connsiteY1" fmla="*/ 338951 h 874139"/>
                  <a:gd name="connsiteX2" fmla="*/ 412304 w 1688847"/>
                  <a:gd name="connsiteY2" fmla="*/ 226556 h 874139"/>
                  <a:gd name="connsiteX3" fmla="*/ 568514 w 1688847"/>
                  <a:gd name="connsiteY3" fmla="*/ 131306 h 874139"/>
                  <a:gd name="connsiteX4" fmla="*/ 781874 w 1688847"/>
                  <a:gd name="connsiteY4" fmla="*/ 72251 h 874139"/>
                  <a:gd name="connsiteX5" fmla="*/ 1079054 w 1688847"/>
                  <a:gd name="connsiteY5" fmla="*/ 95111 h 874139"/>
                  <a:gd name="connsiteX6" fmla="*/ 1309559 w 1688847"/>
                  <a:gd name="connsiteY6" fmla="*/ 175121 h 874139"/>
                  <a:gd name="connsiteX7" fmla="*/ 1452434 w 1688847"/>
                  <a:gd name="connsiteY7" fmla="*/ 272276 h 874139"/>
                  <a:gd name="connsiteX8" fmla="*/ 1559114 w 1688847"/>
                  <a:gd name="connsiteY8" fmla="*/ 422771 h 874139"/>
                  <a:gd name="connsiteX9" fmla="*/ 1633409 w 1688847"/>
                  <a:gd name="connsiteY9" fmla="*/ 516116 h 874139"/>
                  <a:gd name="connsiteX10" fmla="*/ 1688654 w 1688847"/>
                  <a:gd name="connsiteY10" fmla="*/ 525641 h 874139"/>
                  <a:gd name="connsiteX11" fmla="*/ 1646744 w 1688847"/>
                  <a:gd name="connsiteY11" fmla="*/ 424676 h 874139"/>
                  <a:gd name="connsiteX12" fmla="*/ 1526729 w 1688847"/>
                  <a:gd name="connsiteY12" fmla="*/ 270371 h 874139"/>
                  <a:gd name="connsiteX13" fmla="*/ 1406714 w 1688847"/>
                  <a:gd name="connsiteY13" fmla="*/ 140831 h 874139"/>
                  <a:gd name="connsiteX14" fmla="*/ 1286699 w 1688847"/>
                  <a:gd name="connsiteY14" fmla="*/ 70346 h 874139"/>
                  <a:gd name="connsiteX15" fmla="*/ 1088579 w 1688847"/>
                  <a:gd name="connsiteY15" fmla="*/ 18911 h 874139"/>
                  <a:gd name="connsiteX16" fmla="*/ 879029 w 1688847"/>
                  <a:gd name="connsiteY16" fmla="*/ 1766 h 874139"/>
                  <a:gd name="connsiteX17" fmla="*/ 669479 w 1688847"/>
                  <a:gd name="connsiteY17" fmla="*/ 9386 h 874139"/>
                  <a:gd name="connsiteX18" fmla="*/ 461834 w 1688847"/>
                  <a:gd name="connsiteY18" fmla="*/ 79871 h 874139"/>
                  <a:gd name="connsiteX19" fmla="*/ 252284 w 1688847"/>
                  <a:gd name="connsiteY19" fmla="*/ 205601 h 874139"/>
                  <a:gd name="connsiteX20" fmla="*/ 115124 w 1688847"/>
                  <a:gd name="connsiteY20" fmla="*/ 369431 h 874139"/>
                  <a:gd name="connsiteX21" fmla="*/ 27494 w 1688847"/>
                  <a:gd name="connsiteY21" fmla="*/ 548501 h 874139"/>
                  <a:gd name="connsiteX22" fmla="*/ 824 w 1688847"/>
                  <a:gd name="connsiteY22" fmla="*/ 826631 h 874139"/>
                  <a:gd name="connsiteX23" fmla="*/ 52259 w 1688847"/>
                  <a:gd name="connsiteY23" fmla="*/ 860921 h 874139"/>
                  <a:gd name="connsiteX24" fmla="*/ 115124 w 1688847"/>
                  <a:gd name="connsiteY24" fmla="*/ 845681 h 874139"/>
                  <a:gd name="connsiteX25" fmla="*/ 160844 w 1688847"/>
                  <a:gd name="connsiteY25" fmla="*/ 554216 h 874139"/>
                  <a:gd name="connsiteX0" fmla="*/ 157034 w 1688847"/>
                  <a:gd name="connsiteY0" fmla="*/ 552311 h 874139"/>
                  <a:gd name="connsiteX1" fmla="*/ 301814 w 1688847"/>
                  <a:gd name="connsiteY1" fmla="*/ 338951 h 874139"/>
                  <a:gd name="connsiteX2" fmla="*/ 412304 w 1688847"/>
                  <a:gd name="connsiteY2" fmla="*/ 226556 h 874139"/>
                  <a:gd name="connsiteX3" fmla="*/ 568514 w 1688847"/>
                  <a:gd name="connsiteY3" fmla="*/ 131306 h 874139"/>
                  <a:gd name="connsiteX4" fmla="*/ 781874 w 1688847"/>
                  <a:gd name="connsiteY4" fmla="*/ 72251 h 874139"/>
                  <a:gd name="connsiteX5" fmla="*/ 1079054 w 1688847"/>
                  <a:gd name="connsiteY5" fmla="*/ 95111 h 874139"/>
                  <a:gd name="connsiteX6" fmla="*/ 1309559 w 1688847"/>
                  <a:gd name="connsiteY6" fmla="*/ 175121 h 874139"/>
                  <a:gd name="connsiteX7" fmla="*/ 1452434 w 1688847"/>
                  <a:gd name="connsiteY7" fmla="*/ 272276 h 874139"/>
                  <a:gd name="connsiteX8" fmla="*/ 1559114 w 1688847"/>
                  <a:gd name="connsiteY8" fmla="*/ 422771 h 874139"/>
                  <a:gd name="connsiteX9" fmla="*/ 1633409 w 1688847"/>
                  <a:gd name="connsiteY9" fmla="*/ 516116 h 874139"/>
                  <a:gd name="connsiteX10" fmla="*/ 1688654 w 1688847"/>
                  <a:gd name="connsiteY10" fmla="*/ 525641 h 874139"/>
                  <a:gd name="connsiteX11" fmla="*/ 1646744 w 1688847"/>
                  <a:gd name="connsiteY11" fmla="*/ 424676 h 874139"/>
                  <a:gd name="connsiteX12" fmla="*/ 1526729 w 1688847"/>
                  <a:gd name="connsiteY12" fmla="*/ 270371 h 874139"/>
                  <a:gd name="connsiteX13" fmla="*/ 1406714 w 1688847"/>
                  <a:gd name="connsiteY13" fmla="*/ 140831 h 874139"/>
                  <a:gd name="connsiteX14" fmla="*/ 1286699 w 1688847"/>
                  <a:gd name="connsiteY14" fmla="*/ 70346 h 874139"/>
                  <a:gd name="connsiteX15" fmla="*/ 1088579 w 1688847"/>
                  <a:gd name="connsiteY15" fmla="*/ 18911 h 874139"/>
                  <a:gd name="connsiteX16" fmla="*/ 879029 w 1688847"/>
                  <a:gd name="connsiteY16" fmla="*/ 1766 h 874139"/>
                  <a:gd name="connsiteX17" fmla="*/ 669479 w 1688847"/>
                  <a:gd name="connsiteY17" fmla="*/ 9386 h 874139"/>
                  <a:gd name="connsiteX18" fmla="*/ 461834 w 1688847"/>
                  <a:gd name="connsiteY18" fmla="*/ 79871 h 874139"/>
                  <a:gd name="connsiteX19" fmla="*/ 252284 w 1688847"/>
                  <a:gd name="connsiteY19" fmla="*/ 205601 h 874139"/>
                  <a:gd name="connsiteX20" fmla="*/ 115124 w 1688847"/>
                  <a:gd name="connsiteY20" fmla="*/ 369431 h 874139"/>
                  <a:gd name="connsiteX21" fmla="*/ 27494 w 1688847"/>
                  <a:gd name="connsiteY21" fmla="*/ 548501 h 874139"/>
                  <a:gd name="connsiteX22" fmla="*/ 824 w 1688847"/>
                  <a:gd name="connsiteY22" fmla="*/ 826631 h 874139"/>
                  <a:gd name="connsiteX23" fmla="*/ 52259 w 1688847"/>
                  <a:gd name="connsiteY23" fmla="*/ 860921 h 874139"/>
                  <a:gd name="connsiteX24" fmla="*/ 115124 w 1688847"/>
                  <a:gd name="connsiteY24" fmla="*/ 845681 h 874139"/>
                  <a:gd name="connsiteX25" fmla="*/ 160844 w 1688847"/>
                  <a:gd name="connsiteY25" fmla="*/ 554216 h 874139"/>
                  <a:gd name="connsiteX26" fmla="*/ 157034 w 1688847"/>
                  <a:gd name="connsiteY26" fmla="*/ 552311 h 874139"/>
                  <a:gd name="connsiteX0" fmla="*/ 183704 w 1688847"/>
                  <a:gd name="connsiteY0" fmla="*/ 542786 h 874139"/>
                  <a:gd name="connsiteX1" fmla="*/ 301814 w 1688847"/>
                  <a:gd name="connsiteY1" fmla="*/ 338951 h 874139"/>
                  <a:gd name="connsiteX2" fmla="*/ 412304 w 1688847"/>
                  <a:gd name="connsiteY2" fmla="*/ 226556 h 874139"/>
                  <a:gd name="connsiteX3" fmla="*/ 568514 w 1688847"/>
                  <a:gd name="connsiteY3" fmla="*/ 131306 h 874139"/>
                  <a:gd name="connsiteX4" fmla="*/ 781874 w 1688847"/>
                  <a:gd name="connsiteY4" fmla="*/ 72251 h 874139"/>
                  <a:gd name="connsiteX5" fmla="*/ 1079054 w 1688847"/>
                  <a:gd name="connsiteY5" fmla="*/ 95111 h 874139"/>
                  <a:gd name="connsiteX6" fmla="*/ 1309559 w 1688847"/>
                  <a:gd name="connsiteY6" fmla="*/ 175121 h 874139"/>
                  <a:gd name="connsiteX7" fmla="*/ 1452434 w 1688847"/>
                  <a:gd name="connsiteY7" fmla="*/ 272276 h 874139"/>
                  <a:gd name="connsiteX8" fmla="*/ 1559114 w 1688847"/>
                  <a:gd name="connsiteY8" fmla="*/ 422771 h 874139"/>
                  <a:gd name="connsiteX9" fmla="*/ 1633409 w 1688847"/>
                  <a:gd name="connsiteY9" fmla="*/ 516116 h 874139"/>
                  <a:gd name="connsiteX10" fmla="*/ 1688654 w 1688847"/>
                  <a:gd name="connsiteY10" fmla="*/ 525641 h 874139"/>
                  <a:gd name="connsiteX11" fmla="*/ 1646744 w 1688847"/>
                  <a:gd name="connsiteY11" fmla="*/ 424676 h 874139"/>
                  <a:gd name="connsiteX12" fmla="*/ 1526729 w 1688847"/>
                  <a:gd name="connsiteY12" fmla="*/ 270371 h 874139"/>
                  <a:gd name="connsiteX13" fmla="*/ 1406714 w 1688847"/>
                  <a:gd name="connsiteY13" fmla="*/ 140831 h 874139"/>
                  <a:gd name="connsiteX14" fmla="*/ 1286699 w 1688847"/>
                  <a:gd name="connsiteY14" fmla="*/ 70346 h 874139"/>
                  <a:gd name="connsiteX15" fmla="*/ 1088579 w 1688847"/>
                  <a:gd name="connsiteY15" fmla="*/ 18911 h 874139"/>
                  <a:gd name="connsiteX16" fmla="*/ 879029 w 1688847"/>
                  <a:gd name="connsiteY16" fmla="*/ 1766 h 874139"/>
                  <a:gd name="connsiteX17" fmla="*/ 669479 w 1688847"/>
                  <a:gd name="connsiteY17" fmla="*/ 9386 h 874139"/>
                  <a:gd name="connsiteX18" fmla="*/ 461834 w 1688847"/>
                  <a:gd name="connsiteY18" fmla="*/ 79871 h 874139"/>
                  <a:gd name="connsiteX19" fmla="*/ 252284 w 1688847"/>
                  <a:gd name="connsiteY19" fmla="*/ 205601 h 874139"/>
                  <a:gd name="connsiteX20" fmla="*/ 115124 w 1688847"/>
                  <a:gd name="connsiteY20" fmla="*/ 369431 h 874139"/>
                  <a:gd name="connsiteX21" fmla="*/ 27494 w 1688847"/>
                  <a:gd name="connsiteY21" fmla="*/ 548501 h 874139"/>
                  <a:gd name="connsiteX22" fmla="*/ 824 w 1688847"/>
                  <a:gd name="connsiteY22" fmla="*/ 826631 h 874139"/>
                  <a:gd name="connsiteX23" fmla="*/ 52259 w 1688847"/>
                  <a:gd name="connsiteY23" fmla="*/ 860921 h 874139"/>
                  <a:gd name="connsiteX24" fmla="*/ 115124 w 1688847"/>
                  <a:gd name="connsiteY24" fmla="*/ 845681 h 874139"/>
                  <a:gd name="connsiteX25" fmla="*/ 160844 w 1688847"/>
                  <a:gd name="connsiteY25" fmla="*/ 554216 h 874139"/>
                  <a:gd name="connsiteX26" fmla="*/ 183704 w 1688847"/>
                  <a:gd name="connsiteY26" fmla="*/ 542786 h 874139"/>
                  <a:gd name="connsiteX0" fmla="*/ 183704 w 1688847"/>
                  <a:gd name="connsiteY0" fmla="*/ 542786 h 874139"/>
                  <a:gd name="connsiteX1" fmla="*/ 301814 w 1688847"/>
                  <a:gd name="connsiteY1" fmla="*/ 338951 h 874139"/>
                  <a:gd name="connsiteX2" fmla="*/ 412304 w 1688847"/>
                  <a:gd name="connsiteY2" fmla="*/ 226556 h 874139"/>
                  <a:gd name="connsiteX3" fmla="*/ 568514 w 1688847"/>
                  <a:gd name="connsiteY3" fmla="*/ 131306 h 874139"/>
                  <a:gd name="connsiteX4" fmla="*/ 781874 w 1688847"/>
                  <a:gd name="connsiteY4" fmla="*/ 72251 h 874139"/>
                  <a:gd name="connsiteX5" fmla="*/ 1079054 w 1688847"/>
                  <a:gd name="connsiteY5" fmla="*/ 95111 h 874139"/>
                  <a:gd name="connsiteX6" fmla="*/ 1309559 w 1688847"/>
                  <a:gd name="connsiteY6" fmla="*/ 175121 h 874139"/>
                  <a:gd name="connsiteX7" fmla="*/ 1452434 w 1688847"/>
                  <a:gd name="connsiteY7" fmla="*/ 272276 h 874139"/>
                  <a:gd name="connsiteX8" fmla="*/ 1559114 w 1688847"/>
                  <a:gd name="connsiteY8" fmla="*/ 422771 h 874139"/>
                  <a:gd name="connsiteX9" fmla="*/ 1633409 w 1688847"/>
                  <a:gd name="connsiteY9" fmla="*/ 516116 h 874139"/>
                  <a:gd name="connsiteX10" fmla="*/ 1688654 w 1688847"/>
                  <a:gd name="connsiteY10" fmla="*/ 525641 h 874139"/>
                  <a:gd name="connsiteX11" fmla="*/ 1646744 w 1688847"/>
                  <a:gd name="connsiteY11" fmla="*/ 424676 h 874139"/>
                  <a:gd name="connsiteX12" fmla="*/ 1526729 w 1688847"/>
                  <a:gd name="connsiteY12" fmla="*/ 270371 h 874139"/>
                  <a:gd name="connsiteX13" fmla="*/ 1406714 w 1688847"/>
                  <a:gd name="connsiteY13" fmla="*/ 140831 h 874139"/>
                  <a:gd name="connsiteX14" fmla="*/ 1286699 w 1688847"/>
                  <a:gd name="connsiteY14" fmla="*/ 70346 h 874139"/>
                  <a:gd name="connsiteX15" fmla="*/ 1088579 w 1688847"/>
                  <a:gd name="connsiteY15" fmla="*/ 18911 h 874139"/>
                  <a:gd name="connsiteX16" fmla="*/ 879029 w 1688847"/>
                  <a:gd name="connsiteY16" fmla="*/ 1766 h 874139"/>
                  <a:gd name="connsiteX17" fmla="*/ 669479 w 1688847"/>
                  <a:gd name="connsiteY17" fmla="*/ 9386 h 874139"/>
                  <a:gd name="connsiteX18" fmla="*/ 461834 w 1688847"/>
                  <a:gd name="connsiteY18" fmla="*/ 79871 h 874139"/>
                  <a:gd name="connsiteX19" fmla="*/ 252284 w 1688847"/>
                  <a:gd name="connsiteY19" fmla="*/ 205601 h 874139"/>
                  <a:gd name="connsiteX20" fmla="*/ 115124 w 1688847"/>
                  <a:gd name="connsiteY20" fmla="*/ 369431 h 874139"/>
                  <a:gd name="connsiteX21" fmla="*/ 27494 w 1688847"/>
                  <a:gd name="connsiteY21" fmla="*/ 548501 h 874139"/>
                  <a:gd name="connsiteX22" fmla="*/ 824 w 1688847"/>
                  <a:gd name="connsiteY22" fmla="*/ 826631 h 874139"/>
                  <a:gd name="connsiteX23" fmla="*/ 52259 w 1688847"/>
                  <a:gd name="connsiteY23" fmla="*/ 860921 h 874139"/>
                  <a:gd name="connsiteX24" fmla="*/ 115124 w 1688847"/>
                  <a:gd name="connsiteY24" fmla="*/ 845681 h 874139"/>
                  <a:gd name="connsiteX25" fmla="*/ 183704 w 1688847"/>
                  <a:gd name="connsiteY25" fmla="*/ 542786 h 874139"/>
                  <a:gd name="connsiteX0" fmla="*/ 183704 w 1688847"/>
                  <a:gd name="connsiteY0" fmla="*/ 542786 h 874672"/>
                  <a:gd name="connsiteX1" fmla="*/ 301814 w 1688847"/>
                  <a:gd name="connsiteY1" fmla="*/ 338951 h 874672"/>
                  <a:gd name="connsiteX2" fmla="*/ 412304 w 1688847"/>
                  <a:gd name="connsiteY2" fmla="*/ 226556 h 874672"/>
                  <a:gd name="connsiteX3" fmla="*/ 568514 w 1688847"/>
                  <a:gd name="connsiteY3" fmla="*/ 131306 h 874672"/>
                  <a:gd name="connsiteX4" fmla="*/ 781874 w 1688847"/>
                  <a:gd name="connsiteY4" fmla="*/ 72251 h 874672"/>
                  <a:gd name="connsiteX5" fmla="*/ 1079054 w 1688847"/>
                  <a:gd name="connsiteY5" fmla="*/ 95111 h 874672"/>
                  <a:gd name="connsiteX6" fmla="*/ 1309559 w 1688847"/>
                  <a:gd name="connsiteY6" fmla="*/ 175121 h 874672"/>
                  <a:gd name="connsiteX7" fmla="*/ 1452434 w 1688847"/>
                  <a:gd name="connsiteY7" fmla="*/ 272276 h 874672"/>
                  <a:gd name="connsiteX8" fmla="*/ 1559114 w 1688847"/>
                  <a:gd name="connsiteY8" fmla="*/ 422771 h 874672"/>
                  <a:gd name="connsiteX9" fmla="*/ 1633409 w 1688847"/>
                  <a:gd name="connsiteY9" fmla="*/ 516116 h 874672"/>
                  <a:gd name="connsiteX10" fmla="*/ 1688654 w 1688847"/>
                  <a:gd name="connsiteY10" fmla="*/ 525641 h 874672"/>
                  <a:gd name="connsiteX11" fmla="*/ 1646744 w 1688847"/>
                  <a:gd name="connsiteY11" fmla="*/ 424676 h 874672"/>
                  <a:gd name="connsiteX12" fmla="*/ 1526729 w 1688847"/>
                  <a:gd name="connsiteY12" fmla="*/ 270371 h 874672"/>
                  <a:gd name="connsiteX13" fmla="*/ 1406714 w 1688847"/>
                  <a:gd name="connsiteY13" fmla="*/ 140831 h 874672"/>
                  <a:gd name="connsiteX14" fmla="*/ 1286699 w 1688847"/>
                  <a:gd name="connsiteY14" fmla="*/ 70346 h 874672"/>
                  <a:gd name="connsiteX15" fmla="*/ 1088579 w 1688847"/>
                  <a:gd name="connsiteY15" fmla="*/ 18911 h 874672"/>
                  <a:gd name="connsiteX16" fmla="*/ 879029 w 1688847"/>
                  <a:gd name="connsiteY16" fmla="*/ 1766 h 874672"/>
                  <a:gd name="connsiteX17" fmla="*/ 669479 w 1688847"/>
                  <a:gd name="connsiteY17" fmla="*/ 9386 h 874672"/>
                  <a:gd name="connsiteX18" fmla="*/ 461834 w 1688847"/>
                  <a:gd name="connsiteY18" fmla="*/ 79871 h 874672"/>
                  <a:gd name="connsiteX19" fmla="*/ 252284 w 1688847"/>
                  <a:gd name="connsiteY19" fmla="*/ 205601 h 874672"/>
                  <a:gd name="connsiteX20" fmla="*/ 115124 w 1688847"/>
                  <a:gd name="connsiteY20" fmla="*/ 369431 h 874672"/>
                  <a:gd name="connsiteX21" fmla="*/ 27494 w 1688847"/>
                  <a:gd name="connsiteY21" fmla="*/ 548501 h 874672"/>
                  <a:gd name="connsiteX22" fmla="*/ 824 w 1688847"/>
                  <a:gd name="connsiteY22" fmla="*/ 826631 h 874672"/>
                  <a:gd name="connsiteX23" fmla="*/ 52259 w 1688847"/>
                  <a:gd name="connsiteY23" fmla="*/ 860921 h 874672"/>
                  <a:gd name="connsiteX24" fmla="*/ 115124 w 1688847"/>
                  <a:gd name="connsiteY24" fmla="*/ 845681 h 874672"/>
                  <a:gd name="connsiteX25" fmla="*/ 170369 w 1688847"/>
                  <a:gd name="connsiteY25" fmla="*/ 546596 h 874672"/>
                  <a:gd name="connsiteX26" fmla="*/ 183704 w 1688847"/>
                  <a:gd name="connsiteY26" fmla="*/ 542786 h 874672"/>
                  <a:gd name="connsiteX0" fmla="*/ 183704 w 1688847"/>
                  <a:gd name="connsiteY0" fmla="*/ 542786 h 874672"/>
                  <a:gd name="connsiteX1" fmla="*/ 301814 w 1688847"/>
                  <a:gd name="connsiteY1" fmla="*/ 338951 h 874672"/>
                  <a:gd name="connsiteX2" fmla="*/ 412304 w 1688847"/>
                  <a:gd name="connsiteY2" fmla="*/ 226556 h 874672"/>
                  <a:gd name="connsiteX3" fmla="*/ 568514 w 1688847"/>
                  <a:gd name="connsiteY3" fmla="*/ 131306 h 874672"/>
                  <a:gd name="connsiteX4" fmla="*/ 781874 w 1688847"/>
                  <a:gd name="connsiteY4" fmla="*/ 72251 h 874672"/>
                  <a:gd name="connsiteX5" fmla="*/ 1079054 w 1688847"/>
                  <a:gd name="connsiteY5" fmla="*/ 95111 h 874672"/>
                  <a:gd name="connsiteX6" fmla="*/ 1309559 w 1688847"/>
                  <a:gd name="connsiteY6" fmla="*/ 175121 h 874672"/>
                  <a:gd name="connsiteX7" fmla="*/ 1452434 w 1688847"/>
                  <a:gd name="connsiteY7" fmla="*/ 272276 h 874672"/>
                  <a:gd name="connsiteX8" fmla="*/ 1559114 w 1688847"/>
                  <a:gd name="connsiteY8" fmla="*/ 422771 h 874672"/>
                  <a:gd name="connsiteX9" fmla="*/ 1633409 w 1688847"/>
                  <a:gd name="connsiteY9" fmla="*/ 516116 h 874672"/>
                  <a:gd name="connsiteX10" fmla="*/ 1688654 w 1688847"/>
                  <a:gd name="connsiteY10" fmla="*/ 525641 h 874672"/>
                  <a:gd name="connsiteX11" fmla="*/ 1646744 w 1688847"/>
                  <a:gd name="connsiteY11" fmla="*/ 424676 h 874672"/>
                  <a:gd name="connsiteX12" fmla="*/ 1526729 w 1688847"/>
                  <a:gd name="connsiteY12" fmla="*/ 270371 h 874672"/>
                  <a:gd name="connsiteX13" fmla="*/ 1406714 w 1688847"/>
                  <a:gd name="connsiteY13" fmla="*/ 140831 h 874672"/>
                  <a:gd name="connsiteX14" fmla="*/ 1286699 w 1688847"/>
                  <a:gd name="connsiteY14" fmla="*/ 70346 h 874672"/>
                  <a:gd name="connsiteX15" fmla="*/ 1088579 w 1688847"/>
                  <a:gd name="connsiteY15" fmla="*/ 18911 h 874672"/>
                  <a:gd name="connsiteX16" fmla="*/ 879029 w 1688847"/>
                  <a:gd name="connsiteY16" fmla="*/ 1766 h 874672"/>
                  <a:gd name="connsiteX17" fmla="*/ 669479 w 1688847"/>
                  <a:gd name="connsiteY17" fmla="*/ 9386 h 874672"/>
                  <a:gd name="connsiteX18" fmla="*/ 461834 w 1688847"/>
                  <a:gd name="connsiteY18" fmla="*/ 79871 h 874672"/>
                  <a:gd name="connsiteX19" fmla="*/ 252284 w 1688847"/>
                  <a:gd name="connsiteY19" fmla="*/ 205601 h 874672"/>
                  <a:gd name="connsiteX20" fmla="*/ 115124 w 1688847"/>
                  <a:gd name="connsiteY20" fmla="*/ 369431 h 874672"/>
                  <a:gd name="connsiteX21" fmla="*/ 27494 w 1688847"/>
                  <a:gd name="connsiteY21" fmla="*/ 548501 h 874672"/>
                  <a:gd name="connsiteX22" fmla="*/ 824 w 1688847"/>
                  <a:gd name="connsiteY22" fmla="*/ 826631 h 874672"/>
                  <a:gd name="connsiteX23" fmla="*/ 52259 w 1688847"/>
                  <a:gd name="connsiteY23" fmla="*/ 860921 h 874672"/>
                  <a:gd name="connsiteX24" fmla="*/ 115124 w 1688847"/>
                  <a:gd name="connsiteY24" fmla="*/ 845681 h 874672"/>
                  <a:gd name="connsiteX25" fmla="*/ 183704 w 1688847"/>
                  <a:gd name="connsiteY25" fmla="*/ 542786 h 87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88847" h="874672">
                    <a:moveTo>
                      <a:pt x="183704" y="542786"/>
                    </a:moveTo>
                    <a:cubicBezTo>
                      <a:pt x="214819" y="458331"/>
                      <a:pt x="263714" y="391656"/>
                      <a:pt x="301814" y="338951"/>
                    </a:cubicBezTo>
                    <a:cubicBezTo>
                      <a:pt x="339914" y="286246"/>
                      <a:pt x="367854" y="261163"/>
                      <a:pt x="412304" y="226556"/>
                    </a:cubicBezTo>
                    <a:cubicBezTo>
                      <a:pt x="456754" y="191949"/>
                      <a:pt x="506919" y="157023"/>
                      <a:pt x="568514" y="131306"/>
                    </a:cubicBezTo>
                    <a:cubicBezTo>
                      <a:pt x="630109" y="105589"/>
                      <a:pt x="696784" y="78283"/>
                      <a:pt x="781874" y="72251"/>
                    </a:cubicBezTo>
                    <a:cubicBezTo>
                      <a:pt x="866964" y="66218"/>
                      <a:pt x="991107" y="77966"/>
                      <a:pt x="1079054" y="95111"/>
                    </a:cubicBezTo>
                    <a:cubicBezTo>
                      <a:pt x="1167001" y="112256"/>
                      <a:pt x="1247329" y="145593"/>
                      <a:pt x="1309559" y="175121"/>
                    </a:cubicBezTo>
                    <a:cubicBezTo>
                      <a:pt x="1371789" y="204649"/>
                      <a:pt x="1410842" y="231001"/>
                      <a:pt x="1452434" y="272276"/>
                    </a:cubicBezTo>
                    <a:cubicBezTo>
                      <a:pt x="1494027" y="313551"/>
                      <a:pt x="1528952" y="382131"/>
                      <a:pt x="1559114" y="422771"/>
                    </a:cubicBezTo>
                    <a:cubicBezTo>
                      <a:pt x="1589277" y="463411"/>
                      <a:pt x="1611819" y="498971"/>
                      <a:pt x="1633409" y="516116"/>
                    </a:cubicBezTo>
                    <a:cubicBezTo>
                      <a:pt x="1654999" y="533261"/>
                      <a:pt x="1686432" y="540881"/>
                      <a:pt x="1688654" y="525641"/>
                    </a:cubicBezTo>
                    <a:cubicBezTo>
                      <a:pt x="1690877" y="510401"/>
                      <a:pt x="1673731" y="467221"/>
                      <a:pt x="1646744" y="424676"/>
                    </a:cubicBezTo>
                    <a:cubicBezTo>
                      <a:pt x="1619757" y="382131"/>
                      <a:pt x="1566734" y="317678"/>
                      <a:pt x="1526729" y="270371"/>
                    </a:cubicBezTo>
                    <a:cubicBezTo>
                      <a:pt x="1486724" y="223064"/>
                      <a:pt x="1446719" y="174168"/>
                      <a:pt x="1406714" y="140831"/>
                    </a:cubicBezTo>
                    <a:cubicBezTo>
                      <a:pt x="1366709" y="107493"/>
                      <a:pt x="1339722" y="90666"/>
                      <a:pt x="1286699" y="70346"/>
                    </a:cubicBezTo>
                    <a:cubicBezTo>
                      <a:pt x="1233676" y="50026"/>
                      <a:pt x="1156524" y="30341"/>
                      <a:pt x="1088579" y="18911"/>
                    </a:cubicBezTo>
                    <a:cubicBezTo>
                      <a:pt x="1020634" y="7481"/>
                      <a:pt x="948879" y="3353"/>
                      <a:pt x="879029" y="1766"/>
                    </a:cubicBezTo>
                    <a:cubicBezTo>
                      <a:pt x="809179" y="178"/>
                      <a:pt x="739011" y="-3631"/>
                      <a:pt x="669479" y="9386"/>
                    </a:cubicBezTo>
                    <a:cubicBezTo>
                      <a:pt x="599947" y="22403"/>
                      <a:pt x="531367" y="47168"/>
                      <a:pt x="461834" y="79871"/>
                    </a:cubicBezTo>
                    <a:cubicBezTo>
                      <a:pt x="392302" y="112573"/>
                      <a:pt x="310069" y="157341"/>
                      <a:pt x="252284" y="205601"/>
                    </a:cubicBezTo>
                    <a:cubicBezTo>
                      <a:pt x="194499" y="253861"/>
                      <a:pt x="152589" y="312281"/>
                      <a:pt x="115124" y="369431"/>
                    </a:cubicBezTo>
                    <a:cubicBezTo>
                      <a:pt x="77659" y="426581"/>
                      <a:pt x="46544" y="472301"/>
                      <a:pt x="27494" y="548501"/>
                    </a:cubicBezTo>
                    <a:cubicBezTo>
                      <a:pt x="8444" y="624701"/>
                      <a:pt x="-3303" y="774561"/>
                      <a:pt x="824" y="826631"/>
                    </a:cubicBezTo>
                    <a:cubicBezTo>
                      <a:pt x="4951" y="878701"/>
                      <a:pt x="33209" y="857746"/>
                      <a:pt x="52259" y="860921"/>
                    </a:cubicBezTo>
                    <a:cubicBezTo>
                      <a:pt x="71309" y="864096"/>
                      <a:pt x="95439" y="898068"/>
                      <a:pt x="115124" y="845681"/>
                    </a:cubicBezTo>
                    <a:cubicBezTo>
                      <a:pt x="137031" y="792659"/>
                      <a:pt x="152589" y="627241"/>
                      <a:pt x="183704" y="542786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AB0D4336-0480-4463-9544-444EBDEAC412}"/>
                </a:ext>
              </a:extLst>
            </p:cNvPr>
            <p:cNvGrpSpPr/>
            <p:nvPr/>
          </p:nvGrpSpPr>
          <p:grpSpPr>
            <a:xfrm>
              <a:off x="3258737" y="4641301"/>
              <a:ext cx="1135092" cy="1243908"/>
              <a:chOff x="3258737" y="4641301"/>
              <a:chExt cx="1135092" cy="1243908"/>
            </a:xfrm>
          </p:grpSpPr>
          <p:sp>
            <p:nvSpPr>
              <p:cNvPr id="496" name="자유형 313">
                <a:extLst>
                  <a:ext uri="{FF2B5EF4-FFF2-40B4-BE49-F238E27FC236}">
                    <a16:creationId xmlns:a16="http://schemas.microsoft.com/office/drawing/2014/main" id="{6A6C49A3-0240-4459-9F57-152354BDBD80}"/>
                  </a:ext>
                </a:extLst>
              </p:cNvPr>
              <p:cNvSpPr/>
              <p:nvPr/>
            </p:nvSpPr>
            <p:spPr>
              <a:xfrm rot="61691">
                <a:off x="3707765" y="5676035"/>
                <a:ext cx="35951" cy="138184"/>
              </a:xfrm>
              <a:custGeom>
                <a:avLst/>
                <a:gdLst>
                  <a:gd name="connsiteX0" fmla="*/ 1993 w 94203"/>
                  <a:gd name="connsiteY0" fmla="*/ 23293 h 362088"/>
                  <a:gd name="connsiteX1" fmla="*/ 12153 w 94203"/>
                  <a:gd name="connsiteY1" fmla="*/ 178233 h 362088"/>
                  <a:gd name="connsiteX2" fmla="*/ 29933 w 94203"/>
                  <a:gd name="connsiteY2" fmla="*/ 274753 h 362088"/>
                  <a:gd name="connsiteX3" fmla="*/ 75653 w 94203"/>
                  <a:gd name="connsiteY3" fmla="*/ 361113 h 362088"/>
                  <a:gd name="connsiteX4" fmla="*/ 93433 w 94203"/>
                  <a:gd name="connsiteY4" fmla="*/ 216333 h 362088"/>
                  <a:gd name="connsiteX5" fmla="*/ 52793 w 94203"/>
                  <a:gd name="connsiteY5" fmla="*/ 15673 h 362088"/>
                  <a:gd name="connsiteX6" fmla="*/ 1993 w 94203"/>
                  <a:gd name="connsiteY6" fmla="*/ 23293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203" h="362088">
                    <a:moveTo>
                      <a:pt x="1993" y="23293"/>
                    </a:moveTo>
                    <a:cubicBezTo>
                      <a:pt x="-4780" y="50386"/>
                      <a:pt x="7496" y="136323"/>
                      <a:pt x="12153" y="178233"/>
                    </a:cubicBezTo>
                    <a:cubicBezTo>
                      <a:pt x="16810" y="220143"/>
                      <a:pt x="19350" y="244273"/>
                      <a:pt x="29933" y="274753"/>
                    </a:cubicBezTo>
                    <a:cubicBezTo>
                      <a:pt x="40516" y="305233"/>
                      <a:pt x="65070" y="370850"/>
                      <a:pt x="75653" y="361113"/>
                    </a:cubicBezTo>
                    <a:cubicBezTo>
                      <a:pt x="86236" y="351376"/>
                      <a:pt x="97243" y="273906"/>
                      <a:pt x="93433" y="216333"/>
                    </a:cubicBezTo>
                    <a:cubicBezTo>
                      <a:pt x="89623" y="158760"/>
                      <a:pt x="68456" y="39803"/>
                      <a:pt x="52793" y="15673"/>
                    </a:cubicBezTo>
                    <a:cubicBezTo>
                      <a:pt x="37130" y="-8457"/>
                      <a:pt x="8766" y="-3800"/>
                      <a:pt x="1993" y="2329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97" name="자유형 314">
                <a:extLst>
                  <a:ext uri="{FF2B5EF4-FFF2-40B4-BE49-F238E27FC236}">
                    <a16:creationId xmlns:a16="http://schemas.microsoft.com/office/drawing/2014/main" id="{896C3406-15FC-4AFA-8062-8D928F270EBF}"/>
                  </a:ext>
                </a:extLst>
              </p:cNvPr>
              <p:cNvSpPr/>
              <p:nvPr/>
            </p:nvSpPr>
            <p:spPr>
              <a:xfrm rot="2854755">
                <a:off x="3707718" y="5678691"/>
                <a:ext cx="35951" cy="138184"/>
              </a:xfrm>
              <a:custGeom>
                <a:avLst/>
                <a:gdLst>
                  <a:gd name="connsiteX0" fmla="*/ 1993 w 94203"/>
                  <a:gd name="connsiteY0" fmla="*/ 23293 h 362088"/>
                  <a:gd name="connsiteX1" fmla="*/ 12153 w 94203"/>
                  <a:gd name="connsiteY1" fmla="*/ 178233 h 362088"/>
                  <a:gd name="connsiteX2" fmla="*/ 29933 w 94203"/>
                  <a:gd name="connsiteY2" fmla="*/ 274753 h 362088"/>
                  <a:gd name="connsiteX3" fmla="*/ 75653 w 94203"/>
                  <a:gd name="connsiteY3" fmla="*/ 361113 h 362088"/>
                  <a:gd name="connsiteX4" fmla="*/ 93433 w 94203"/>
                  <a:gd name="connsiteY4" fmla="*/ 216333 h 362088"/>
                  <a:gd name="connsiteX5" fmla="*/ 52793 w 94203"/>
                  <a:gd name="connsiteY5" fmla="*/ 15673 h 362088"/>
                  <a:gd name="connsiteX6" fmla="*/ 1993 w 94203"/>
                  <a:gd name="connsiteY6" fmla="*/ 23293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203" h="362088">
                    <a:moveTo>
                      <a:pt x="1993" y="23293"/>
                    </a:moveTo>
                    <a:cubicBezTo>
                      <a:pt x="-4780" y="50386"/>
                      <a:pt x="7496" y="136323"/>
                      <a:pt x="12153" y="178233"/>
                    </a:cubicBezTo>
                    <a:cubicBezTo>
                      <a:pt x="16810" y="220143"/>
                      <a:pt x="19350" y="244273"/>
                      <a:pt x="29933" y="274753"/>
                    </a:cubicBezTo>
                    <a:cubicBezTo>
                      <a:pt x="40516" y="305233"/>
                      <a:pt x="65070" y="370850"/>
                      <a:pt x="75653" y="361113"/>
                    </a:cubicBezTo>
                    <a:cubicBezTo>
                      <a:pt x="86236" y="351376"/>
                      <a:pt x="97243" y="273906"/>
                      <a:pt x="93433" y="216333"/>
                    </a:cubicBezTo>
                    <a:cubicBezTo>
                      <a:pt x="89623" y="158760"/>
                      <a:pt x="68456" y="39803"/>
                      <a:pt x="52793" y="15673"/>
                    </a:cubicBezTo>
                    <a:cubicBezTo>
                      <a:pt x="37130" y="-8457"/>
                      <a:pt x="8766" y="-3800"/>
                      <a:pt x="1993" y="2329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98" name="자유형 315">
                <a:extLst>
                  <a:ext uri="{FF2B5EF4-FFF2-40B4-BE49-F238E27FC236}">
                    <a16:creationId xmlns:a16="http://schemas.microsoft.com/office/drawing/2014/main" id="{D1018A83-A9E5-40C8-B5DA-5BC2F11D93B1}"/>
                  </a:ext>
                </a:extLst>
              </p:cNvPr>
              <p:cNvSpPr/>
              <p:nvPr/>
            </p:nvSpPr>
            <p:spPr>
              <a:xfrm rot="5968761">
                <a:off x="3715908" y="5681241"/>
                <a:ext cx="35951" cy="138184"/>
              </a:xfrm>
              <a:custGeom>
                <a:avLst/>
                <a:gdLst>
                  <a:gd name="connsiteX0" fmla="*/ 1993 w 94203"/>
                  <a:gd name="connsiteY0" fmla="*/ 23293 h 362088"/>
                  <a:gd name="connsiteX1" fmla="*/ 12153 w 94203"/>
                  <a:gd name="connsiteY1" fmla="*/ 178233 h 362088"/>
                  <a:gd name="connsiteX2" fmla="*/ 29933 w 94203"/>
                  <a:gd name="connsiteY2" fmla="*/ 274753 h 362088"/>
                  <a:gd name="connsiteX3" fmla="*/ 75653 w 94203"/>
                  <a:gd name="connsiteY3" fmla="*/ 361113 h 362088"/>
                  <a:gd name="connsiteX4" fmla="*/ 93433 w 94203"/>
                  <a:gd name="connsiteY4" fmla="*/ 216333 h 362088"/>
                  <a:gd name="connsiteX5" fmla="*/ 52793 w 94203"/>
                  <a:gd name="connsiteY5" fmla="*/ 15673 h 362088"/>
                  <a:gd name="connsiteX6" fmla="*/ 1993 w 94203"/>
                  <a:gd name="connsiteY6" fmla="*/ 23293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203" h="362088">
                    <a:moveTo>
                      <a:pt x="1993" y="23293"/>
                    </a:moveTo>
                    <a:cubicBezTo>
                      <a:pt x="-4780" y="50386"/>
                      <a:pt x="7496" y="136323"/>
                      <a:pt x="12153" y="178233"/>
                    </a:cubicBezTo>
                    <a:cubicBezTo>
                      <a:pt x="16810" y="220143"/>
                      <a:pt x="19350" y="244273"/>
                      <a:pt x="29933" y="274753"/>
                    </a:cubicBezTo>
                    <a:cubicBezTo>
                      <a:pt x="40516" y="305233"/>
                      <a:pt x="65070" y="370850"/>
                      <a:pt x="75653" y="361113"/>
                    </a:cubicBezTo>
                    <a:cubicBezTo>
                      <a:pt x="86236" y="351376"/>
                      <a:pt x="97243" y="273906"/>
                      <a:pt x="93433" y="216333"/>
                    </a:cubicBezTo>
                    <a:cubicBezTo>
                      <a:pt x="89623" y="158760"/>
                      <a:pt x="68456" y="39803"/>
                      <a:pt x="52793" y="15673"/>
                    </a:cubicBezTo>
                    <a:cubicBezTo>
                      <a:pt x="37130" y="-8457"/>
                      <a:pt x="8766" y="-3800"/>
                      <a:pt x="1993" y="2329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99" name="자유형 317">
                <a:extLst>
                  <a:ext uri="{FF2B5EF4-FFF2-40B4-BE49-F238E27FC236}">
                    <a16:creationId xmlns:a16="http://schemas.microsoft.com/office/drawing/2014/main" id="{A8814234-FE1B-474B-B3DE-F4B26B114329}"/>
                  </a:ext>
                </a:extLst>
              </p:cNvPr>
              <p:cNvSpPr/>
              <p:nvPr/>
            </p:nvSpPr>
            <p:spPr>
              <a:xfrm rot="61691">
                <a:off x="3258737" y="5332832"/>
                <a:ext cx="194893" cy="227052"/>
              </a:xfrm>
              <a:custGeom>
                <a:avLst/>
                <a:gdLst>
                  <a:gd name="connsiteX0" fmla="*/ 457216 w 510685"/>
                  <a:gd name="connsiteY0" fmla="*/ 591405 h 594952"/>
                  <a:gd name="connsiteX1" fmla="*/ 415306 w 510685"/>
                  <a:gd name="connsiteY1" fmla="*/ 404715 h 594952"/>
                  <a:gd name="connsiteX2" fmla="*/ 247666 w 510685"/>
                  <a:gd name="connsiteY2" fmla="*/ 155160 h 594952"/>
                  <a:gd name="connsiteX3" fmla="*/ 81931 w 510685"/>
                  <a:gd name="connsiteY3" fmla="*/ 58005 h 594952"/>
                  <a:gd name="connsiteX4" fmla="*/ 16 w 510685"/>
                  <a:gd name="connsiteY4" fmla="*/ 8475 h 594952"/>
                  <a:gd name="connsiteX5" fmla="*/ 87646 w 510685"/>
                  <a:gd name="connsiteY5" fmla="*/ 855 h 594952"/>
                  <a:gd name="connsiteX6" fmla="*/ 156226 w 510685"/>
                  <a:gd name="connsiteY6" fmla="*/ 18000 h 594952"/>
                  <a:gd name="connsiteX7" fmla="*/ 289576 w 510685"/>
                  <a:gd name="connsiteY7" fmla="*/ 124680 h 594952"/>
                  <a:gd name="connsiteX8" fmla="*/ 386731 w 510685"/>
                  <a:gd name="connsiteY8" fmla="*/ 267555 h 594952"/>
                  <a:gd name="connsiteX9" fmla="*/ 472456 w 510685"/>
                  <a:gd name="connsiteY9" fmla="*/ 418050 h 594952"/>
                  <a:gd name="connsiteX10" fmla="*/ 510556 w 510685"/>
                  <a:gd name="connsiteY10" fmla="*/ 520920 h 594952"/>
                  <a:gd name="connsiteX11" fmla="*/ 457216 w 510685"/>
                  <a:gd name="connsiteY11" fmla="*/ 591405 h 59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0685" h="594952">
                    <a:moveTo>
                      <a:pt x="457216" y="591405"/>
                    </a:moveTo>
                    <a:cubicBezTo>
                      <a:pt x="441341" y="572038"/>
                      <a:pt x="450231" y="477422"/>
                      <a:pt x="415306" y="404715"/>
                    </a:cubicBezTo>
                    <a:cubicBezTo>
                      <a:pt x="380381" y="332008"/>
                      <a:pt x="303228" y="212945"/>
                      <a:pt x="247666" y="155160"/>
                    </a:cubicBezTo>
                    <a:cubicBezTo>
                      <a:pt x="192103" y="97375"/>
                      <a:pt x="123206" y="82452"/>
                      <a:pt x="81931" y="58005"/>
                    </a:cubicBezTo>
                    <a:cubicBezTo>
                      <a:pt x="40656" y="33558"/>
                      <a:pt x="-936" y="18000"/>
                      <a:pt x="16" y="8475"/>
                    </a:cubicBezTo>
                    <a:cubicBezTo>
                      <a:pt x="968" y="-1050"/>
                      <a:pt x="61611" y="-733"/>
                      <a:pt x="87646" y="855"/>
                    </a:cubicBezTo>
                    <a:cubicBezTo>
                      <a:pt x="113681" y="2443"/>
                      <a:pt x="122571" y="-2637"/>
                      <a:pt x="156226" y="18000"/>
                    </a:cubicBezTo>
                    <a:cubicBezTo>
                      <a:pt x="189881" y="38637"/>
                      <a:pt x="251159" y="83088"/>
                      <a:pt x="289576" y="124680"/>
                    </a:cubicBezTo>
                    <a:cubicBezTo>
                      <a:pt x="327993" y="166272"/>
                      <a:pt x="356251" y="218660"/>
                      <a:pt x="386731" y="267555"/>
                    </a:cubicBezTo>
                    <a:cubicBezTo>
                      <a:pt x="417211" y="316450"/>
                      <a:pt x="451818" y="375822"/>
                      <a:pt x="472456" y="418050"/>
                    </a:cubicBezTo>
                    <a:cubicBezTo>
                      <a:pt x="493094" y="460277"/>
                      <a:pt x="512461" y="496155"/>
                      <a:pt x="510556" y="520920"/>
                    </a:cubicBezTo>
                    <a:cubicBezTo>
                      <a:pt x="508651" y="545685"/>
                      <a:pt x="473091" y="610772"/>
                      <a:pt x="457216" y="59140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00" name="자유형 319">
                <a:extLst>
                  <a:ext uri="{FF2B5EF4-FFF2-40B4-BE49-F238E27FC236}">
                    <a16:creationId xmlns:a16="http://schemas.microsoft.com/office/drawing/2014/main" id="{F0D4C305-9C3C-4253-809D-3BFDD84DD023}"/>
                  </a:ext>
                </a:extLst>
              </p:cNvPr>
              <p:cNvSpPr/>
              <p:nvPr/>
            </p:nvSpPr>
            <p:spPr>
              <a:xfrm rot="21437650">
                <a:off x="3595547" y="5268059"/>
                <a:ext cx="125034" cy="397114"/>
              </a:xfrm>
              <a:custGeom>
                <a:avLst/>
                <a:gdLst>
                  <a:gd name="connsiteX0" fmla="*/ 86 w 327631"/>
                  <a:gd name="connsiteY0" fmla="*/ 25877 h 938810"/>
                  <a:gd name="connsiteX1" fmla="*/ 64856 w 327631"/>
                  <a:gd name="connsiteY1" fmla="*/ 23972 h 938810"/>
                  <a:gd name="connsiteX2" fmla="*/ 116291 w 327631"/>
                  <a:gd name="connsiteY2" fmla="*/ 229712 h 938810"/>
                  <a:gd name="connsiteX3" fmla="*/ 219161 w 327631"/>
                  <a:gd name="connsiteY3" fmla="*/ 483077 h 938810"/>
                  <a:gd name="connsiteX4" fmla="*/ 282026 w 327631"/>
                  <a:gd name="connsiteY4" fmla="*/ 702152 h 938810"/>
                  <a:gd name="connsiteX5" fmla="*/ 322031 w 327631"/>
                  <a:gd name="connsiteY5" fmla="*/ 860267 h 938810"/>
                  <a:gd name="connsiteX6" fmla="*/ 320126 w 327631"/>
                  <a:gd name="connsiteY6" fmla="*/ 930752 h 938810"/>
                  <a:gd name="connsiteX7" fmla="*/ 255356 w 327631"/>
                  <a:gd name="connsiteY7" fmla="*/ 921227 h 938810"/>
                  <a:gd name="connsiteX8" fmla="*/ 240116 w 327631"/>
                  <a:gd name="connsiteY8" fmla="*/ 787877 h 938810"/>
                  <a:gd name="connsiteX9" fmla="*/ 192491 w 327631"/>
                  <a:gd name="connsiteY9" fmla="*/ 608807 h 938810"/>
                  <a:gd name="connsiteX10" fmla="*/ 133436 w 327631"/>
                  <a:gd name="connsiteY10" fmla="*/ 448787 h 938810"/>
                  <a:gd name="connsiteX11" fmla="*/ 82001 w 327631"/>
                  <a:gd name="connsiteY11" fmla="*/ 298292 h 938810"/>
                  <a:gd name="connsiteX12" fmla="*/ 51521 w 327631"/>
                  <a:gd name="connsiteY12" fmla="*/ 218282 h 938810"/>
                  <a:gd name="connsiteX13" fmla="*/ 86 w 327631"/>
                  <a:gd name="connsiteY13" fmla="*/ 25877 h 93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7631" h="938810">
                    <a:moveTo>
                      <a:pt x="86" y="25877"/>
                    </a:moveTo>
                    <a:cubicBezTo>
                      <a:pt x="2308" y="-6508"/>
                      <a:pt x="45489" y="-10001"/>
                      <a:pt x="64856" y="23972"/>
                    </a:cubicBezTo>
                    <a:cubicBezTo>
                      <a:pt x="84224" y="57945"/>
                      <a:pt x="90574" y="153195"/>
                      <a:pt x="116291" y="229712"/>
                    </a:cubicBezTo>
                    <a:cubicBezTo>
                      <a:pt x="142008" y="306229"/>
                      <a:pt x="191539" y="404337"/>
                      <a:pt x="219161" y="483077"/>
                    </a:cubicBezTo>
                    <a:cubicBezTo>
                      <a:pt x="246784" y="561817"/>
                      <a:pt x="264881" y="639287"/>
                      <a:pt x="282026" y="702152"/>
                    </a:cubicBezTo>
                    <a:cubicBezTo>
                      <a:pt x="299171" y="765017"/>
                      <a:pt x="315681" y="822167"/>
                      <a:pt x="322031" y="860267"/>
                    </a:cubicBezTo>
                    <a:cubicBezTo>
                      <a:pt x="328381" y="898367"/>
                      <a:pt x="331238" y="920592"/>
                      <a:pt x="320126" y="930752"/>
                    </a:cubicBezTo>
                    <a:cubicBezTo>
                      <a:pt x="309014" y="940912"/>
                      <a:pt x="268691" y="945039"/>
                      <a:pt x="255356" y="921227"/>
                    </a:cubicBezTo>
                    <a:cubicBezTo>
                      <a:pt x="242021" y="897415"/>
                      <a:pt x="250593" y="839947"/>
                      <a:pt x="240116" y="787877"/>
                    </a:cubicBezTo>
                    <a:cubicBezTo>
                      <a:pt x="229639" y="735807"/>
                      <a:pt x="210271" y="665322"/>
                      <a:pt x="192491" y="608807"/>
                    </a:cubicBezTo>
                    <a:cubicBezTo>
                      <a:pt x="174711" y="552292"/>
                      <a:pt x="151851" y="500539"/>
                      <a:pt x="133436" y="448787"/>
                    </a:cubicBezTo>
                    <a:cubicBezTo>
                      <a:pt x="115021" y="397035"/>
                      <a:pt x="95653" y="336709"/>
                      <a:pt x="82001" y="298292"/>
                    </a:cubicBezTo>
                    <a:cubicBezTo>
                      <a:pt x="68349" y="259875"/>
                      <a:pt x="63903" y="256699"/>
                      <a:pt x="51521" y="218282"/>
                    </a:cubicBezTo>
                    <a:cubicBezTo>
                      <a:pt x="39139" y="179865"/>
                      <a:pt x="-2136" y="58262"/>
                      <a:pt x="86" y="25877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01" name="자유형 320">
                <a:extLst>
                  <a:ext uri="{FF2B5EF4-FFF2-40B4-BE49-F238E27FC236}">
                    <a16:creationId xmlns:a16="http://schemas.microsoft.com/office/drawing/2014/main" id="{B20D91EF-52BF-498E-BD28-CBFA3F333D1A}"/>
                  </a:ext>
                </a:extLst>
              </p:cNvPr>
              <p:cNvSpPr/>
              <p:nvPr/>
            </p:nvSpPr>
            <p:spPr>
              <a:xfrm rot="61691">
                <a:off x="3464004" y="5166338"/>
                <a:ext cx="236449" cy="90014"/>
              </a:xfrm>
              <a:custGeom>
                <a:avLst/>
                <a:gdLst>
                  <a:gd name="connsiteX0" fmla="*/ 9428 w 619576"/>
                  <a:gd name="connsiteY0" fmla="*/ 128439 h 235867"/>
                  <a:gd name="connsiteX1" fmla="*/ 95153 w 619576"/>
                  <a:gd name="connsiteY1" fmla="*/ 113199 h 235867"/>
                  <a:gd name="connsiteX2" fmla="*/ 215168 w 619576"/>
                  <a:gd name="connsiteY2" fmla="*/ 185589 h 235867"/>
                  <a:gd name="connsiteX3" fmla="*/ 367568 w 619576"/>
                  <a:gd name="connsiteY3" fmla="*/ 235119 h 235867"/>
                  <a:gd name="connsiteX4" fmla="*/ 590453 w 619576"/>
                  <a:gd name="connsiteY4" fmla="*/ 147489 h 235867"/>
                  <a:gd name="connsiteX5" fmla="*/ 611408 w 619576"/>
                  <a:gd name="connsiteY5" fmla="*/ 103674 h 235867"/>
                  <a:gd name="connsiteX6" fmla="*/ 539018 w 619576"/>
                  <a:gd name="connsiteY6" fmla="*/ 67479 h 235867"/>
                  <a:gd name="connsiteX7" fmla="*/ 373283 w 619576"/>
                  <a:gd name="connsiteY7" fmla="*/ 90339 h 235867"/>
                  <a:gd name="connsiteX8" fmla="*/ 222788 w 619576"/>
                  <a:gd name="connsiteY8" fmla="*/ 82719 h 235867"/>
                  <a:gd name="connsiteX9" fmla="*/ 119918 w 619576"/>
                  <a:gd name="connsiteY9" fmla="*/ 17949 h 235867"/>
                  <a:gd name="connsiteX10" fmla="*/ 39908 w 619576"/>
                  <a:gd name="connsiteY10" fmla="*/ 2709 h 235867"/>
                  <a:gd name="connsiteX11" fmla="*/ 5618 w 619576"/>
                  <a:gd name="connsiteY11" fmla="*/ 63669 h 235867"/>
                  <a:gd name="connsiteX12" fmla="*/ 9428 w 619576"/>
                  <a:gd name="connsiteY12" fmla="*/ 128439 h 23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19576" h="235867">
                    <a:moveTo>
                      <a:pt x="9428" y="128439"/>
                    </a:moveTo>
                    <a:cubicBezTo>
                      <a:pt x="24351" y="136694"/>
                      <a:pt x="60863" y="103674"/>
                      <a:pt x="95153" y="113199"/>
                    </a:cubicBezTo>
                    <a:cubicBezTo>
                      <a:pt x="129443" y="122724"/>
                      <a:pt x="169766" y="165269"/>
                      <a:pt x="215168" y="185589"/>
                    </a:cubicBezTo>
                    <a:cubicBezTo>
                      <a:pt x="260570" y="205909"/>
                      <a:pt x="305021" y="241469"/>
                      <a:pt x="367568" y="235119"/>
                    </a:cubicBezTo>
                    <a:cubicBezTo>
                      <a:pt x="430116" y="228769"/>
                      <a:pt x="549813" y="169397"/>
                      <a:pt x="590453" y="147489"/>
                    </a:cubicBezTo>
                    <a:cubicBezTo>
                      <a:pt x="631093" y="125581"/>
                      <a:pt x="619980" y="117009"/>
                      <a:pt x="611408" y="103674"/>
                    </a:cubicBezTo>
                    <a:cubicBezTo>
                      <a:pt x="602836" y="90339"/>
                      <a:pt x="578706" y="69702"/>
                      <a:pt x="539018" y="67479"/>
                    </a:cubicBezTo>
                    <a:cubicBezTo>
                      <a:pt x="499330" y="65256"/>
                      <a:pt x="425988" y="87799"/>
                      <a:pt x="373283" y="90339"/>
                    </a:cubicBezTo>
                    <a:lnTo>
                      <a:pt x="222788" y="82719"/>
                    </a:lnTo>
                    <a:cubicBezTo>
                      <a:pt x="180561" y="70654"/>
                      <a:pt x="150398" y="31284"/>
                      <a:pt x="119918" y="17949"/>
                    </a:cubicBezTo>
                    <a:cubicBezTo>
                      <a:pt x="89438" y="4614"/>
                      <a:pt x="58958" y="-4911"/>
                      <a:pt x="39908" y="2709"/>
                    </a:cubicBezTo>
                    <a:cubicBezTo>
                      <a:pt x="20858" y="10329"/>
                      <a:pt x="10698" y="42397"/>
                      <a:pt x="5618" y="63669"/>
                    </a:cubicBezTo>
                    <a:cubicBezTo>
                      <a:pt x="538" y="84941"/>
                      <a:pt x="-5495" y="120184"/>
                      <a:pt x="9428" y="12843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02" name="자유형 321">
                <a:extLst>
                  <a:ext uri="{FF2B5EF4-FFF2-40B4-BE49-F238E27FC236}">
                    <a16:creationId xmlns:a16="http://schemas.microsoft.com/office/drawing/2014/main" id="{33D4C424-9A72-463E-8B7A-6CC09A9638B4}"/>
                  </a:ext>
                </a:extLst>
              </p:cNvPr>
              <p:cNvSpPr/>
              <p:nvPr/>
            </p:nvSpPr>
            <p:spPr>
              <a:xfrm rot="61691">
                <a:off x="3573553" y="5243729"/>
                <a:ext cx="34038" cy="41272"/>
              </a:xfrm>
              <a:custGeom>
                <a:avLst/>
                <a:gdLst>
                  <a:gd name="connsiteX0" fmla="*/ 44808 w 89190"/>
                  <a:gd name="connsiteY0" fmla="*/ 108119 h 108147"/>
                  <a:gd name="connsiteX1" fmla="*/ 10518 w 89190"/>
                  <a:gd name="connsiteY1" fmla="*/ 50969 h 108147"/>
                  <a:gd name="connsiteX2" fmla="*/ 4803 w 89190"/>
                  <a:gd name="connsiteY2" fmla="*/ 5249 h 108147"/>
                  <a:gd name="connsiteX3" fmla="*/ 75288 w 89190"/>
                  <a:gd name="connsiteY3" fmla="*/ 5249 h 108147"/>
                  <a:gd name="connsiteX4" fmla="*/ 88623 w 89190"/>
                  <a:gd name="connsiteY4" fmla="*/ 43349 h 108147"/>
                  <a:gd name="connsiteX5" fmla="*/ 44808 w 89190"/>
                  <a:gd name="connsiteY5" fmla="*/ 108119 h 10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90" h="108147">
                    <a:moveTo>
                      <a:pt x="44808" y="108119"/>
                    </a:moveTo>
                    <a:cubicBezTo>
                      <a:pt x="31791" y="109389"/>
                      <a:pt x="17185" y="68114"/>
                      <a:pt x="10518" y="50969"/>
                    </a:cubicBezTo>
                    <a:cubicBezTo>
                      <a:pt x="3850" y="33824"/>
                      <a:pt x="-5992" y="12869"/>
                      <a:pt x="4803" y="5249"/>
                    </a:cubicBezTo>
                    <a:cubicBezTo>
                      <a:pt x="15598" y="-2371"/>
                      <a:pt x="61318" y="-1101"/>
                      <a:pt x="75288" y="5249"/>
                    </a:cubicBezTo>
                    <a:cubicBezTo>
                      <a:pt x="89258" y="11599"/>
                      <a:pt x="90211" y="26839"/>
                      <a:pt x="88623" y="43349"/>
                    </a:cubicBezTo>
                    <a:cubicBezTo>
                      <a:pt x="87035" y="59859"/>
                      <a:pt x="57825" y="106849"/>
                      <a:pt x="44808" y="10811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03" name="자유형 357">
                <a:extLst>
                  <a:ext uri="{FF2B5EF4-FFF2-40B4-BE49-F238E27FC236}">
                    <a16:creationId xmlns:a16="http://schemas.microsoft.com/office/drawing/2014/main" id="{8E14CD40-D67F-4955-AE65-1978A04E1D25}"/>
                  </a:ext>
                </a:extLst>
              </p:cNvPr>
              <p:cNvSpPr/>
              <p:nvPr/>
            </p:nvSpPr>
            <p:spPr>
              <a:xfrm rot="61691">
                <a:off x="3297697" y="5642252"/>
                <a:ext cx="535130" cy="181906"/>
              </a:xfrm>
              <a:custGeom>
                <a:avLst/>
                <a:gdLst/>
                <a:ahLst/>
                <a:cxnLst/>
                <a:rect l="l" t="t" r="r" b="b"/>
                <a:pathLst>
                  <a:path w="1402219" h="476653">
                    <a:moveTo>
                      <a:pt x="1113455" y="144521"/>
                    </a:moveTo>
                    <a:cubicBezTo>
                      <a:pt x="1100011" y="145805"/>
                      <a:pt x="1082433" y="152972"/>
                      <a:pt x="1070209" y="157978"/>
                    </a:cubicBezTo>
                    <a:cubicBezTo>
                      <a:pt x="1057984" y="162985"/>
                      <a:pt x="1049343" y="166407"/>
                      <a:pt x="1040109" y="174563"/>
                    </a:cubicBezTo>
                    <a:cubicBezTo>
                      <a:pt x="1030874" y="182718"/>
                      <a:pt x="1021440" y="196085"/>
                      <a:pt x="1014802" y="206911"/>
                    </a:cubicBezTo>
                    <a:cubicBezTo>
                      <a:pt x="1008165" y="217737"/>
                      <a:pt x="1003453" y="227300"/>
                      <a:pt x="1000284" y="239519"/>
                    </a:cubicBezTo>
                    <a:cubicBezTo>
                      <a:pt x="997115" y="251738"/>
                      <a:pt x="995995" y="268201"/>
                      <a:pt x="995790" y="280225"/>
                    </a:cubicBezTo>
                    <a:cubicBezTo>
                      <a:pt x="995586" y="292250"/>
                      <a:pt x="995538" y="300861"/>
                      <a:pt x="999057" y="311665"/>
                    </a:cubicBezTo>
                    <a:cubicBezTo>
                      <a:pt x="1002576" y="322470"/>
                      <a:pt x="1008623" y="333038"/>
                      <a:pt x="1016903" y="345054"/>
                    </a:cubicBezTo>
                    <a:cubicBezTo>
                      <a:pt x="1025184" y="357069"/>
                      <a:pt x="1038545" y="374680"/>
                      <a:pt x="1048738" y="383761"/>
                    </a:cubicBezTo>
                    <a:cubicBezTo>
                      <a:pt x="1058930" y="392842"/>
                      <a:pt x="1065362" y="395403"/>
                      <a:pt x="1078058" y="399541"/>
                    </a:cubicBezTo>
                    <a:cubicBezTo>
                      <a:pt x="1090754" y="403679"/>
                      <a:pt x="1111668" y="407388"/>
                      <a:pt x="1124914" y="408590"/>
                    </a:cubicBezTo>
                    <a:cubicBezTo>
                      <a:pt x="1138160" y="409793"/>
                      <a:pt x="1146153" y="409868"/>
                      <a:pt x="1157533" y="406757"/>
                    </a:cubicBezTo>
                    <a:cubicBezTo>
                      <a:pt x="1168914" y="403646"/>
                      <a:pt x="1182992" y="396304"/>
                      <a:pt x="1193197" y="389924"/>
                    </a:cubicBezTo>
                    <a:cubicBezTo>
                      <a:pt x="1203401" y="383544"/>
                      <a:pt x="1211633" y="375302"/>
                      <a:pt x="1218759" y="368480"/>
                    </a:cubicBezTo>
                    <a:cubicBezTo>
                      <a:pt x="1225886" y="361658"/>
                      <a:pt x="1229005" y="358181"/>
                      <a:pt x="1233234" y="353571"/>
                    </a:cubicBezTo>
                    <a:cubicBezTo>
                      <a:pt x="1237464" y="348961"/>
                      <a:pt x="1240378" y="347987"/>
                      <a:pt x="1244136" y="340820"/>
                    </a:cubicBezTo>
                    <a:cubicBezTo>
                      <a:pt x="1247895" y="333653"/>
                      <a:pt x="1253560" y="323056"/>
                      <a:pt x="1255787" y="310570"/>
                    </a:cubicBezTo>
                    <a:cubicBezTo>
                      <a:pt x="1258015" y="298083"/>
                      <a:pt x="1258659" y="279288"/>
                      <a:pt x="1257502" y="265900"/>
                    </a:cubicBezTo>
                    <a:cubicBezTo>
                      <a:pt x="1256345" y="252513"/>
                      <a:pt x="1253655" y="242228"/>
                      <a:pt x="1248844" y="230243"/>
                    </a:cubicBezTo>
                    <a:cubicBezTo>
                      <a:pt x="1244034" y="218257"/>
                      <a:pt x="1237721" y="204543"/>
                      <a:pt x="1228640" y="193987"/>
                    </a:cubicBezTo>
                    <a:cubicBezTo>
                      <a:pt x="1219558" y="183432"/>
                      <a:pt x="1207315" y="174195"/>
                      <a:pt x="1194354" y="166910"/>
                    </a:cubicBezTo>
                    <a:cubicBezTo>
                      <a:pt x="1181393" y="159625"/>
                      <a:pt x="1164357" y="154009"/>
                      <a:pt x="1150874" y="150277"/>
                    </a:cubicBezTo>
                    <a:cubicBezTo>
                      <a:pt x="1137391" y="146546"/>
                      <a:pt x="1126900" y="143238"/>
                      <a:pt x="1113455" y="144521"/>
                    </a:cubicBezTo>
                    <a:close/>
                    <a:moveTo>
                      <a:pt x="1073526" y="6"/>
                    </a:moveTo>
                    <a:cubicBezTo>
                      <a:pt x="1131787" y="125"/>
                      <a:pt x="1177666" y="2030"/>
                      <a:pt x="1224021" y="15365"/>
                    </a:cubicBezTo>
                    <a:cubicBezTo>
                      <a:pt x="1285828" y="33145"/>
                      <a:pt x="1353561" y="66165"/>
                      <a:pt x="1381501" y="106805"/>
                    </a:cubicBezTo>
                    <a:cubicBezTo>
                      <a:pt x="1409441" y="147445"/>
                      <a:pt x="1405208" y="204172"/>
                      <a:pt x="1391661" y="259205"/>
                    </a:cubicBezTo>
                    <a:cubicBezTo>
                      <a:pt x="1378114" y="314238"/>
                      <a:pt x="1351868" y="401445"/>
                      <a:pt x="1300221" y="437005"/>
                    </a:cubicBezTo>
                    <a:cubicBezTo>
                      <a:pt x="1248574" y="472565"/>
                      <a:pt x="1137661" y="483572"/>
                      <a:pt x="1081781" y="472565"/>
                    </a:cubicBezTo>
                    <a:cubicBezTo>
                      <a:pt x="1025901" y="461558"/>
                      <a:pt x="999654" y="410758"/>
                      <a:pt x="964941" y="370965"/>
                    </a:cubicBezTo>
                    <a:cubicBezTo>
                      <a:pt x="930228" y="331172"/>
                      <a:pt x="937001" y="262592"/>
                      <a:pt x="873501" y="233805"/>
                    </a:cubicBezTo>
                    <a:cubicBezTo>
                      <a:pt x="810001" y="205018"/>
                      <a:pt x="673688" y="200785"/>
                      <a:pt x="583941" y="198245"/>
                    </a:cubicBezTo>
                    <a:cubicBezTo>
                      <a:pt x="494194" y="195705"/>
                      <a:pt x="424768" y="209252"/>
                      <a:pt x="335021" y="218565"/>
                    </a:cubicBezTo>
                    <a:cubicBezTo>
                      <a:pt x="245274" y="227878"/>
                      <a:pt x="100600" y="263121"/>
                      <a:pt x="45461" y="254125"/>
                    </a:cubicBezTo>
                    <a:cubicBezTo>
                      <a:pt x="-9678" y="245129"/>
                      <a:pt x="-1741" y="184063"/>
                      <a:pt x="4186" y="164590"/>
                    </a:cubicBezTo>
                    <a:cubicBezTo>
                      <a:pt x="10113" y="145117"/>
                      <a:pt x="37841" y="110192"/>
                      <a:pt x="75941" y="91565"/>
                    </a:cubicBezTo>
                    <a:cubicBezTo>
                      <a:pt x="114041" y="72938"/>
                      <a:pt x="168228" y="63625"/>
                      <a:pt x="268981" y="50925"/>
                    </a:cubicBezTo>
                    <a:cubicBezTo>
                      <a:pt x="369734" y="38225"/>
                      <a:pt x="556848" y="23832"/>
                      <a:pt x="680461" y="15365"/>
                    </a:cubicBezTo>
                    <a:cubicBezTo>
                      <a:pt x="804074" y="6898"/>
                      <a:pt x="920068" y="125"/>
                      <a:pt x="1010661" y="125"/>
                    </a:cubicBezTo>
                    <a:cubicBezTo>
                      <a:pt x="1033309" y="125"/>
                      <a:pt x="1054106" y="-34"/>
                      <a:pt x="1073526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04" name="자유형 360">
                <a:extLst>
                  <a:ext uri="{FF2B5EF4-FFF2-40B4-BE49-F238E27FC236}">
                    <a16:creationId xmlns:a16="http://schemas.microsoft.com/office/drawing/2014/main" id="{4EF4D91C-AC15-4ABD-A052-87521DEEAB9D}"/>
                  </a:ext>
                </a:extLst>
              </p:cNvPr>
              <p:cNvSpPr/>
              <p:nvPr/>
            </p:nvSpPr>
            <p:spPr>
              <a:xfrm rot="61691" flipH="1">
                <a:off x="3723005" y="5743447"/>
                <a:ext cx="66418" cy="138866"/>
              </a:xfrm>
              <a:custGeom>
                <a:avLst/>
                <a:gdLst>
                  <a:gd name="connsiteX0" fmla="*/ 169774 w 174037"/>
                  <a:gd name="connsiteY0" fmla="*/ 3122 h 363875"/>
                  <a:gd name="connsiteX1" fmla="*/ 49759 w 174037"/>
                  <a:gd name="connsiteY1" fmla="*/ 233627 h 363875"/>
                  <a:gd name="connsiteX2" fmla="*/ 229 w 174037"/>
                  <a:gd name="connsiteY2" fmla="*/ 353642 h 363875"/>
                  <a:gd name="connsiteX3" fmla="*/ 34519 w 174037"/>
                  <a:gd name="connsiteY3" fmla="*/ 338402 h 363875"/>
                  <a:gd name="connsiteX4" fmla="*/ 106909 w 174037"/>
                  <a:gd name="connsiteY4" fmla="*/ 186002 h 363875"/>
                  <a:gd name="connsiteX5" fmla="*/ 145009 w 174037"/>
                  <a:gd name="connsiteY5" fmla="*/ 104087 h 363875"/>
                  <a:gd name="connsiteX6" fmla="*/ 169774 w 174037"/>
                  <a:gd name="connsiteY6" fmla="*/ 3122 h 36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037" h="363875">
                    <a:moveTo>
                      <a:pt x="169774" y="3122"/>
                    </a:moveTo>
                    <a:cubicBezTo>
                      <a:pt x="153899" y="24712"/>
                      <a:pt x="78017" y="175207"/>
                      <a:pt x="49759" y="233627"/>
                    </a:cubicBezTo>
                    <a:cubicBezTo>
                      <a:pt x="21501" y="292047"/>
                      <a:pt x="2769" y="336179"/>
                      <a:pt x="229" y="353642"/>
                    </a:cubicBezTo>
                    <a:cubicBezTo>
                      <a:pt x="-2311" y="371105"/>
                      <a:pt x="16739" y="366342"/>
                      <a:pt x="34519" y="338402"/>
                    </a:cubicBezTo>
                    <a:cubicBezTo>
                      <a:pt x="52299" y="310462"/>
                      <a:pt x="88494" y="225055"/>
                      <a:pt x="106909" y="186002"/>
                    </a:cubicBezTo>
                    <a:cubicBezTo>
                      <a:pt x="125324" y="146950"/>
                      <a:pt x="137389" y="130122"/>
                      <a:pt x="145009" y="104087"/>
                    </a:cubicBezTo>
                    <a:cubicBezTo>
                      <a:pt x="152629" y="78052"/>
                      <a:pt x="185649" y="-18468"/>
                      <a:pt x="169774" y="31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05" name="자유형 361">
                <a:extLst>
                  <a:ext uri="{FF2B5EF4-FFF2-40B4-BE49-F238E27FC236}">
                    <a16:creationId xmlns:a16="http://schemas.microsoft.com/office/drawing/2014/main" id="{87112ECF-EB83-48ED-B4C4-6C678D1EE333}"/>
                  </a:ext>
                </a:extLst>
              </p:cNvPr>
              <p:cNvSpPr/>
              <p:nvPr/>
            </p:nvSpPr>
            <p:spPr>
              <a:xfrm rot="61691" flipH="1">
                <a:off x="3771092" y="5865353"/>
                <a:ext cx="80539" cy="19856"/>
              </a:xfrm>
              <a:custGeom>
                <a:avLst/>
                <a:gdLst>
                  <a:gd name="connsiteX0" fmla="*/ 83 w 211039"/>
                  <a:gd name="connsiteY0" fmla="*/ 2623 h 52031"/>
                  <a:gd name="connsiteX1" fmla="*/ 87713 w 211039"/>
                  <a:gd name="connsiteY1" fmla="*/ 6433 h 52031"/>
                  <a:gd name="connsiteX2" fmla="*/ 200108 w 211039"/>
                  <a:gd name="connsiteY2" fmla="*/ 8338 h 52031"/>
                  <a:gd name="connsiteX3" fmla="*/ 192488 w 211039"/>
                  <a:gd name="connsiteY3" fmla="*/ 48343 h 52031"/>
                  <a:gd name="connsiteX4" fmla="*/ 74378 w 211039"/>
                  <a:gd name="connsiteY4" fmla="*/ 50248 h 52031"/>
                  <a:gd name="connsiteX5" fmla="*/ 83 w 211039"/>
                  <a:gd name="connsiteY5" fmla="*/ 2623 h 5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039" h="52031">
                    <a:moveTo>
                      <a:pt x="83" y="2623"/>
                    </a:moveTo>
                    <a:cubicBezTo>
                      <a:pt x="2305" y="-4679"/>
                      <a:pt x="54376" y="5481"/>
                      <a:pt x="87713" y="6433"/>
                    </a:cubicBezTo>
                    <a:cubicBezTo>
                      <a:pt x="121050" y="7385"/>
                      <a:pt x="182646" y="1353"/>
                      <a:pt x="200108" y="8338"/>
                    </a:cubicBezTo>
                    <a:cubicBezTo>
                      <a:pt x="217570" y="15323"/>
                      <a:pt x="213443" y="41358"/>
                      <a:pt x="192488" y="48343"/>
                    </a:cubicBezTo>
                    <a:cubicBezTo>
                      <a:pt x="171533" y="55328"/>
                      <a:pt x="108350" y="50248"/>
                      <a:pt x="74378" y="50248"/>
                    </a:cubicBezTo>
                    <a:cubicBezTo>
                      <a:pt x="40406" y="50248"/>
                      <a:pt x="-2139" y="9925"/>
                      <a:pt x="83" y="26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506" name="그룹 505">
                <a:extLst>
                  <a:ext uri="{FF2B5EF4-FFF2-40B4-BE49-F238E27FC236}">
                    <a16:creationId xmlns:a16="http://schemas.microsoft.com/office/drawing/2014/main" id="{1A8EC51F-60AA-4073-82E2-E68359F475B9}"/>
                  </a:ext>
                </a:extLst>
              </p:cNvPr>
              <p:cNvGrpSpPr/>
              <p:nvPr/>
            </p:nvGrpSpPr>
            <p:grpSpPr>
              <a:xfrm>
                <a:off x="3664523" y="4949621"/>
                <a:ext cx="729306" cy="841500"/>
                <a:chOff x="3664523" y="4949621"/>
                <a:chExt cx="729306" cy="841500"/>
              </a:xfrm>
            </p:grpSpPr>
            <p:sp>
              <p:nvSpPr>
                <p:cNvPr id="530" name="자유형 311">
                  <a:extLst>
                    <a:ext uri="{FF2B5EF4-FFF2-40B4-BE49-F238E27FC236}">
                      <a16:creationId xmlns:a16="http://schemas.microsoft.com/office/drawing/2014/main" id="{1851948A-6D53-4B7D-B4AA-531AB4CD3144}"/>
                    </a:ext>
                  </a:extLst>
                </p:cNvPr>
                <p:cNvSpPr/>
                <p:nvPr/>
              </p:nvSpPr>
              <p:spPr>
                <a:xfrm rot="61691">
                  <a:off x="3664523" y="5287757"/>
                  <a:ext cx="462061" cy="231542"/>
                </a:xfrm>
                <a:custGeom>
                  <a:avLst/>
                  <a:gdLst>
                    <a:gd name="connsiteX0" fmla="*/ 1150667 w 1210752"/>
                    <a:gd name="connsiteY0" fmla="*/ 4609 h 606717"/>
                    <a:gd name="connsiteX1" fmla="*/ 861107 w 1210752"/>
                    <a:gd name="connsiteY1" fmla="*/ 167169 h 606717"/>
                    <a:gd name="connsiteX2" fmla="*/ 599487 w 1210752"/>
                    <a:gd name="connsiteY2" fmla="*/ 400849 h 606717"/>
                    <a:gd name="connsiteX3" fmla="*/ 246427 w 1210752"/>
                    <a:gd name="connsiteY3" fmla="*/ 492289 h 606717"/>
                    <a:gd name="connsiteX4" fmla="*/ 25447 w 1210752"/>
                    <a:gd name="connsiteY4" fmla="*/ 515149 h 606717"/>
                    <a:gd name="connsiteX5" fmla="*/ 50847 w 1210752"/>
                    <a:gd name="connsiteY5" fmla="*/ 606589 h 606717"/>
                    <a:gd name="connsiteX6" fmla="*/ 436927 w 1210752"/>
                    <a:gd name="connsiteY6" fmla="*/ 532929 h 606717"/>
                    <a:gd name="connsiteX7" fmla="*/ 729027 w 1210752"/>
                    <a:gd name="connsiteY7" fmla="*/ 441489 h 606717"/>
                    <a:gd name="connsiteX8" fmla="*/ 858567 w 1210752"/>
                    <a:gd name="connsiteY8" fmla="*/ 253529 h 606717"/>
                    <a:gd name="connsiteX9" fmla="*/ 1117647 w 1210752"/>
                    <a:gd name="connsiteY9" fmla="*/ 96049 h 606717"/>
                    <a:gd name="connsiteX10" fmla="*/ 1206547 w 1210752"/>
                    <a:gd name="connsiteY10" fmla="*/ 50329 h 606717"/>
                    <a:gd name="connsiteX11" fmla="*/ 1150667 w 1210752"/>
                    <a:gd name="connsiteY11" fmla="*/ 4609 h 60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10752" h="606717">
                      <a:moveTo>
                        <a:pt x="1150667" y="4609"/>
                      </a:moveTo>
                      <a:cubicBezTo>
                        <a:pt x="1093094" y="24082"/>
                        <a:pt x="952970" y="101129"/>
                        <a:pt x="861107" y="167169"/>
                      </a:cubicBezTo>
                      <a:cubicBezTo>
                        <a:pt x="769244" y="233209"/>
                        <a:pt x="701934" y="346662"/>
                        <a:pt x="599487" y="400849"/>
                      </a:cubicBezTo>
                      <a:cubicBezTo>
                        <a:pt x="497040" y="455036"/>
                        <a:pt x="342100" y="473239"/>
                        <a:pt x="246427" y="492289"/>
                      </a:cubicBezTo>
                      <a:cubicBezTo>
                        <a:pt x="150754" y="511339"/>
                        <a:pt x="58044" y="496099"/>
                        <a:pt x="25447" y="515149"/>
                      </a:cubicBezTo>
                      <a:cubicBezTo>
                        <a:pt x="-7150" y="534199"/>
                        <a:pt x="-17733" y="603626"/>
                        <a:pt x="50847" y="606589"/>
                      </a:cubicBezTo>
                      <a:cubicBezTo>
                        <a:pt x="119427" y="609552"/>
                        <a:pt x="323897" y="560446"/>
                        <a:pt x="436927" y="532929"/>
                      </a:cubicBezTo>
                      <a:cubicBezTo>
                        <a:pt x="549957" y="505412"/>
                        <a:pt x="658754" y="488056"/>
                        <a:pt x="729027" y="441489"/>
                      </a:cubicBezTo>
                      <a:cubicBezTo>
                        <a:pt x="799300" y="394922"/>
                        <a:pt x="793797" y="311102"/>
                        <a:pt x="858567" y="253529"/>
                      </a:cubicBezTo>
                      <a:cubicBezTo>
                        <a:pt x="923337" y="195956"/>
                        <a:pt x="1059650" y="129916"/>
                        <a:pt x="1117647" y="96049"/>
                      </a:cubicBezTo>
                      <a:cubicBezTo>
                        <a:pt x="1175644" y="62182"/>
                        <a:pt x="1195117" y="68109"/>
                        <a:pt x="1206547" y="50329"/>
                      </a:cubicBezTo>
                      <a:cubicBezTo>
                        <a:pt x="1217977" y="32549"/>
                        <a:pt x="1208240" y="-14864"/>
                        <a:pt x="1150667" y="46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531" name="자유형 312">
                  <a:extLst>
                    <a:ext uri="{FF2B5EF4-FFF2-40B4-BE49-F238E27FC236}">
                      <a16:creationId xmlns:a16="http://schemas.microsoft.com/office/drawing/2014/main" id="{8DF47B3D-2662-4155-8426-4AE06A367414}"/>
                    </a:ext>
                  </a:extLst>
                </p:cNvPr>
                <p:cNvSpPr/>
                <p:nvPr/>
              </p:nvSpPr>
              <p:spPr>
                <a:xfrm rot="61691">
                  <a:off x="3798031" y="5337482"/>
                  <a:ext cx="354286" cy="379939"/>
                </a:xfrm>
                <a:custGeom>
                  <a:avLst/>
                  <a:gdLst>
                    <a:gd name="connsiteX0" fmla="*/ 896638 w 928346"/>
                    <a:gd name="connsiteY0" fmla="*/ 28 h 995566"/>
                    <a:gd name="connsiteX1" fmla="*/ 744238 w 928346"/>
                    <a:gd name="connsiteY1" fmla="*/ 86388 h 995566"/>
                    <a:gd name="connsiteX2" fmla="*/ 541038 w 928346"/>
                    <a:gd name="connsiteY2" fmla="*/ 281968 h 995566"/>
                    <a:gd name="connsiteX3" fmla="*/ 391178 w 928346"/>
                    <a:gd name="connsiteY3" fmla="*/ 530888 h 995566"/>
                    <a:gd name="connsiteX4" fmla="*/ 157498 w 928346"/>
                    <a:gd name="connsiteY4" fmla="*/ 835688 h 995566"/>
                    <a:gd name="connsiteX5" fmla="*/ 88918 w 928346"/>
                    <a:gd name="connsiteY5" fmla="*/ 878868 h 995566"/>
                    <a:gd name="connsiteX6" fmla="*/ 18 w 928346"/>
                    <a:gd name="connsiteY6" fmla="*/ 937288 h 995566"/>
                    <a:gd name="connsiteX7" fmla="*/ 96538 w 928346"/>
                    <a:gd name="connsiteY7" fmla="*/ 993168 h 995566"/>
                    <a:gd name="connsiteX8" fmla="*/ 241318 w 928346"/>
                    <a:gd name="connsiteY8" fmla="*/ 853468 h 995566"/>
                    <a:gd name="connsiteX9" fmla="*/ 436898 w 928346"/>
                    <a:gd name="connsiteY9" fmla="*/ 599468 h 995566"/>
                    <a:gd name="connsiteX10" fmla="*/ 589298 w 928346"/>
                    <a:gd name="connsiteY10" fmla="*/ 340388 h 995566"/>
                    <a:gd name="connsiteX11" fmla="*/ 769638 w 928346"/>
                    <a:gd name="connsiteY11" fmla="*/ 137188 h 995566"/>
                    <a:gd name="connsiteX12" fmla="*/ 919498 w 928346"/>
                    <a:gd name="connsiteY12" fmla="*/ 94008 h 995566"/>
                    <a:gd name="connsiteX13" fmla="*/ 896638 w 928346"/>
                    <a:gd name="connsiteY13" fmla="*/ 28 h 995566"/>
                    <a:gd name="connsiteX0" fmla="*/ 896638 w 928346"/>
                    <a:gd name="connsiteY0" fmla="*/ 28 h 995566"/>
                    <a:gd name="connsiteX1" fmla="*/ 744238 w 928346"/>
                    <a:gd name="connsiteY1" fmla="*/ 86388 h 995566"/>
                    <a:gd name="connsiteX2" fmla="*/ 541038 w 928346"/>
                    <a:gd name="connsiteY2" fmla="*/ 281968 h 995566"/>
                    <a:gd name="connsiteX3" fmla="*/ 391178 w 928346"/>
                    <a:gd name="connsiteY3" fmla="*/ 530888 h 995566"/>
                    <a:gd name="connsiteX4" fmla="*/ 157498 w 928346"/>
                    <a:gd name="connsiteY4" fmla="*/ 835688 h 995566"/>
                    <a:gd name="connsiteX5" fmla="*/ 88918 w 928346"/>
                    <a:gd name="connsiteY5" fmla="*/ 878868 h 995566"/>
                    <a:gd name="connsiteX6" fmla="*/ 18 w 928346"/>
                    <a:gd name="connsiteY6" fmla="*/ 937288 h 995566"/>
                    <a:gd name="connsiteX7" fmla="*/ 96538 w 928346"/>
                    <a:gd name="connsiteY7" fmla="*/ 993168 h 995566"/>
                    <a:gd name="connsiteX8" fmla="*/ 241318 w 928346"/>
                    <a:gd name="connsiteY8" fmla="*/ 853468 h 995566"/>
                    <a:gd name="connsiteX9" fmla="*/ 436898 w 928346"/>
                    <a:gd name="connsiteY9" fmla="*/ 599468 h 995566"/>
                    <a:gd name="connsiteX10" fmla="*/ 589298 w 928346"/>
                    <a:gd name="connsiteY10" fmla="*/ 340388 h 995566"/>
                    <a:gd name="connsiteX11" fmla="*/ 769638 w 928346"/>
                    <a:gd name="connsiteY11" fmla="*/ 137188 h 995566"/>
                    <a:gd name="connsiteX12" fmla="*/ 919498 w 928346"/>
                    <a:gd name="connsiteY12" fmla="*/ 94008 h 995566"/>
                    <a:gd name="connsiteX13" fmla="*/ 896638 w 928346"/>
                    <a:gd name="connsiteY13" fmla="*/ 28 h 995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8346" h="995566">
                      <a:moveTo>
                        <a:pt x="896638" y="28"/>
                      </a:moveTo>
                      <a:cubicBezTo>
                        <a:pt x="867428" y="-1242"/>
                        <a:pt x="803505" y="39398"/>
                        <a:pt x="744238" y="86388"/>
                      </a:cubicBezTo>
                      <a:cubicBezTo>
                        <a:pt x="684971" y="133378"/>
                        <a:pt x="599881" y="207885"/>
                        <a:pt x="541038" y="281968"/>
                      </a:cubicBezTo>
                      <a:cubicBezTo>
                        <a:pt x="482195" y="356051"/>
                        <a:pt x="455101" y="438601"/>
                        <a:pt x="391178" y="530888"/>
                      </a:cubicBezTo>
                      <a:cubicBezTo>
                        <a:pt x="327255" y="623175"/>
                        <a:pt x="207875" y="798011"/>
                        <a:pt x="157498" y="835688"/>
                      </a:cubicBezTo>
                      <a:cubicBezTo>
                        <a:pt x="107121" y="873365"/>
                        <a:pt x="115165" y="861935"/>
                        <a:pt x="88918" y="878868"/>
                      </a:cubicBezTo>
                      <a:cubicBezTo>
                        <a:pt x="62671" y="895801"/>
                        <a:pt x="-1252" y="918238"/>
                        <a:pt x="18" y="937288"/>
                      </a:cubicBezTo>
                      <a:cubicBezTo>
                        <a:pt x="1288" y="956338"/>
                        <a:pt x="56321" y="1007138"/>
                        <a:pt x="96538" y="993168"/>
                      </a:cubicBezTo>
                      <a:cubicBezTo>
                        <a:pt x="136755" y="979198"/>
                        <a:pt x="184591" y="919085"/>
                        <a:pt x="241318" y="853468"/>
                      </a:cubicBezTo>
                      <a:cubicBezTo>
                        <a:pt x="298045" y="787851"/>
                        <a:pt x="378901" y="684981"/>
                        <a:pt x="436898" y="599468"/>
                      </a:cubicBezTo>
                      <a:cubicBezTo>
                        <a:pt x="494895" y="513955"/>
                        <a:pt x="533841" y="417435"/>
                        <a:pt x="589298" y="340388"/>
                      </a:cubicBezTo>
                      <a:cubicBezTo>
                        <a:pt x="644755" y="263341"/>
                        <a:pt x="714605" y="178251"/>
                        <a:pt x="769638" y="137188"/>
                      </a:cubicBezTo>
                      <a:cubicBezTo>
                        <a:pt x="824671" y="96125"/>
                        <a:pt x="900871" y="115175"/>
                        <a:pt x="919498" y="94008"/>
                      </a:cubicBezTo>
                      <a:cubicBezTo>
                        <a:pt x="938125" y="72841"/>
                        <a:pt x="925848" y="1298"/>
                        <a:pt x="896638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grpSp>
              <p:nvGrpSpPr>
                <p:cNvPr id="532" name="그룹 531">
                  <a:extLst>
                    <a:ext uri="{FF2B5EF4-FFF2-40B4-BE49-F238E27FC236}">
                      <a16:creationId xmlns:a16="http://schemas.microsoft.com/office/drawing/2014/main" id="{D687271F-9E70-4AFE-9DC1-FEE07FA78B53}"/>
                    </a:ext>
                  </a:extLst>
                </p:cNvPr>
                <p:cNvGrpSpPr/>
                <p:nvPr/>
              </p:nvGrpSpPr>
              <p:grpSpPr>
                <a:xfrm>
                  <a:off x="3939168" y="4949621"/>
                  <a:ext cx="454661" cy="841500"/>
                  <a:chOff x="3939168" y="4949621"/>
                  <a:chExt cx="454661" cy="841500"/>
                </a:xfrm>
              </p:grpSpPr>
              <p:sp>
                <p:nvSpPr>
                  <p:cNvPr id="533" name="자유형 309">
                    <a:extLst>
                      <a:ext uri="{FF2B5EF4-FFF2-40B4-BE49-F238E27FC236}">
                        <a16:creationId xmlns:a16="http://schemas.microsoft.com/office/drawing/2014/main" id="{8BE89292-AE64-4473-A2DB-D0AF945A237C}"/>
                      </a:ext>
                    </a:extLst>
                  </p:cNvPr>
                  <p:cNvSpPr/>
                  <p:nvPr/>
                </p:nvSpPr>
                <p:spPr>
                  <a:xfrm rot="61691">
                    <a:off x="3989587" y="5387999"/>
                    <a:ext cx="359428" cy="403122"/>
                  </a:xfrm>
                  <a:custGeom>
                    <a:avLst/>
                    <a:gdLst>
                      <a:gd name="connsiteX0" fmla="*/ 934874 w 941273"/>
                      <a:gd name="connsiteY0" fmla="*/ 8890 h 1076008"/>
                      <a:gd name="connsiteX1" fmla="*/ 909474 w 941273"/>
                      <a:gd name="connsiteY1" fmla="*/ 85090 h 1076008"/>
                      <a:gd name="connsiteX2" fmla="*/ 726594 w 941273"/>
                      <a:gd name="connsiteY2" fmla="*/ 115570 h 1076008"/>
                      <a:gd name="connsiteX3" fmla="*/ 553874 w 941273"/>
                      <a:gd name="connsiteY3" fmla="*/ 161290 h 1076008"/>
                      <a:gd name="connsiteX4" fmla="*/ 416714 w 941273"/>
                      <a:gd name="connsiteY4" fmla="*/ 242570 h 1076008"/>
                      <a:gd name="connsiteX5" fmla="*/ 228754 w 941273"/>
                      <a:gd name="connsiteY5" fmla="*/ 384810 h 1076008"/>
                      <a:gd name="connsiteX6" fmla="*/ 152554 w 941273"/>
                      <a:gd name="connsiteY6" fmla="*/ 593090 h 1076008"/>
                      <a:gd name="connsiteX7" fmla="*/ 127154 w 941273"/>
                      <a:gd name="connsiteY7" fmla="*/ 836930 h 1076008"/>
                      <a:gd name="connsiteX8" fmla="*/ 91594 w 941273"/>
                      <a:gd name="connsiteY8" fmla="*/ 943610 h 1076008"/>
                      <a:gd name="connsiteX9" fmla="*/ 25554 w 941273"/>
                      <a:gd name="connsiteY9" fmla="*/ 1060450 h 1076008"/>
                      <a:gd name="connsiteX10" fmla="*/ 15394 w 941273"/>
                      <a:gd name="connsiteY10" fmla="*/ 1050290 h 1076008"/>
                      <a:gd name="connsiteX11" fmla="*/ 154 w 941273"/>
                      <a:gd name="connsiteY11" fmla="*/ 836930 h 1076008"/>
                      <a:gd name="connsiteX12" fmla="*/ 25554 w 941273"/>
                      <a:gd name="connsiteY12" fmla="*/ 628650 h 1076008"/>
                      <a:gd name="connsiteX13" fmla="*/ 91594 w 941273"/>
                      <a:gd name="connsiteY13" fmla="*/ 430530 h 1076008"/>
                      <a:gd name="connsiteX14" fmla="*/ 228754 w 941273"/>
                      <a:gd name="connsiteY14" fmla="*/ 232410 h 1076008"/>
                      <a:gd name="connsiteX15" fmla="*/ 421794 w 941273"/>
                      <a:gd name="connsiteY15" fmla="*/ 125730 h 1076008"/>
                      <a:gd name="connsiteX16" fmla="*/ 635154 w 941273"/>
                      <a:gd name="connsiteY16" fmla="*/ 44450 h 1076008"/>
                      <a:gd name="connsiteX17" fmla="*/ 838354 w 941273"/>
                      <a:gd name="connsiteY17" fmla="*/ 3810 h 1076008"/>
                      <a:gd name="connsiteX18" fmla="*/ 934874 w 941273"/>
                      <a:gd name="connsiteY18" fmla="*/ 8890 h 1076008"/>
                      <a:gd name="connsiteX0" fmla="*/ 934874 w 941273"/>
                      <a:gd name="connsiteY0" fmla="*/ 8890 h 1076008"/>
                      <a:gd name="connsiteX1" fmla="*/ 909474 w 941273"/>
                      <a:gd name="connsiteY1" fmla="*/ 85090 h 1076008"/>
                      <a:gd name="connsiteX2" fmla="*/ 726594 w 941273"/>
                      <a:gd name="connsiteY2" fmla="*/ 115570 h 1076008"/>
                      <a:gd name="connsiteX3" fmla="*/ 553874 w 941273"/>
                      <a:gd name="connsiteY3" fmla="*/ 161290 h 1076008"/>
                      <a:gd name="connsiteX4" fmla="*/ 416714 w 941273"/>
                      <a:gd name="connsiteY4" fmla="*/ 242570 h 1076008"/>
                      <a:gd name="connsiteX5" fmla="*/ 247804 w 941273"/>
                      <a:gd name="connsiteY5" fmla="*/ 396240 h 1076008"/>
                      <a:gd name="connsiteX6" fmla="*/ 152554 w 941273"/>
                      <a:gd name="connsiteY6" fmla="*/ 593090 h 1076008"/>
                      <a:gd name="connsiteX7" fmla="*/ 127154 w 941273"/>
                      <a:gd name="connsiteY7" fmla="*/ 836930 h 1076008"/>
                      <a:gd name="connsiteX8" fmla="*/ 91594 w 941273"/>
                      <a:gd name="connsiteY8" fmla="*/ 943610 h 1076008"/>
                      <a:gd name="connsiteX9" fmla="*/ 25554 w 941273"/>
                      <a:gd name="connsiteY9" fmla="*/ 1060450 h 1076008"/>
                      <a:gd name="connsiteX10" fmla="*/ 15394 w 941273"/>
                      <a:gd name="connsiteY10" fmla="*/ 1050290 h 1076008"/>
                      <a:gd name="connsiteX11" fmla="*/ 154 w 941273"/>
                      <a:gd name="connsiteY11" fmla="*/ 836930 h 1076008"/>
                      <a:gd name="connsiteX12" fmla="*/ 25554 w 941273"/>
                      <a:gd name="connsiteY12" fmla="*/ 628650 h 1076008"/>
                      <a:gd name="connsiteX13" fmla="*/ 91594 w 941273"/>
                      <a:gd name="connsiteY13" fmla="*/ 430530 h 1076008"/>
                      <a:gd name="connsiteX14" fmla="*/ 228754 w 941273"/>
                      <a:gd name="connsiteY14" fmla="*/ 232410 h 1076008"/>
                      <a:gd name="connsiteX15" fmla="*/ 421794 w 941273"/>
                      <a:gd name="connsiteY15" fmla="*/ 125730 h 1076008"/>
                      <a:gd name="connsiteX16" fmla="*/ 635154 w 941273"/>
                      <a:gd name="connsiteY16" fmla="*/ 44450 h 1076008"/>
                      <a:gd name="connsiteX17" fmla="*/ 838354 w 941273"/>
                      <a:gd name="connsiteY17" fmla="*/ 3810 h 1076008"/>
                      <a:gd name="connsiteX18" fmla="*/ 934874 w 941273"/>
                      <a:gd name="connsiteY18" fmla="*/ 8890 h 1076008"/>
                      <a:gd name="connsiteX0" fmla="*/ 934874 w 941273"/>
                      <a:gd name="connsiteY0" fmla="*/ 8890 h 1076008"/>
                      <a:gd name="connsiteX1" fmla="*/ 909474 w 941273"/>
                      <a:gd name="connsiteY1" fmla="*/ 85090 h 1076008"/>
                      <a:gd name="connsiteX2" fmla="*/ 726594 w 941273"/>
                      <a:gd name="connsiteY2" fmla="*/ 115570 h 1076008"/>
                      <a:gd name="connsiteX3" fmla="*/ 553874 w 941273"/>
                      <a:gd name="connsiteY3" fmla="*/ 161290 h 1076008"/>
                      <a:gd name="connsiteX4" fmla="*/ 416714 w 941273"/>
                      <a:gd name="connsiteY4" fmla="*/ 242570 h 1076008"/>
                      <a:gd name="connsiteX5" fmla="*/ 247804 w 941273"/>
                      <a:gd name="connsiteY5" fmla="*/ 396240 h 1076008"/>
                      <a:gd name="connsiteX6" fmla="*/ 152554 w 941273"/>
                      <a:gd name="connsiteY6" fmla="*/ 593090 h 1076008"/>
                      <a:gd name="connsiteX7" fmla="*/ 127154 w 941273"/>
                      <a:gd name="connsiteY7" fmla="*/ 836930 h 1076008"/>
                      <a:gd name="connsiteX8" fmla="*/ 91594 w 941273"/>
                      <a:gd name="connsiteY8" fmla="*/ 943610 h 1076008"/>
                      <a:gd name="connsiteX9" fmla="*/ 25554 w 941273"/>
                      <a:gd name="connsiteY9" fmla="*/ 1060450 h 1076008"/>
                      <a:gd name="connsiteX10" fmla="*/ 15394 w 941273"/>
                      <a:gd name="connsiteY10" fmla="*/ 1050290 h 1076008"/>
                      <a:gd name="connsiteX11" fmla="*/ 154 w 941273"/>
                      <a:gd name="connsiteY11" fmla="*/ 836930 h 1076008"/>
                      <a:gd name="connsiteX12" fmla="*/ 25554 w 941273"/>
                      <a:gd name="connsiteY12" fmla="*/ 628650 h 1076008"/>
                      <a:gd name="connsiteX13" fmla="*/ 91594 w 941273"/>
                      <a:gd name="connsiteY13" fmla="*/ 430530 h 1076008"/>
                      <a:gd name="connsiteX14" fmla="*/ 242089 w 941273"/>
                      <a:gd name="connsiteY14" fmla="*/ 236220 h 1076008"/>
                      <a:gd name="connsiteX15" fmla="*/ 421794 w 941273"/>
                      <a:gd name="connsiteY15" fmla="*/ 125730 h 1076008"/>
                      <a:gd name="connsiteX16" fmla="*/ 635154 w 941273"/>
                      <a:gd name="connsiteY16" fmla="*/ 44450 h 1076008"/>
                      <a:gd name="connsiteX17" fmla="*/ 838354 w 941273"/>
                      <a:gd name="connsiteY17" fmla="*/ 3810 h 1076008"/>
                      <a:gd name="connsiteX18" fmla="*/ 934874 w 941273"/>
                      <a:gd name="connsiteY18" fmla="*/ 8890 h 1076008"/>
                      <a:gd name="connsiteX0" fmla="*/ 934874 w 941273"/>
                      <a:gd name="connsiteY0" fmla="*/ 8890 h 1073571"/>
                      <a:gd name="connsiteX1" fmla="*/ 909474 w 941273"/>
                      <a:gd name="connsiteY1" fmla="*/ 85090 h 1073571"/>
                      <a:gd name="connsiteX2" fmla="*/ 726594 w 941273"/>
                      <a:gd name="connsiteY2" fmla="*/ 115570 h 1073571"/>
                      <a:gd name="connsiteX3" fmla="*/ 553874 w 941273"/>
                      <a:gd name="connsiteY3" fmla="*/ 161290 h 1073571"/>
                      <a:gd name="connsiteX4" fmla="*/ 416714 w 941273"/>
                      <a:gd name="connsiteY4" fmla="*/ 242570 h 1073571"/>
                      <a:gd name="connsiteX5" fmla="*/ 247804 w 941273"/>
                      <a:gd name="connsiteY5" fmla="*/ 396240 h 1073571"/>
                      <a:gd name="connsiteX6" fmla="*/ 152554 w 941273"/>
                      <a:gd name="connsiteY6" fmla="*/ 593090 h 1073571"/>
                      <a:gd name="connsiteX7" fmla="*/ 127154 w 941273"/>
                      <a:gd name="connsiteY7" fmla="*/ 836930 h 1073571"/>
                      <a:gd name="connsiteX8" fmla="*/ 101119 w 941273"/>
                      <a:gd name="connsiteY8" fmla="*/ 983615 h 1073571"/>
                      <a:gd name="connsiteX9" fmla="*/ 25554 w 941273"/>
                      <a:gd name="connsiteY9" fmla="*/ 1060450 h 1073571"/>
                      <a:gd name="connsiteX10" fmla="*/ 15394 w 941273"/>
                      <a:gd name="connsiteY10" fmla="*/ 1050290 h 1073571"/>
                      <a:gd name="connsiteX11" fmla="*/ 154 w 941273"/>
                      <a:gd name="connsiteY11" fmla="*/ 836930 h 1073571"/>
                      <a:gd name="connsiteX12" fmla="*/ 25554 w 941273"/>
                      <a:gd name="connsiteY12" fmla="*/ 628650 h 1073571"/>
                      <a:gd name="connsiteX13" fmla="*/ 91594 w 941273"/>
                      <a:gd name="connsiteY13" fmla="*/ 430530 h 1073571"/>
                      <a:gd name="connsiteX14" fmla="*/ 242089 w 941273"/>
                      <a:gd name="connsiteY14" fmla="*/ 236220 h 1073571"/>
                      <a:gd name="connsiteX15" fmla="*/ 421794 w 941273"/>
                      <a:gd name="connsiteY15" fmla="*/ 125730 h 1073571"/>
                      <a:gd name="connsiteX16" fmla="*/ 635154 w 941273"/>
                      <a:gd name="connsiteY16" fmla="*/ 44450 h 1073571"/>
                      <a:gd name="connsiteX17" fmla="*/ 838354 w 941273"/>
                      <a:gd name="connsiteY17" fmla="*/ 3810 h 1073571"/>
                      <a:gd name="connsiteX18" fmla="*/ 934874 w 941273"/>
                      <a:gd name="connsiteY18" fmla="*/ 8890 h 1073571"/>
                      <a:gd name="connsiteX0" fmla="*/ 935421 w 941820"/>
                      <a:gd name="connsiteY0" fmla="*/ 8890 h 1056312"/>
                      <a:gd name="connsiteX1" fmla="*/ 910021 w 941820"/>
                      <a:gd name="connsiteY1" fmla="*/ 85090 h 1056312"/>
                      <a:gd name="connsiteX2" fmla="*/ 727141 w 941820"/>
                      <a:gd name="connsiteY2" fmla="*/ 115570 h 1056312"/>
                      <a:gd name="connsiteX3" fmla="*/ 554421 w 941820"/>
                      <a:gd name="connsiteY3" fmla="*/ 161290 h 1056312"/>
                      <a:gd name="connsiteX4" fmla="*/ 417261 w 941820"/>
                      <a:gd name="connsiteY4" fmla="*/ 242570 h 1056312"/>
                      <a:gd name="connsiteX5" fmla="*/ 248351 w 941820"/>
                      <a:gd name="connsiteY5" fmla="*/ 396240 h 1056312"/>
                      <a:gd name="connsiteX6" fmla="*/ 153101 w 941820"/>
                      <a:gd name="connsiteY6" fmla="*/ 593090 h 1056312"/>
                      <a:gd name="connsiteX7" fmla="*/ 127701 w 941820"/>
                      <a:gd name="connsiteY7" fmla="*/ 836930 h 1056312"/>
                      <a:gd name="connsiteX8" fmla="*/ 101666 w 941820"/>
                      <a:gd name="connsiteY8" fmla="*/ 983615 h 1056312"/>
                      <a:gd name="connsiteX9" fmla="*/ 15941 w 941820"/>
                      <a:gd name="connsiteY9" fmla="*/ 1050290 h 1056312"/>
                      <a:gd name="connsiteX10" fmla="*/ 701 w 941820"/>
                      <a:gd name="connsiteY10" fmla="*/ 836930 h 1056312"/>
                      <a:gd name="connsiteX11" fmla="*/ 26101 w 941820"/>
                      <a:gd name="connsiteY11" fmla="*/ 628650 h 1056312"/>
                      <a:gd name="connsiteX12" fmla="*/ 92141 w 941820"/>
                      <a:gd name="connsiteY12" fmla="*/ 430530 h 1056312"/>
                      <a:gd name="connsiteX13" fmla="*/ 242636 w 941820"/>
                      <a:gd name="connsiteY13" fmla="*/ 236220 h 1056312"/>
                      <a:gd name="connsiteX14" fmla="*/ 422341 w 941820"/>
                      <a:gd name="connsiteY14" fmla="*/ 125730 h 1056312"/>
                      <a:gd name="connsiteX15" fmla="*/ 635701 w 941820"/>
                      <a:gd name="connsiteY15" fmla="*/ 44450 h 1056312"/>
                      <a:gd name="connsiteX16" fmla="*/ 838901 w 941820"/>
                      <a:gd name="connsiteY16" fmla="*/ 3810 h 1056312"/>
                      <a:gd name="connsiteX17" fmla="*/ 935421 w 941820"/>
                      <a:gd name="connsiteY17" fmla="*/ 8890 h 1056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1820" h="1056312">
                        <a:moveTo>
                          <a:pt x="935421" y="8890"/>
                        </a:moveTo>
                        <a:cubicBezTo>
                          <a:pt x="947274" y="22437"/>
                          <a:pt x="944734" y="67310"/>
                          <a:pt x="910021" y="85090"/>
                        </a:cubicBezTo>
                        <a:cubicBezTo>
                          <a:pt x="875308" y="102870"/>
                          <a:pt x="786408" y="102870"/>
                          <a:pt x="727141" y="115570"/>
                        </a:cubicBezTo>
                        <a:cubicBezTo>
                          <a:pt x="667874" y="128270"/>
                          <a:pt x="606068" y="140123"/>
                          <a:pt x="554421" y="161290"/>
                        </a:cubicBezTo>
                        <a:cubicBezTo>
                          <a:pt x="502774" y="182457"/>
                          <a:pt x="468273" y="203412"/>
                          <a:pt x="417261" y="242570"/>
                        </a:cubicBezTo>
                        <a:cubicBezTo>
                          <a:pt x="366249" y="281728"/>
                          <a:pt x="292378" y="337820"/>
                          <a:pt x="248351" y="396240"/>
                        </a:cubicBezTo>
                        <a:cubicBezTo>
                          <a:pt x="204324" y="454660"/>
                          <a:pt x="173209" y="519642"/>
                          <a:pt x="153101" y="593090"/>
                        </a:cubicBezTo>
                        <a:cubicBezTo>
                          <a:pt x="132993" y="666538"/>
                          <a:pt x="136273" y="771843"/>
                          <a:pt x="127701" y="836930"/>
                        </a:cubicBezTo>
                        <a:cubicBezTo>
                          <a:pt x="119129" y="902017"/>
                          <a:pt x="120293" y="948055"/>
                          <a:pt x="101666" y="983615"/>
                        </a:cubicBezTo>
                        <a:cubicBezTo>
                          <a:pt x="83039" y="1019175"/>
                          <a:pt x="32768" y="1074737"/>
                          <a:pt x="15941" y="1050290"/>
                        </a:cubicBezTo>
                        <a:cubicBezTo>
                          <a:pt x="-886" y="1025843"/>
                          <a:pt x="-992" y="907203"/>
                          <a:pt x="701" y="836930"/>
                        </a:cubicBezTo>
                        <a:cubicBezTo>
                          <a:pt x="2394" y="766657"/>
                          <a:pt x="10861" y="696383"/>
                          <a:pt x="26101" y="628650"/>
                        </a:cubicBezTo>
                        <a:cubicBezTo>
                          <a:pt x="41341" y="560917"/>
                          <a:pt x="56052" y="495935"/>
                          <a:pt x="92141" y="430530"/>
                        </a:cubicBezTo>
                        <a:cubicBezTo>
                          <a:pt x="128230" y="365125"/>
                          <a:pt x="187603" y="287020"/>
                          <a:pt x="242636" y="236220"/>
                        </a:cubicBezTo>
                        <a:cubicBezTo>
                          <a:pt x="297669" y="185420"/>
                          <a:pt x="356830" y="157692"/>
                          <a:pt x="422341" y="125730"/>
                        </a:cubicBezTo>
                        <a:cubicBezTo>
                          <a:pt x="487852" y="93768"/>
                          <a:pt x="566274" y="64770"/>
                          <a:pt x="635701" y="44450"/>
                        </a:cubicBezTo>
                        <a:cubicBezTo>
                          <a:pt x="705128" y="24130"/>
                          <a:pt x="790641" y="7197"/>
                          <a:pt x="838901" y="3810"/>
                        </a:cubicBezTo>
                        <a:cubicBezTo>
                          <a:pt x="887161" y="423"/>
                          <a:pt x="923568" y="-4657"/>
                          <a:pt x="935421" y="889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4" name="자유형 362">
                    <a:extLst>
                      <a:ext uri="{FF2B5EF4-FFF2-40B4-BE49-F238E27FC236}">
                        <a16:creationId xmlns:a16="http://schemas.microsoft.com/office/drawing/2014/main" id="{05CDA109-0B5D-40DD-8E10-171B400C53F5}"/>
                      </a:ext>
                    </a:extLst>
                  </p:cNvPr>
                  <p:cNvSpPr/>
                  <p:nvPr/>
                </p:nvSpPr>
                <p:spPr>
                  <a:xfrm rot="61691">
                    <a:off x="4094388" y="5222611"/>
                    <a:ext cx="226551" cy="497151"/>
                  </a:xfrm>
                  <a:custGeom>
                    <a:avLst/>
                    <a:gdLst>
                      <a:gd name="connsiteX0" fmla="*/ 51708 w 593640"/>
                      <a:gd name="connsiteY0" fmla="*/ 12218 h 1302699"/>
                      <a:gd name="connsiteX1" fmla="*/ 117748 w 593640"/>
                      <a:gd name="connsiteY1" fmla="*/ 220498 h 1302699"/>
                      <a:gd name="connsiteX2" fmla="*/ 226968 w 593640"/>
                      <a:gd name="connsiteY2" fmla="*/ 464338 h 1302699"/>
                      <a:gd name="connsiteX3" fmla="*/ 323488 w 593640"/>
                      <a:gd name="connsiteY3" fmla="*/ 822478 h 1302699"/>
                      <a:gd name="connsiteX4" fmla="*/ 414928 w 593640"/>
                      <a:gd name="connsiteY4" fmla="*/ 1033298 h 1302699"/>
                      <a:gd name="connsiteX5" fmla="*/ 524148 w 593640"/>
                      <a:gd name="connsiteY5" fmla="*/ 1190778 h 1302699"/>
                      <a:gd name="connsiteX6" fmla="*/ 590188 w 593640"/>
                      <a:gd name="connsiteY6" fmla="*/ 1266978 h 1302699"/>
                      <a:gd name="connsiteX7" fmla="*/ 577488 w 593640"/>
                      <a:gd name="connsiteY7" fmla="*/ 1302538 h 1302699"/>
                      <a:gd name="connsiteX8" fmla="*/ 519068 w 593640"/>
                      <a:gd name="connsiteY8" fmla="*/ 1254278 h 1302699"/>
                      <a:gd name="connsiteX9" fmla="*/ 450488 w 593640"/>
                      <a:gd name="connsiteY9" fmla="*/ 1152678 h 1302699"/>
                      <a:gd name="connsiteX10" fmla="*/ 366668 w 593640"/>
                      <a:gd name="connsiteY10" fmla="*/ 1020598 h 1302699"/>
                      <a:gd name="connsiteX11" fmla="*/ 290468 w 593640"/>
                      <a:gd name="connsiteY11" fmla="*/ 863118 h 1302699"/>
                      <a:gd name="connsiteX12" fmla="*/ 234588 w 593640"/>
                      <a:gd name="connsiteY12" fmla="*/ 720878 h 1302699"/>
                      <a:gd name="connsiteX13" fmla="*/ 163468 w 593640"/>
                      <a:gd name="connsiteY13" fmla="*/ 527838 h 1302699"/>
                      <a:gd name="connsiteX14" fmla="*/ 97428 w 593640"/>
                      <a:gd name="connsiteY14" fmla="*/ 329718 h 1302699"/>
                      <a:gd name="connsiteX15" fmla="*/ 26308 w 593640"/>
                      <a:gd name="connsiteY15" fmla="*/ 151918 h 1302699"/>
                      <a:gd name="connsiteX16" fmla="*/ 908 w 593640"/>
                      <a:gd name="connsiteY16" fmla="*/ 37618 h 1302699"/>
                      <a:gd name="connsiteX17" fmla="*/ 51708 w 593640"/>
                      <a:gd name="connsiteY17" fmla="*/ 12218 h 1302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93640" h="1302699">
                        <a:moveTo>
                          <a:pt x="51708" y="12218"/>
                        </a:moveTo>
                        <a:cubicBezTo>
                          <a:pt x="71181" y="42698"/>
                          <a:pt x="88538" y="145145"/>
                          <a:pt x="117748" y="220498"/>
                        </a:cubicBezTo>
                        <a:cubicBezTo>
                          <a:pt x="146958" y="295851"/>
                          <a:pt x="192678" y="364008"/>
                          <a:pt x="226968" y="464338"/>
                        </a:cubicBezTo>
                        <a:cubicBezTo>
                          <a:pt x="261258" y="564668"/>
                          <a:pt x="292161" y="727651"/>
                          <a:pt x="323488" y="822478"/>
                        </a:cubicBezTo>
                        <a:cubicBezTo>
                          <a:pt x="354815" y="917305"/>
                          <a:pt x="381485" y="971915"/>
                          <a:pt x="414928" y="1033298"/>
                        </a:cubicBezTo>
                        <a:cubicBezTo>
                          <a:pt x="448371" y="1094681"/>
                          <a:pt x="494938" y="1151831"/>
                          <a:pt x="524148" y="1190778"/>
                        </a:cubicBezTo>
                        <a:cubicBezTo>
                          <a:pt x="553358" y="1229725"/>
                          <a:pt x="581298" y="1248351"/>
                          <a:pt x="590188" y="1266978"/>
                        </a:cubicBezTo>
                        <a:cubicBezTo>
                          <a:pt x="599078" y="1285605"/>
                          <a:pt x="589341" y="1304655"/>
                          <a:pt x="577488" y="1302538"/>
                        </a:cubicBezTo>
                        <a:cubicBezTo>
                          <a:pt x="565635" y="1300421"/>
                          <a:pt x="540235" y="1279255"/>
                          <a:pt x="519068" y="1254278"/>
                        </a:cubicBezTo>
                        <a:cubicBezTo>
                          <a:pt x="497901" y="1229301"/>
                          <a:pt x="475888" y="1191625"/>
                          <a:pt x="450488" y="1152678"/>
                        </a:cubicBezTo>
                        <a:cubicBezTo>
                          <a:pt x="425088" y="1113731"/>
                          <a:pt x="393338" y="1068858"/>
                          <a:pt x="366668" y="1020598"/>
                        </a:cubicBezTo>
                        <a:cubicBezTo>
                          <a:pt x="339998" y="972338"/>
                          <a:pt x="312481" y="913071"/>
                          <a:pt x="290468" y="863118"/>
                        </a:cubicBezTo>
                        <a:cubicBezTo>
                          <a:pt x="268455" y="813165"/>
                          <a:pt x="255755" y="776758"/>
                          <a:pt x="234588" y="720878"/>
                        </a:cubicBezTo>
                        <a:cubicBezTo>
                          <a:pt x="213421" y="664998"/>
                          <a:pt x="186328" y="593031"/>
                          <a:pt x="163468" y="527838"/>
                        </a:cubicBezTo>
                        <a:cubicBezTo>
                          <a:pt x="140608" y="462645"/>
                          <a:pt x="120288" y="392371"/>
                          <a:pt x="97428" y="329718"/>
                        </a:cubicBezTo>
                        <a:cubicBezTo>
                          <a:pt x="74568" y="267065"/>
                          <a:pt x="42395" y="200601"/>
                          <a:pt x="26308" y="151918"/>
                        </a:cubicBezTo>
                        <a:cubicBezTo>
                          <a:pt x="10221" y="103235"/>
                          <a:pt x="-3749" y="60055"/>
                          <a:pt x="908" y="37618"/>
                        </a:cubicBezTo>
                        <a:cubicBezTo>
                          <a:pt x="5565" y="15181"/>
                          <a:pt x="32235" y="-18262"/>
                          <a:pt x="51708" y="1221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35" name="그룹 534">
                    <a:extLst>
                      <a:ext uri="{FF2B5EF4-FFF2-40B4-BE49-F238E27FC236}">
                        <a16:creationId xmlns:a16="http://schemas.microsoft.com/office/drawing/2014/main" id="{0E925348-779A-4051-82F9-BF8F045EC130}"/>
                      </a:ext>
                    </a:extLst>
                  </p:cNvPr>
                  <p:cNvGrpSpPr/>
                  <p:nvPr/>
                </p:nvGrpSpPr>
                <p:grpSpPr>
                  <a:xfrm>
                    <a:off x="3939168" y="4949621"/>
                    <a:ext cx="454661" cy="422373"/>
                    <a:chOff x="3939168" y="4949621"/>
                    <a:chExt cx="454661" cy="422373"/>
                  </a:xfrm>
                </p:grpSpPr>
                <p:grpSp>
                  <p:nvGrpSpPr>
                    <p:cNvPr id="536" name="그룹 535">
                      <a:extLst>
                        <a:ext uri="{FF2B5EF4-FFF2-40B4-BE49-F238E27FC236}">
                          <a16:creationId xmlns:a16="http://schemas.microsoft.com/office/drawing/2014/main" id="{760B8ED1-A1B2-4FFF-9E72-82B306B8710A}"/>
                        </a:ext>
                      </a:extLst>
                    </p:cNvPr>
                    <p:cNvGrpSpPr/>
                    <p:nvPr/>
                  </p:nvGrpSpPr>
                  <p:grpSpPr>
                    <a:xfrm rot="283958">
                      <a:off x="4158869" y="4988845"/>
                      <a:ext cx="110219" cy="345007"/>
                      <a:chOff x="8216528" y="4445069"/>
                      <a:chExt cx="333469" cy="1043825"/>
                    </a:xfrm>
                    <a:solidFill>
                      <a:schemeClr val="bg1"/>
                    </a:solidFill>
                  </p:grpSpPr>
                  <p:grpSp>
                    <p:nvGrpSpPr>
                      <p:cNvPr id="592" name="그룹 591">
                        <a:extLst>
                          <a:ext uri="{FF2B5EF4-FFF2-40B4-BE49-F238E27FC236}">
                            <a16:creationId xmlns:a16="http://schemas.microsoft.com/office/drawing/2014/main" id="{F3A7EC15-8C0E-4031-A33F-5F212BB7B3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37530" y="4487578"/>
                        <a:ext cx="307261" cy="1001316"/>
                        <a:chOff x="9378315" y="4202430"/>
                        <a:chExt cx="240030" cy="782217"/>
                      </a:xfrm>
                      <a:grpFill/>
                    </p:grpSpPr>
                    <p:sp>
                      <p:nvSpPr>
                        <p:cNvPr id="596" name="자유형 373">
                          <a:extLst>
                            <a:ext uri="{FF2B5EF4-FFF2-40B4-BE49-F238E27FC236}">
                              <a16:creationId xmlns:a16="http://schemas.microsoft.com/office/drawing/2014/main" id="{5C96C403-DD1D-41CB-A0AA-705BB14593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94521" y="4202430"/>
                          <a:ext cx="98702" cy="782217"/>
                        </a:xfrm>
                        <a:custGeom>
                          <a:avLst/>
                          <a:gdLst>
                            <a:gd name="connsiteX0" fmla="*/ 0 w 19050"/>
                            <a:gd name="connsiteY0" fmla="*/ 0 h 367665"/>
                            <a:gd name="connsiteX1" fmla="*/ 13335 w 19050"/>
                            <a:gd name="connsiteY1" fmla="*/ 68580 h 367665"/>
                            <a:gd name="connsiteX2" fmla="*/ 15240 w 19050"/>
                            <a:gd name="connsiteY2" fmla="*/ 158115 h 367665"/>
                            <a:gd name="connsiteX3" fmla="*/ 13335 w 19050"/>
                            <a:gd name="connsiteY3" fmla="*/ 262890 h 367665"/>
                            <a:gd name="connsiteX4" fmla="*/ 19050 w 19050"/>
                            <a:gd name="connsiteY4" fmla="*/ 367665 h 367665"/>
                            <a:gd name="connsiteX0" fmla="*/ 0 w 18887"/>
                            <a:gd name="connsiteY0" fmla="*/ 0 h 573067"/>
                            <a:gd name="connsiteX1" fmla="*/ 13335 w 18887"/>
                            <a:gd name="connsiteY1" fmla="*/ 68580 h 573067"/>
                            <a:gd name="connsiteX2" fmla="*/ 15240 w 18887"/>
                            <a:gd name="connsiteY2" fmla="*/ 158115 h 573067"/>
                            <a:gd name="connsiteX3" fmla="*/ 13335 w 18887"/>
                            <a:gd name="connsiteY3" fmla="*/ 262890 h 573067"/>
                            <a:gd name="connsiteX4" fmla="*/ 18887 w 18887"/>
                            <a:gd name="connsiteY4" fmla="*/ 573067 h 573067"/>
                            <a:gd name="connsiteX0" fmla="*/ 0 w 72251"/>
                            <a:gd name="connsiteY0" fmla="*/ 0 h 1464683"/>
                            <a:gd name="connsiteX1" fmla="*/ 13335 w 72251"/>
                            <a:gd name="connsiteY1" fmla="*/ 68580 h 1464683"/>
                            <a:gd name="connsiteX2" fmla="*/ 15240 w 72251"/>
                            <a:gd name="connsiteY2" fmla="*/ 158115 h 1464683"/>
                            <a:gd name="connsiteX3" fmla="*/ 13335 w 72251"/>
                            <a:gd name="connsiteY3" fmla="*/ 262890 h 1464683"/>
                            <a:gd name="connsiteX4" fmla="*/ 72251 w 72251"/>
                            <a:gd name="connsiteY4" fmla="*/ 1464684 h 1464683"/>
                            <a:gd name="connsiteX0" fmla="*/ 0 w 72251"/>
                            <a:gd name="connsiteY0" fmla="*/ 0 h 1464684"/>
                            <a:gd name="connsiteX1" fmla="*/ 13335 w 72251"/>
                            <a:gd name="connsiteY1" fmla="*/ 68580 h 1464684"/>
                            <a:gd name="connsiteX2" fmla="*/ 15240 w 72251"/>
                            <a:gd name="connsiteY2" fmla="*/ 158115 h 1464684"/>
                            <a:gd name="connsiteX3" fmla="*/ 13335 w 72251"/>
                            <a:gd name="connsiteY3" fmla="*/ 262890 h 1464684"/>
                            <a:gd name="connsiteX4" fmla="*/ 44762 w 72251"/>
                            <a:gd name="connsiteY4" fmla="*/ 990428 h 1464684"/>
                            <a:gd name="connsiteX5" fmla="*/ 72251 w 72251"/>
                            <a:gd name="connsiteY5" fmla="*/ 1464684 h 1464684"/>
                            <a:gd name="connsiteX0" fmla="*/ 0 w 72251"/>
                            <a:gd name="connsiteY0" fmla="*/ 0 h 1464684"/>
                            <a:gd name="connsiteX1" fmla="*/ 13335 w 72251"/>
                            <a:gd name="connsiteY1" fmla="*/ 68580 h 1464684"/>
                            <a:gd name="connsiteX2" fmla="*/ 15240 w 72251"/>
                            <a:gd name="connsiteY2" fmla="*/ 158115 h 1464684"/>
                            <a:gd name="connsiteX3" fmla="*/ 13335 w 72251"/>
                            <a:gd name="connsiteY3" fmla="*/ 262890 h 1464684"/>
                            <a:gd name="connsiteX4" fmla="*/ 5910 w 72251"/>
                            <a:gd name="connsiteY4" fmla="*/ 997310 h 1464684"/>
                            <a:gd name="connsiteX5" fmla="*/ 72251 w 72251"/>
                            <a:gd name="connsiteY5" fmla="*/ 1464684 h 1464684"/>
                            <a:gd name="connsiteX0" fmla="*/ 0 w 42687"/>
                            <a:gd name="connsiteY0" fmla="*/ 0 h 2221952"/>
                            <a:gd name="connsiteX1" fmla="*/ 13335 w 42687"/>
                            <a:gd name="connsiteY1" fmla="*/ 68580 h 2221952"/>
                            <a:gd name="connsiteX2" fmla="*/ 15240 w 42687"/>
                            <a:gd name="connsiteY2" fmla="*/ 158115 h 2221952"/>
                            <a:gd name="connsiteX3" fmla="*/ 13335 w 42687"/>
                            <a:gd name="connsiteY3" fmla="*/ 262890 h 2221952"/>
                            <a:gd name="connsiteX4" fmla="*/ 5910 w 42687"/>
                            <a:gd name="connsiteY4" fmla="*/ 997310 h 2221952"/>
                            <a:gd name="connsiteX5" fmla="*/ 42687 w 42687"/>
                            <a:gd name="connsiteY5" fmla="*/ 2221952 h 2221952"/>
                            <a:gd name="connsiteX0" fmla="*/ 0 w 80938"/>
                            <a:gd name="connsiteY0" fmla="*/ 0 h 2221952"/>
                            <a:gd name="connsiteX1" fmla="*/ 13335 w 80938"/>
                            <a:gd name="connsiteY1" fmla="*/ 68580 h 2221952"/>
                            <a:gd name="connsiteX2" fmla="*/ 15240 w 80938"/>
                            <a:gd name="connsiteY2" fmla="*/ 158115 h 2221952"/>
                            <a:gd name="connsiteX3" fmla="*/ 13335 w 80938"/>
                            <a:gd name="connsiteY3" fmla="*/ 262890 h 2221952"/>
                            <a:gd name="connsiteX4" fmla="*/ 5910 w 80938"/>
                            <a:gd name="connsiteY4" fmla="*/ 997310 h 2221952"/>
                            <a:gd name="connsiteX5" fmla="*/ 42687 w 80938"/>
                            <a:gd name="connsiteY5" fmla="*/ 2221952 h 2221952"/>
                            <a:gd name="connsiteX0" fmla="*/ 0 w 101992"/>
                            <a:gd name="connsiteY0" fmla="*/ 0 h 2221952"/>
                            <a:gd name="connsiteX1" fmla="*/ 13335 w 101992"/>
                            <a:gd name="connsiteY1" fmla="*/ 68580 h 2221952"/>
                            <a:gd name="connsiteX2" fmla="*/ 15240 w 101992"/>
                            <a:gd name="connsiteY2" fmla="*/ 158115 h 2221952"/>
                            <a:gd name="connsiteX3" fmla="*/ 13335 w 101992"/>
                            <a:gd name="connsiteY3" fmla="*/ 262890 h 2221952"/>
                            <a:gd name="connsiteX4" fmla="*/ 78192 w 101992"/>
                            <a:gd name="connsiteY4" fmla="*/ 989720 h 2221952"/>
                            <a:gd name="connsiteX5" fmla="*/ 42687 w 101992"/>
                            <a:gd name="connsiteY5" fmla="*/ 2221952 h 2221952"/>
                            <a:gd name="connsiteX0" fmla="*/ 0 w 140323"/>
                            <a:gd name="connsiteY0" fmla="*/ 0 h 2232879"/>
                            <a:gd name="connsiteX1" fmla="*/ 13335 w 140323"/>
                            <a:gd name="connsiteY1" fmla="*/ 68580 h 2232879"/>
                            <a:gd name="connsiteX2" fmla="*/ 15240 w 140323"/>
                            <a:gd name="connsiteY2" fmla="*/ 158115 h 2232879"/>
                            <a:gd name="connsiteX3" fmla="*/ 13335 w 140323"/>
                            <a:gd name="connsiteY3" fmla="*/ 262890 h 2232879"/>
                            <a:gd name="connsiteX4" fmla="*/ 78192 w 140323"/>
                            <a:gd name="connsiteY4" fmla="*/ 989720 h 2232879"/>
                            <a:gd name="connsiteX5" fmla="*/ 98701 w 140323"/>
                            <a:gd name="connsiteY5" fmla="*/ 2232879 h 2232879"/>
                            <a:gd name="connsiteX0" fmla="*/ 0 w 98701"/>
                            <a:gd name="connsiteY0" fmla="*/ 0 h 2232879"/>
                            <a:gd name="connsiteX1" fmla="*/ 13335 w 98701"/>
                            <a:gd name="connsiteY1" fmla="*/ 68580 h 2232879"/>
                            <a:gd name="connsiteX2" fmla="*/ 15240 w 98701"/>
                            <a:gd name="connsiteY2" fmla="*/ 158115 h 2232879"/>
                            <a:gd name="connsiteX3" fmla="*/ 13335 w 98701"/>
                            <a:gd name="connsiteY3" fmla="*/ 262890 h 2232879"/>
                            <a:gd name="connsiteX4" fmla="*/ 78192 w 98701"/>
                            <a:gd name="connsiteY4" fmla="*/ 989720 h 2232879"/>
                            <a:gd name="connsiteX5" fmla="*/ 98701 w 98701"/>
                            <a:gd name="connsiteY5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68580 h 2232879"/>
                            <a:gd name="connsiteX2" fmla="*/ 15240 w 98706"/>
                            <a:gd name="connsiteY2" fmla="*/ 158115 h 2232879"/>
                            <a:gd name="connsiteX3" fmla="*/ 13335 w 98706"/>
                            <a:gd name="connsiteY3" fmla="*/ 262890 h 2232879"/>
                            <a:gd name="connsiteX4" fmla="*/ 78192 w 98706"/>
                            <a:gd name="connsiteY4" fmla="*/ 989720 h 2232879"/>
                            <a:gd name="connsiteX5" fmla="*/ 66802 w 98706"/>
                            <a:gd name="connsiteY5" fmla="*/ 2090417 h 2232879"/>
                            <a:gd name="connsiteX6" fmla="*/ 98701 w 98706"/>
                            <a:gd name="connsiteY6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68580 h 2232879"/>
                            <a:gd name="connsiteX2" fmla="*/ 13335 w 98706"/>
                            <a:gd name="connsiteY2" fmla="*/ 262890 h 2232879"/>
                            <a:gd name="connsiteX3" fmla="*/ 78192 w 98706"/>
                            <a:gd name="connsiteY3" fmla="*/ 989720 h 2232879"/>
                            <a:gd name="connsiteX4" fmla="*/ 66802 w 98706"/>
                            <a:gd name="connsiteY4" fmla="*/ 2090417 h 2232879"/>
                            <a:gd name="connsiteX5" fmla="*/ 98701 w 98706"/>
                            <a:gd name="connsiteY5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262890 h 2232879"/>
                            <a:gd name="connsiteX2" fmla="*/ 78192 w 98706"/>
                            <a:gd name="connsiteY2" fmla="*/ 989720 h 2232879"/>
                            <a:gd name="connsiteX3" fmla="*/ 66802 w 98706"/>
                            <a:gd name="connsiteY3" fmla="*/ 2090417 h 2232879"/>
                            <a:gd name="connsiteX4" fmla="*/ 98701 w 98706"/>
                            <a:gd name="connsiteY4" fmla="*/ 2232879 h 22328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8706" h="2232879">
                              <a:moveTo>
                                <a:pt x="0" y="0"/>
                              </a:moveTo>
                              <a:cubicBezTo>
                                <a:pt x="2778" y="54769"/>
                                <a:pt x="303" y="97937"/>
                                <a:pt x="13335" y="262890"/>
                              </a:cubicBezTo>
                              <a:cubicBezTo>
                                <a:pt x="26367" y="427843"/>
                                <a:pt x="63515" y="685991"/>
                                <a:pt x="78192" y="989720"/>
                              </a:cubicBezTo>
                              <a:cubicBezTo>
                                <a:pt x="92869" y="1293450"/>
                                <a:pt x="63384" y="1883224"/>
                                <a:pt x="66802" y="2090417"/>
                              </a:cubicBezTo>
                              <a:cubicBezTo>
                                <a:pt x="70220" y="2297610"/>
                                <a:pt x="99151" y="2208277"/>
                                <a:pt x="98701" y="2232879"/>
                              </a:cubicBezTo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97" name="자유형 374">
                          <a:extLst>
                            <a:ext uri="{FF2B5EF4-FFF2-40B4-BE49-F238E27FC236}">
                              <a16:creationId xmlns:a16="http://schemas.microsoft.com/office/drawing/2014/main" id="{295C6A7F-BF63-49EA-9E5D-4EEF500F34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78315" y="4204335"/>
                          <a:ext cx="240030" cy="128179"/>
                        </a:xfrm>
                        <a:custGeom>
                          <a:avLst/>
                          <a:gdLst>
                            <a:gd name="connsiteX0" fmla="*/ 0 w 240030"/>
                            <a:gd name="connsiteY0" fmla="*/ 9525 h 128179"/>
                            <a:gd name="connsiteX1" fmla="*/ 66675 w 240030"/>
                            <a:gd name="connsiteY1" fmla="*/ 112395 h 128179"/>
                            <a:gd name="connsiteX2" fmla="*/ 175260 w 240030"/>
                            <a:gd name="connsiteY2" fmla="*/ 116205 h 128179"/>
                            <a:gd name="connsiteX3" fmla="*/ 240030 w 240030"/>
                            <a:gd name="connsiteY3" fmla="*/ 0 h 1281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40030" h="128179">
                              <a:moveTo>
                                <a:pt x="0" y="9525"/>
                              </a:moveTo>
                              <a:cubicBezTo>
                                <a:pt x="18732" y="52070"/>
                                <a:pt x="37465" y="94615"/>
                                <a:pt x="66675" y="112395"/>
                              </a:cubicBezTo>
                              <a:cubicBezTo>
                                <a:pt x="95885" y="130175"/>
                                <a:pt x="146368" y="134938"/>
                                <a:pt x="175260" y="116205"/>
                              </a:cubicBezTo>
                              <a:cubicBezTo>
                                <a:pt x="204153" y="97473"/>
                                <a:pt x="222091" y="48736"/>
                                <a:pt x="240030" y="0"/>
                              </a:cubicBezTo>
                            </a:path>
                          </a:pathLst>
                        </a:custGeom>
                        <a:no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593" name="타원 54">
                        <a:extLst>
                          <a:ext uri="{FF2B5EF4-FFF2-40B4-BE49-F238E27FC236}">
                            <a16:creationId xmlns:a16="http://schemas.microsoft.com/office/drawing/2014/main" id="{B72E12A7-918B-454F-B7B4-7273A91D14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53425" y="4445069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94" name="타원 54">
                        <a:extLst>
                          <a:ext uri="{FF2B5EF4-FFF2-40B4-BE49-F238E27FC236}">
                            <a16:creationId xmlns:a16="http://schemas.microsoft.com/office/drawing/2014/main" id="{DDD3DE5F-BE13-4C9A-AC67-E1B8B127B9FE}"/>
                          </a:ext>
                        </a:extLst>
                      </p:cNvPr>
                      <p:cNvSpPr/>
                      <p:nvPr/>
                    </p:nvSpPr>
                    <p:spPr>
                      <a:xfrm rot="1800000">
                        <a:off x="8216528" y="4480179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95" name="타원 54">
                        <a:extLst>
                          <a:ext uri="{FF2B5EF4-FFF2-40B4-BE49-F238E27FC236}">
                            <a16:creationId xmlns:a16="http://schemas.microsoft.com/office/drawing/2014/main" id="{2F792C72-B051-4F0A-A3A2-D3C86FC283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7993" y="4471167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537" name="그룹 536">
                      <a:extLst>
                        <a:ext uri="{FF2B5EF4-FFF2-40B4-BE49-F238E27FC236}">
                          <a16:creationId xmlns:a16="http://schemas.microsoft.com/office/drawing/2014/main" id="{CCBB7874-D2BC-4A8E-8AFD-B52253DF911E}"/>
                        </a:ext>
                      </a:extLst>
                    </p:cNvPr>
                    <p:cNvGrpSpPr/>
                    <p:nvPr/>
                  </p:nvGrpSpPr>
                  <p:grpSpPr>
                    <a:xfrm rot="283958">
                      <a:off x="4220844" y="4949621"/>
                      <a:ext cx="120892" cy="378415"/>
                      <a:chOff x="8216528" y="4445069"/>
                      <a:chExt cx="333469" cy="1043825"/>
                    </a:xfrm>
                    <a:solidFill>
                      <a:schemeClr val="bg1"/>
                    </a:solidFill>
                  </p:grpSpPr>
                  <p:grpSp>
                    <p:nvGrpSpPr>
                      <p:cNvPr id="586" name="그룹 585">
                        <a:extLst>
                          <a:ext uri="{FF2B5EF4-FFF2-40B4-BE49-F238E27FC236}">
                            <a16:creationId xmlns:a16="http://schemas.microsoft.com/office/drawing/2014/main" id="{B322C1A0-3D52-4240-B725-A5707EF94A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37530" y="4487578"/>
                        <a:ext cx="307261" cy="1001316"/>
                        <a:chOff x="9378315" y="4202430"/>
                        <a:chExt cx="240030" cy="782217"/>
                      </a:xfrm>
                      <a:grpFill/>
                    </p:grpSpPr>
                    <p:sp>
                      <p:nvSpPr>
                        <p:cNvPr id="590" name="자유형 367">
                          <a:extLst>
                            <a:ext uri="{FF2B5EF4-FFF2-40B4-BE49-F238E27FC236}">
                              <a16:creationId xmlns:a16="http://schemas.microsoft.com/office/drawing/2014/main" id="{B7D4AC80-901D-4F9F-9F23-49E372BA4F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94521" y="4202430"/>
                          <a:ext cx="98702" cy="782217"/>
                        </a:xfrm>
                        <a:custGeom>
                          <a:avLst/>
                          <a:gdLst>
                            <a:gd name="connsiteX0" fmla="*/ 0 w 19050"/>
                            <a:gd name="connsiteY0" fmla="*/ 0 h 367665"/>
                            <a:gd name="connsiteX1" fmla="*/ 13335 w 19050"/>
                            <a:gd name="connsiteY1" fmla="*/ 68580 h 367665"/>
                            <a:gd name="connsiteX2" fmla="*/ 15240 w 19050"/>
                            <a:gd name="connsiteY2" fmla="*/ 158115 h 367665"/>
                            <a:gd name="connsiteX3" fmla="*/ 13335 w 19050"/>
                            <a:gd name="connsiteY3" fmla="*/ 262890 h 367665"/>
                            <a:gd name="connsiteX4" fmla="*/ 19050 w 19050"/>
                            <a:gd name="connsiteY4" fmla="*/ 367665 h 367665"/>
                            <a:gd name="connsiteX0" fmla="*/ 0 w 18887"/>
                            <a:gd name="connsiteY0" fmla="*/ 0 h 573067"/>
                            <a:gd name="connsiteX1" fmla="*/ 13335 w 18887"/>
                            <a:gd name="connsiteY1" fmla="*/ 68580 h 573067"/>
                            <a:gd name="connsiteX2" fmla="*/ 15240 w 18887"/>
                            <a:gd name="connsiteY2" fmla="*/ 158115 h 573067"/>
                            <a:gd name="connsiteX3" fmla="*/ 13335 w 18887"/>
                            <a:gd name="connsiteY3" fmla="*/ 262890 h 573067"/>
                            <a:gd name="connsiteX4" fmla="*/ 18887 w 18887"/>
                            <a:gd name="connsiteY4" fmla="*/ 573067 h 573067"/>
                            <a:gd name="connsiteX0" fmla="*/ 0 w 72251"/>
                            <a:gd name="connsiteY0" fmla="*/ 0 h 1464683"/>
                            <a:gd name="connsiteX1" fmla="*/ 13335 w 72251"/>
                            <a:gd name="connsiteY1" fmla="*/ 68580 h 1464683"/>
                            <a:gd name="connsiteX2" fmla="*/ 15240 w 72251"/>
                            <a:gd name="connsiteY2" fmla="*/ 158115 h 1464683"/>
                            <a:gd name="connsiteX3" fmla="*/ 13335 w 72251"/>
                            <a:gd name="connsiteY3" fmla="*/ 262890 h 1464683"/>
                            <a:gd name="connsiteX4" fmla="*/ 72251 w 72251"/>
                            <a:gd name="connsiteY4" fmla="*/ 1464684 h 1464683"/>
                            <a:gd name="connsiteX0" fmla="*/ 0 w 72251"/>
                            <a:gd name="connsiteY0" fmla="*/ 0 h 1464684"/>
                            <a:gd name="connsiteX1" fmla="*/ 13335 w 72251"/>
                            <a:gd name="connsiteY1" fmla="*/ 68580 h 1464684"/>
                            <a:gd name="connsiteX2" fmla="*/ 15240 w 72251"/>
                            <a:gd name="connsiteY2" fmla="*/ 158115 h 1464684"/>
                            <a:gd name="connsiteX3" fmla="*/ 13335 w 72251"/>
                            <a:gd name="connsiteY3" fmla="*/ 262890 h 1464684"/>
                            <a:gd name="connsiteX4" fmla="*/ 44762 w 72251"/>
                            <a:gd name="connsiteY4" fmla="*/ 990428 h 1464684"/>
                            <a:gd name="connsiteX5" fmla="*/ 72251 w 72251"/>
                            <a:gd name="connsiteY5" fmla="*/ 1464684 h 1464684"/>
                            <a:gd name="connsiteX0" fmla="*/ 0 w 72251"/>
                            <a:gd name="connsiteY0" fmla="*/ 0 h 1464684"/>
                            <a:gd name="connsiteX1" fmla="*/ 13335 w 72251"/>
                            <a:gd name="connsiteY1" fmla="*/ 68580 h 1464684"/>
                            <a:gd name="connsiteX2" fmla="*/ 15240 w 72251"/>
                            <a:gd name="connsiteY2" fmla="*/ 158115 h 1464684"/>
                            <a:gd name="connsiteX3" fmla="*/ 13335 w 72251"/>
                            <a:gd name="connsiteY3" fmla="*/ 262890 h 1464684"/>
                            <a:gd name="connsiteX4" fmla="*/ 5910 w 72251"/>
                            <a:gd name="connsiteY4" fmla="*/ 997310 h 1464684"/>
                            <a:gd name="connsiteX5" fmla="*/ 72251 w 72251"/>
                            <a:gd name="connsiteY5" fmla="*/ 1464684 h 1464684"/>
                            <a:gd name="connsiteX0" fmla="*/ 0 w 42687"/>
                            <a:gd name="connsiteY0" fmla="*/ 0 h 2221952"/>
                            <a:gd name="connsiteX1" fmla="*/ 13335 w 42687"/>
                            <a:gd name="connsiteY1" fmla="*/ 68580 h 2221952"/>
                            <a:gd name="connsiteX2" fmla="*/ 15240 w 42687"/>
                            <a:gd name="connsiteY2" fmla="*/ 158115 h 2221952"/>
                            <a:gd name="connsiteX3" fmla="*/ 13335 w 42687"/>
                            <a:gd name="connsiteY3" fmla="*/ 262890 h 2221952"/>
                            <a:gd name="connsiteX4" fmla="*/ 5910 w 42687"/>
                            <a:gd name="connsiteY4" fmla="*/ 997310 h 2221952"/>
                            <a:gd name="connsiteX5" fmla="*/ 42687 w 42687"/>
                            <a:gd name="connsiteY5" fmla="*/ 2221952 h 2221952"/>
                            <a:gd name="connsiteX0" fmla="*/ 0 w 80938"/>
                            <a:gd name="connsiteY0" fmla="*/ 0 h 2221952"/>
                            <a:gd name="connsiteX1" fmla="*/ 13335 w 80938"/>
                            <a:gd name="connsiteY1" fmla="*/ 68580 h 2221952"/>
                            <a:gd name="connsiteX2" fmla="*/ 15240 w 80938"/>
                            <a:gd name="connsiteY2" fmla="*/ 158115 h 2221952"/>
                            <a:gd name="connsiteX3" fmla="*/ 13335 w 80938"/>
                            <a:gd name="connsiteY3" fmla="*/ 262890 h 2221952"/>
                            <a:gd name="connsiteX4" fmla="*/ 5910 w 80938"/>
                            <a:gd name="connsiteY4" fmla="*/ 997310 h 2221952"/>
                            <a:gd name="connsiteX5" fmla="*/ 42687 w 80938"/>
                            <a:gd name="connsiteY5" fmla="*/ 2221952 h 2221952"/>
                            <a:gd name="connsiteX0" fmla="*/ 0 w 101992"/>
                            <a:gd name="connsiteY0" fmla="*/ 0 h 2221952"/>
                            <a:gd name="connsiteX1" fmla="*/ 13335 w 101992"/>
                            <a:gd name="connsiteY1" fmla="*/ 68580 h 2221952"/>
                            <a:gd name="connsiteX2" fmla="*/ 15240 w 101992"/>
                            <a:gd name="connsiteY2" fmla="*/ 158115 h 2221952"/>
                            <a:gd name="connsiteX3" fmla="*/ 13335 w 101992"/>
                            <a:gd name="connsiteY3" fmla="*/ 262890 h 2221952"/>
                            <a:gd name="connsiteX4" fmla="*/ 78192 w 101992"/>
                            <a:gd name="connsiteY4" fmla="*/ 989720 h 2221952"/>
                            <a:gd name="connsiteX5" fmla="*/ 42687 w 101992"/>
                            <a:gd name="connsiteY5" fmla="*/ 2221952 h 2221952"/>
                            <a:gd name="connsiteX0" fmla="*/ 0 w 140323"/>
                            <a:gd name="connsiteY0" fmla="*/ 0 h 2232879"/>
                            <a:gd name="connsiteX1" fmla="*/ 13335 w 140323"/>
                            <a:gd name="connsiteY1" fmla="*/ 68580 h 2232879"/>
                            <a:gd name="connsiteX2" fmla="*/ 15240 w 140323"/>
                            <a:gd name="connsiteY2" fmla="*/ 158115 h 2232879"/>
                            <a:gd name="connsiteX3" fmla="*/ 13335 w 140323"/>
                            <a:gd name="connsiteY3" fmla="*/ 262890 h 2232879"/>
                            <a:gd name="connsiteX4" fmla="*/ 78192 w 140323"/>
                            <a:gd name="connsiteY4" fmla="*/ 989720 h 2232879"/>
                            <a:gd name="connsiteX5" fmla="*/ 98701 w 140323"/>
                            <a:gd name="connsiteY5" fmla="*/ 2232879 h 2232879"/>
                            <a:gd name="connsiteX0" fmla="*/ 0 w 98701"/>
                            <a:gd name="connsiteY0" fmla="*/ 0 h 2232879"/>
                            <a:gd name="connsiteX1" fmla="*/ 13335 w 98701"/>
                            <a:gd name="connsiteY1" fmla="*/ 68580 h 2232879"/>
                            <a:gd name="connsiteX2" fmla="*/ 15240 w 98701"/>
                            <a:gd name="connsiteY2" fmla="*/ 158115 h 2232879"/>
                            <a:gd name="connsiteX3" fmla="*/ 13335 w 98701"/>
                            <a:gd name="connsiteY3" fmla="*/ 262890 h 2232879"/>
                            <a:gd name="connsiteX4" fmla="*/ 78192 w 98701"/>
                            <a:gd name="connsiteY4" fmla="*/ 989720 h 2232879"/>
                            <a:gd name="connsiteX5" fmla="*/ 98701 w 98701"/>
                            <a:gd name="connsiteY5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68580 h 2232879"/>
                            <a:gd name="connsiteX2" fmla="*/ 15240 w 98706"/>
                            <a:gd name="connsiteY2" fmla="*/ 158115 h 2232879"/>
                            <a:gd name="connsiteX3" fmla="*/ 13335 w 98706"/>
                            <a:gd name="connsiteY3" fmla="*/ 262890 h 2232879"/>
                            <a:gd name="connsiteX4" fmla="*/ 78192 w 98706"/>
                            <a:gd name="connsiteY4" fmla="*/ 989720 h 2232879"/>
                            <a:gd name="connsiteX5" fmla="*/ 66802 w 98706"/>
                            <a:gd name="connsiteY5" fmla="*/ 2090417 h 2232879"/>
                            <a:gd name="connsiteX6" fmla="*/ 98701 w 98706"/>
                            <a:gd name="connsiteY6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68580 h 2232879"/>
                            <a:gd name="connsiteX2" fmla="*/ 13335 w 98706"/>
                            <a:gd name="connsiteY2" fmla="*/ 262890 h 2232879"/>
                            <a:gd name="connsiteX3" fmla="*/ 78192 w 98706"/>
                            <a:gd name="connsiteY3" fmla="*/ 989720 h 2232879"/>
                            <a:gd name="connsiteX4" fmla="*/ 66802 w 98706"/>
                            <a:gd name="connsiteY4" fmla="*/ 2090417 h 2232879"/>
                            <a:gd name="connsiteX5" fmla="*/ 98701 w 98706"/>
                            <a:gd name="connsiteY5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262890 h 2232879"/>
                            <a:gd name="connsiteX2" fmla="*/ 78192 w 98706"/>
                            <a:gd name="connsiteY2" fmla="*/ 989720 h 2232879"/>
                            <a:gd name="connsiteX3" fmla="*/ 66802 w 98706"/>
                            <a:gd name="connsiteY3" fmla="*/ 2090417 h 2232879"/>
                            <a:gd name="connsiteX4" fmla="*/ 98701 w 98706"/>
                            <a:gd name="connsiteY4" fmla="*/ 2232879 h 22328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8706" h="2232879">
                              <a:moveTo>
                                <a:pt x="0" y="0"/>
                              </a:moveTo>
                              <a:cubicBezTo>
                                <a:pt x="2778" y="54769"/>
                                <a:pt x="303" y="97937"/>
                                <a:pt x="13335" y="262890"/>
                              </a:cubicBezTo>
                              <a:cubicBezTo>
                                <a:pt x="26367" y="427843"/>
                                <a:pt x="63515" y="685991"/>
                                <a:pt x="78192" y="989720"/>
                              </a:cubicBezTo>
                              <a:cubicBezTo>
                                <a:pt x="92869" y="1293450"/>
                                <a:pt x="63384" y="1883224"/>
                                <a:pt x="66802" y="2090417"/>
                              </a:cubicBezTo>
                              <a:cubicBezTo>
                                <a:pt x="70220" y="2297610"/>
                                <a:pt x="99151" y="2208277"/>
                                <a:pt x="98701" y="2232879"/>
                              </a:cubicBezTo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91" name="자유형 368">
                          <a:extLst>
                            <a:ext uri="{FF2B5EF4-FFF2-40B4-BE49-F238E27FC236}">
                              <a16:creationId xmlns:a16="http://schemas.microsoft.com/office/drawing/2014/main" id="{A3F0BF6F-3435-4EB6-886C-652CCA165D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78315" y="4204335"/>
                          <a:ext cx="240030" cy="128179"/>
                        </a:xfrm>
                        <a:custGeom>
                          <a:avLst/>
                          <a:gdLst>
                            <a:gd name="connsiteX0" fmla="*/ 0 w 240030"/>
                            <a:gd name="connsiteY0" fmla="*/ 9525 h 128179"/>
                            <a:gd name="connsiteX1" fmla="*/ 66675 w 240030"/>
                            <a:gd name="connsiteY1" fmla="*/ 112395 h 128179"/>
                            <a:gd name="connsiteX2" fmla="*/ 175260 w 240030"/>
                            <a:gd name="connsiteY2" fmla="*/ 116205 h 128179"/>
                            <a:gd name="connsiteX3" fmla="*/ 240030 w 240030"/>
                            <a:gd name="connsiteY3" fmla="*/ 0 h 1281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40030" h="128179">
                              <a:moveTo>
                                <a:pt x="0" y="9525"/>
                              </a:moveTo>
                              <a:cubicBezTo>
                                <a:pt x="18732" y="52070"/>
                                <a:pt x="37465" y="94615"/>
                                <a:pt x="66675" y="112395"/>
                              </a:cubicBezTo>
                              <a:cubicBezTo>
                                <a:pt x="95885" y="130175"/>
                                <a:pt x="146368" y="134938"/>
                                <a:pt x="175260" y="116205"/>
                              </a:cubicBezTo>
                              <a:cubicBezTo>
                                <a:pt x="204153" y="97473"/>
                                <a:pt x="222091" y="48736"/>
                                <a:pt x="240030" y="0"/>
                              </a:cubicBezTo>
                            </a:path>
                          </a:pathLst>
                        </a:custGeom>
                        <a:no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587" name="타원 54">
                        <a:extLst>
                          <a:ext uri="{FF2B5EF4-FFF2-40B4-BE49-F238E27FC236}">
                            <a16:creationId xmlns:a16="http://schemas.microsoft.com/office/drawing/2014/main" id="{B6CAD6DE-3D46-4192-B6AF-4CC87F6E7C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53425" y="4445069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88" name="타원 54">
                        <a:extLst>
                          <a:ext uri="{FF2B5EF4-FFF2-40B4-BE49-F238E27FC236}">
                            <a16:creationId xmlns:a16="http://schemas.microsoft.com/office/drawing/2014/main" id="{22E51218-38DE-4972-9B13-8FB9DF2BA201}"/>
                          </a:ext>
                        </a:extLst>
                      </p:cNvPr>
                      <p:cNvSpPr/>
                      <p:nvPr/>
                    </p:nvSpPr>
                    <p:spPr>
                      <a:xfrm rot="1800000">
                        <a:off x="8216528" y="4480179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89" name="타원 54">
                        <a:extLst>
                          <a:ext uri="{FF2B5EF4-FFF2-40B4-BE49-F238E27FC236}">
                            <a16:creationId xmlns:a16="http://schemas.microsoft.com/office/drawing/2014/main" id="{3AF7B1FB-90B1-4F85-A9B9-BA6CCE1BCE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7993" y="4471167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538" name="자유형 322">
                      <a:extLst>
                        <a:ext uri="{FF2B5EF4-FFF2-40B4-BE49-F238E27FC236}">
                          <a16:creationId xmlns:a16="http://schemas.microsoft.com/office/drawing/2014/main" id="{DACF7418-655E-469A-B544-8DA8AAF9B119}"/>
                        </a:ext>
                      </a:extLst>
                    </p:cNvPr>
                    <p:cNvSpPr/>
                    <p:nvPr/>
                  </p:nvSpPr>
                  <p:spPr>
                    <a:xfrm rot="61691">
                      <a:off x="4093439" y="5153779"/>
                      <a:ext cx="79036" cy="84972"/>
                    </a:xfrm>
                    <a:custGeom>
                      <a:avLst/>
                      <a:gdLst>
                        <a:gd name="connsiteX0" fmla="*/ 36611 w 207101"/>
                        <a:gd name="connsiteY0" fmla="*/ 222606 h 222654"/>
                        <a:gd name="connsiteX1" fmla="*/ 416 w 207101"/>
                        <a:gd name="connsiteY1" fmla="*/ 138786 h 222654"/>
                        <a:gd name="connsiteX2" fmla="*/ 63281 w 207101"/>
                        <a:gd name="connsiteY2" fmla="*/ 37821 h 222654"/>
                        <a:gd name="connsiteX3" fmla="*/ 139481 w 207101"/>
                        <a:gd name="connsiteY3" fmla="*/ 7341 h 222654"/>
                        <a:gd name="connsiteX4" fmla="*/ 196631 w 207101"/>
                        <a:gd name="connsiteY4" fmla="*/ 3531 h 222654"/>
                        <a:gd name="connsiteX5" fmla="*/ 200441 w 207101"/>
                        <a:gd name="connsiteY5" fmla="*/ 51156 h 222654"/>
                        <a:gd name="connsiteX6" fmla="*/ 126146 w 207101"/>
                        <a:gd name="connsiteY6" fmla="*/ 43536 h 222654"/>
                        <a:gd name="connsiteX7" fmla="*/ 49946 w 207101"/>
                        <a:gd name="connsiteY7" fmla="*/ 127356 h 222654"/>
                        <a:gd name="connsiteX8" fmla="*/ 36611 w 207101"/>
                        <a:gd name="connsiteY8" fmla="*/ 222606 h 2226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7101" h="222654">
                          <a:moveTo>
                            <a:pt x="36611" y="222606"/>
                          </a:moveTo>
                          <a:cubicBezTo>
                            <a:pt x="28356" y="224511"/>
                            <a:pt x="-4029" y="169584"/>
                            <a:pt x="416" y="138786"/>
                          </a:cubicBezTo>
                          <a:cubicBezTo>
                            <a:pt x="4861" y="107988"/>
                            <a:pt x="40104" y="59728"/>
                            <a:pt x="63281" y="37821"/>
                          </a:cubicBezTo>
                          <a:cubicBezTo>
                            <a:pt x="86459" y="15913"/>
                            <a:pt x="117256" y="13056"/>
                            <a:pt x="139481" y="7341"/>
                          </a:cubicBezTo>
                          <a:cubicBezTo>
                            <a:pt x="161706" y="1626"/>
                            <a:pt x="186471" y="-3771"/>
                            <a:pt x="196631" y="3531"/>
                          </a:cubicBezTo>
                          <a:cubicBezTo>
                            <a:pt x="206791" y="10833"/>
                            <a:pt x="212189" y="44488"/>
                            <a:pt x="200441" y="51156"/>
                          </a:cubicBezTo>
                          <a:cubicBezTo>
                            <a:pt x="188694" y="57823"/>
                            <a:pt x="151228" y="30836"/>
                            <a:pt x="126146" y="43536"/>
                          </a:cubicBezTo>
                          <a:cubicBezTo>
                            <a:pt x="101064" y="56236"/>
                            <a:pt x="61693" y="100369"/>
                            <a:pt x="49946" y="127356"/>
                          </a:cubicBezTo>
                          <a:cubicBezTo>
                            <a:pt x="38199" y="154343"/>
                            <a:pt x="44866" y="220701"/>
                            <a:pt x="36611" y="222606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39" name="자유형 323">
                      <a:extLst>
                        <a:ext uri="{FF2B5EF4-FFF2-40B4-BE49-F238E27FC236}">
                          <a16:creationId xmlns:a16="http://schemas.microsoft.com/office/drawing/2014/main" id="{ECB43F16-D2EC-4177-8FAE-308D727D822A}"/>
                        </a:ext>
                      </a:extLst>
                    </p:cNvPr>
                    <p:cNvSpPr/>
                    <p:nvPr/>
                  </p:nvSpPr>
                  <p:spPr>
                    <a:xfrm rot="61691">
                      <a:off x="4050145" y="5076632"/>
                      <a:ext cx="125326" cy="97333"/>
                    </a:xfrm>
                    <a:custGeom>
                      <a:avLst/>
                      <a:gdLst>
                        <a:gd name="connsiteX0" fmla="*/ 6700 w 328396"/>
                        <a:gd name="connsiteY0" fmla="*/ 52304 h 255044"/>
                        <a:gd name="connsiteX1" fmla="*/ 115285 w 328396"/>
                        <a:gd name="connsiteY1" fmla="*/ 78974 h 255044"/>
                        <a:gd name="connsiteX2" fmla="*/ 233395 w 328396"/>
                        <a:gd name="connsiteY2" fmla="*/ 185654 h 255044"/>
                        <a:gd name="connsiteX3" fmla="*/ 271495 w 328396"/>
                        <a:gd name="connsiteY3" fmla="*/ 238994 h 255044"/>
                        <a:gd name="connsiteX4" fmla="*/ 315310 w 328396"/>
                        <a:gd name="connsiteY4" fmla="*/ 250424 h 255044"/>
                        <a:gd name="connsiteX5" fmla="*/ 319120 w 328396"/>
                        <a:gd name="connsiteY5" fmla="*/ 170414 h 255044"/>
                        <a:gd name="connsiteX6" fmla="*/ 201010 w 328396"/>
                        <a:gd name="connsiteY6" fmla="*/ 54209 h 255044"/>
                        <a:gd name="connsiteX7" fmla="*/ 92425 w 328396"/>
                        <a:gd name="connsiteY7" fmla="*/ 10394 h 255044"/>
                        <a:gd name="connsiteX8" fmla="*/ 20035 w 328396"/>
                        <a:gd name="connsiteY8" fmla="*/ 2774 h 255044"/>
                        <a:gd name="connsiteX9" fmla="*/ 6700 w 328396"/>
                        <a:gd name="connsiteY9" fmla="*/ 52304 h 255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28396" h="255044">
                          <a:moveTo>
                            <a:pt x="6700" y="52304"/>
                          </a:moveTo>
                          <a:cubicBezTo>
                            <a:pt x="22575" y="65004"/>
                            <a:pt x="77502" y="56749"/>
                            <a:pt x="115285" y="78974"/>
                          </a:cubicBezTo>
                          <a:cubicBezTo>
                            <a:pt x="153068" y="101199"/>
                            <a:pt x="207360" y="158984"/>
                            <a:pt x="233395" y="185654"/>
                          </a:cubicBezTo>
                          <a:cubicBezTo>
                            <a:pt x="259430" y="212324"/>
                            <a:pt x="257843" y="228199"/>
                            <a:pt x="271495" y="238994"/>
                          </a:cubicBezTo>
                          <a:cubicBezTo>
                            <a:pt x="285148" y="249789"/>
                            <a:pt x="307372" y="261854"/>
                            <a:pt x="315310" y="250424"/>
                          </a:cubicBezTo>
                          <a:cubicBezTo>
                            <a:pt x="323248" y="238994"/>
                            <a:pt x="338170" y="203116"/>
                            <a:pt x="319120" y="170414"/>
                          </a:cubicBezTo>
                          <a:cubicBezTo>
                            <a:pt x="300070" y="137712"/>
                            <a:pt x="238792" y="80879"/>
                            <a:pt x="201010" y="54209"/>
                          </a:cubicBezTo>
                          <a:cubicBezTo>
                            <a:pt x="163228" y="27539"/>
                            <a:pt x="122587" y="18966"/>
                            <a:pt x="92425" y="10394"/>
                          </a:cubicBezTo>
                          <a:cubicBezTo>
                            <a:pt x="62263" y="1822"/>
                            <a:pt x="33687" y="-3576"/>
                            <a:pt x="20035" y="2774"/>
                          </a:cubicBezTo>
                          <a:cubicBezTo>
                            <a:pt x="6383" y="9124"/>
                            <a:pt x="-9175" y="39604"/>
                            <a:pt x="6700" y="52304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0" name="자유형 324">
                      <a:extLst>
                        <a:ext uri="{FF2B5EF4-FFF2-40B4-BE49-F238E27FC236}">
                          <a16:creationId xmlns:a16="http://schemas.microsoft.com/office/drawing/2014/main" id="{25A481E3-2DAC-43DB-BB41-6C3EF4A68E45}"/>
                        </a:ext>
                      </a:extLst>
                    </p:cNvPr>
                    <p:cNvSpPr/>
                    <p:nvPr/>
                  </p:nvSpPr>
                  <p:spPr>
                    <a:xfrm rot="61691">
                      <a:off x="3939168" y="5054323"/>
                      <a:ext cx="130627" cy="48621"/>
                    </a:xfrm>
                    <a:custGeom>
                      <a:avLst/>
                      <a:gdLst>
                        <a:gd name="connsiteX0" fmla="*/ 19608 w 342286"/>
                        <a:gd name="connsiteY0" fmla="*/ 8493 h 127402"/>
                        <a:gd name="connsiteX1" fmla="*/ 139623 w 342286"/>
                        <a:gd name="connsiteY1" fmla="*/ 873 h 127402"/>
                        <a:gd name="connsiteX2" fmla="*/ 255828 w 342286"/>
                        <a:gd name="connsiteY2" fmla="*/ 6588 h 127402"/>
                        <a:gd name="connsiteX3" fmla="*/ 328218 w 342286"/>
                        <a:gd name="connsiteY3" fmla="*/ 25638 h 127402"/>
                        <a:gd name="connsiteX4" fmla="*/ 341553 w 342286"/>
                        <a:gd name="connsiteY4" fmla="*/ 82788 h 127402"/>
                        <a:gd name="connsiteX5" fmla="*/ 316788 w 342286"/>
                        <a:gd name="connsiteY5" fmla="*/ 126603 h 127402"/>
                        <a:gd name="connsiteX6" fmla="*/ 253923 w 342286"/>
                        <a:gd name="connsiteY6" fmla="*/ 109458 h 127402"/>
                        <a:gd name="connsiteX7" fmla="*/ 149148 w 342286"/>
                        <a:gd name="connsiteY7" fmla="*/ 88503 h 127402"/>
                        <a:gd name="connsiteX8" fmla="*/ 25323 w 342286"/>
                        <a:gd name="connsiteY8" fmla="*/ 90408 h 127402"/>
                        <a:gd name="connsiteX9" fmla="*/ 558 w 342286"/>
                        <a:gd name="connsiteY9" fmla="*/ 77073 h 127402"/>
                        <a:gd name="connsiteX10" fmla="*/ 19608 w 342286"/>
                        <a:gd name="connsiteY10" fmla="*/ 8493 h 127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42286" h="127402">
                          <a:moveTo>
                            <a:pt x="19608" y="8493"/>
                          </a:moveTo>
                          <a:cubicBezTo>
                            <a:pt x="42786" y="-4207"/>
                            <a:pt x="100253" y="1190"/>
                            <a:pt x="139623" y="873"/>
                          </a:cubicBezTo>
                          <a:cubicBezTo>
                            <a:pt x="178993" y="556"/>
                            <a:pt x="224396" y="2460"/>
                            <a:pt x="255828" y="6588"/>
                          </a:cubicBezTo>
                          <a:cubicBezTo>
                            <a:pt x="287261" y="10716"/>
                            <a:pt x="313931" y="12938"/>
                            <a:pt x="328218" y="25638"/>
                          </a:cubicBezTo>
                          <a:cubicBezTo>
                            <a:pt x="342506" y="38338"/>
                            <a:pt x="343458" y="65961"/>
                            <a:pt x="341553" y="82788"/>
                          </a:cubicBezTo>
                          <a:cubicBezTo>
                            <a:pt x="339648" y="99615"/>
                            <a:pt x="331393" y="122158"/>
                            <a:pt x="316788" y="126603"/>
                          </a:cubicBezTo>
                          <a:cubicBezTo>
                            <a:pt x="302183" y="131048"/>
                            <a:pt x="281863" y="115808"/>
                            <a:pt x="253923" y="109458"/>
                          </a:cubicBezTo>
                          <a:cubicBezTo>
                            <a:pt x="225983" y="103108"/>
                            <a:pt x="187248" y="91678"/>
                            <a:pt x="149148" y="88503"/>
                          </a:cubicBezTo>
                          <a:cubicBezTo>
                            <a:pt x="111048" y="85328"/>
                            <a:pt x="50088" y="92313"/>
                            <a:pt x="25323" y="90408"/>
                          </a:cubicBezTo>
                          <a:cubicBezTo>
                            <a:pt x="558" y="88503"/>
                            <a:pt x="1193" y="90725"/>
                            <a:pt x="558" y="77073"/>
                          </a:cubicBezTo>
                          <a:cubicBezTo>
                            <a:pt x="-77" y="63421"/>
                            <a:pt x="-3570" y="21193"/>
                            <a:pt x="19608" y="8493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1" name="자유형 325">
                      <a:extLst>
                        <a:ext uri="{FF2B5EF4-FFF2-40B4-BE49-F238E27FC236}">
                          <a16:creationId xmlns:a16="http://schemas.microsoft.com/office/drawing/2014/main" id="{AE8414D7-9BEF-49F1-84D0-4CAF183CE86A}"/>
                        </a:ext>
                      </a:extLst>
                    </p:cNvPr>
                    <p:cNvSpPr/>
                    <p:nvPr/>
                  </p:nvSpPr>
                  <p:spPr>
                    <a:xfrm rot="61691">
                      <a:off x="4035916" y="5140473"/>
                      <a:ext cx="122456" cy="32270"/>
                    </a:xfrm>
                    <a:custGeom>
                      <a:avLst/>
                      <a:gdLst>
                        <a:gd name="connsiteX0" fmla="*/ 1093 w 283274"/>
                        <a:gd name="connsiteY0" fmla="*/ 67647 h 86908"/>
                        <a:gd name="connsiteX1" fmla="*/ 79198 w 283274"/>
                        <a:gd name="connsiteY1" fmla="*/ 2877 h 86908"/>
                        <a:gd name="connsiteX2" fmla="*/ 197308 w 283274"/>
                        <a:gd name="connsiteY2" fmla="*/ 14307 h 86908"/>
                        <a:gd name="connsiteX3" fmla="*/ 283033 w 283274"/>
                        <a:gd name="connsiteY3" fmla="*/ 40977 h 86908"/>
                        <a:gd name="connsiteX4" fmla="*/ 220168 w 283274"/>
                        <a:gd name="connsiteY4" fmla="*/ 86697 h 86908"/>
                        <a:gd name="connsiteX5" fmla="*/ 136348 w 283274"/>
                        <a:gd name="connsiteY5" fmla="*/ 60027 h 86908"/>
                        <a:gd name="connsiteX6" fmla="*/ 1093 w 283274"/>
                        <a:gd name="connsiteY6" fmla="*/ 67647 h 86908"/>
                        <a:gd name="connsiteX0" fmla="*/ 4494 w 286675"/>
                        <a:gd name="connsiteY0" fmla="*/ 65090 h 84351"/>
                        <a:gd name="connsiteX1" fmla="*/ 36879 w 286675"/>
                        <a:gd name="connsiteY1" fmla="*/ 23180 h 84351"/>
                        <a:gd name="connsiteX2" fmla="*/ 82599 w 286675"/>
                        <a:gd name="connsiteY2" fmla="*/ 320 h 84351"/>
                        <a:gd name="connsiteX3" fmla="*/ 200709 w 286675"/>
                        <a:gd name="connsiteY3" fmla="*/ 11750 h 84351"/>
                        <a:gd name="connsiteX4" fmla="*/ 286434 w 286675"/>
                        <a:gd name="connsiteY4" fmla="*/ 38420 h 84351"/>
                        <a:gd name="connsiteX5" fmla="*/ 223569 w 286675"/>
                        <a:gd name="connsiteY5" fmla="*/ 84140 h 84351"/>
                        <a:gd name="connsiteX6" fmla="*/ 139749 w 286675"/>
                        <a:gd name="connsiteY6" fmla="*/ 57470 h 84351"/>
                        <a:gd name="connsiteX7" fmla="*/ 4494 w 286675"/>
                        <a:gd name="connsiteY7" fmla="*/ 65090 h 84351"/>
                        <a:gd name="connsiteX0" fmla="*/ 35097 w 317278"/>
                        <a:gd name="connsiteY0" fmla="*/ 65271 h 84532"/>
                        <a:gd name="connsiteX1" fmla="*/ 4617 w 317278"/>
                        <a:gd name="connsiteY1" fmla="*/ 27171 h 84532"/>
                        <a:gd name="connsiteX2" fmla="*/ 113202 w 317278"/>
                        <a:gd name="connsiteY2" fmla="*/ 501 h 84532"/>
                        <a:gd name="connsiteX3" fmla="*/ 231312 w 317278"/>
                        <a:gd name="connsiteY3" fmla="*/ 11931 h 84532"/>
                        <a:gd name="connsiteX4" fmla="*/ 317037 w 317278"/>
                        <a:gd name="connsiteY4" fmla="*/ 38601 h 84532"/>
                        <a:gd name="connsiteX5" fmla="*/ 254172 w 317278"/>
                        <a:gd name="connsiteY5" fmla="*/ 84321 h 84532"/>
                        <a:gd name="connsiteX6" fmla="*/ 170352 w 317278"/>
                        <a:gd name="connsiteY6" fmla="*/ 57651 h 84532"/>
                        <a:gd name="connsiteX7" fmla="*/ 35097 w 317278"/>
                        <a:gd name="connsiteY7" fmla="*/ 65271 h 84532"/>
                        <a:gd name="connsiteX0" fmla="*/ 23454 w 320875"/>
                        <a:gd name="connsiteY0" fmla="*/ 82416 h 84559"/>
                        <a:gd name="connsiteX1" fmla="*/ 8214 w 320875"/>
                        <a:gd name="connsiteY1" fmla="*/ 27171 h 84559"/>
                        <a:gd name="connsiteX2" fmla="*/ 116799 w 320875"/>
                        <a:gd name="connsiteY2" fmla="*/ 501 h 84559"/>
                        <a:gd name="connsiteX3" fmla="*/ 234909 w 320875"/>
                        <a:gd name="connsiteY3" fmla="*/ 11931 h 84559"/>
                        <a:gd name="connsiteX4" fmla="*/ 320634 w 320875"/>
                        <a:gd name="connsiteY4" fmla="*/ 38601 h 84559"/>
                        <a:gd name="connsiteX5" fmla="*/ 257769 w 320875"/>
                        <a:gd name="connsiteY5" fmla="*/ 84321 h 84559"/>
                        <a:gd name="connsiteX6" fmla="*/ 173949 w 320875"/>
                        <a:gd name="connsiteY6" fmla="*/ 57651 h 84559"/>
                        <a:gd name="connsiteX7" fmla="*/ 23454 w 320875"/>
                        <a:gd name="connsiteY7" fmla="*/ 82416 h 84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20875" h="84559">
                          <a:moveTo>
                            <a:pt x="23454" y="82416"/>
                          </a:moveTo>
                          <a:cubicBezTo>
                            <a:pt x="-4169" y="77336"/>
                            <a:pt x="-4803" y="37966"/>
                            <a:pt x="8214" y="27171"/>
                          </a:cubicBezTo>
                          <a:cubicBezTo>
                            <a:pt x="21231" y="16376"/>
                            <a:pt x="79017" y="3041"/>
                            <a:pt x="116799" y="501"/>
                          </a:cubicBezTo>
                          <a:cubicBezTo>
                            <a:pt x="154581" y="-2039"/>
                            <a:pt x="200937" y="5581"/>
                            <a:pt x="234909" y="11931"/>
                          </a:cubicBezTo>
                          <a:cubicBezTo>
                            <a:pt x="268881" y="18281"/>
                            <a:pt x="316824" y="26536"/>
                            <a:pt x="320634" y="38601"/>
                          </a:cubicBezTo>
                          <a:cubicBezTo>
                            <a:pt x="324444" y="50666"/>
                            <a:pt x="282216" y="81146"/>
                            <a:pt x="257769" y="84321"/>
                          </a:cubicBezTo>
                          <a:cubicBezTo>
                            <a:pt x="233322" y="87496"/>
                            <a:pt x="213001" y="57968"/>
                            <a:pt x="173949" y="57651"/>
                          </a:cubicBezTo>
                          <a:cubicBezTo>
                            <a:pt x="134897" y="57334"/>
                            <a:pt x="51077" y="87496"/>
                            <a:pt x="23454" y="82416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2" name="자유형 326">
                      <a:extLst>
                        <a:ext uri="{FF2B5EF4-FFF2-40B4-BE49-F238E27FC236}">
                          <a16:creationId xmlns:a16="http://schemas.microsoft.com/office/drawing/2014/main" id="{06AE7322-B060-4978-8800-F45830ADF2A7}"/>
                        </a:ext>
                      </a:extLst>
                    </p:cNvPr>
                    <p:cNvSpPr/>
                    <p:nvPr/>
                  </p:nvSpPr>
                  <p:spPr>
                    <a:xfrm rot="20675846">
                      <a:off x="3941825" y="5140890"/>
                      <a:ext cx="130627" cy="48621"/>
                    </a:xfrm>
                    <a:custGeom>
                      <a:avLst/>
                      <a:gdLst>
                        <a:gd name="connsiteX0" fmla="*/ 19608 w 342286"/>
                        <a:gd name="connsiteY0" fmla="*/ 8493 h 127402"/>
                        <a:gd name="connsiteX1" fmla="*/ 139623 w 342286"/>
                        <a:gd name="connsiteY1" fmla="*/ 873 h 127402"/>
                        <a:gd name="connsiteX2" fmla="*/ 255828 w 342286"/>
                        <a:gd name="connsiteY2" fmla="*/ 6588 h 127402"/>
                        <a:gd name="connsiteX3" fmla="*/ 328218 w 342286"/>
                        <a:gd name="connsiteY3" fmla="*/ 25638 h 127402"/>
                        <a:gd name="connsiteX4" fmla="*/ 341553 w 342286"/>
                        <a:gd name="connsiteY4" fmla="*/ 82788 h 127402"/>
                        <a:gd name="connsiteX5" fmla="*/ 316788 w 342286"/>
                        <a:gd name="connsiteY5" fmla="*/ 126603 h 127402"/>
                        <a:gd name="connsiteX6" fmla="*/ 253923 w 342286"/>
                        <a:gd name="connsiteY6" fmla="*/ 109458 h 127402"/>
                        <a:gd name="connsiteX7" fmla="*/ 149148 w 342286"/>
                        <a:gd name="connsiteY7" fmla="*/ 88503 h 127402"/>
                        <a:gd name="connsiteX8" fmla="*/ 25323 w 342286"/>
                        <a:gd name="connsiteY8" fmla="*/ 90408 h 127402"/>
                        <a:gd name="connsiteX9" fmla="*/ 558 w 342286"/>
                        <a:gd name="connsiteY9" fmla="*/ 77073 h 127402"/>
                        <a:gd name="connsiteX10" fmla="*/ 19608 w 342286"/>
                        <a:gd name="connsiteY10" fmla="*/ 8493 h 127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42286" h="127402">
                          <a:moveTo>
                            <a:pt x="19608" y="8493"/>
                          </a:moveTo>
                          <a:cubicBezTo>
                            <a:pt x="42786" y="-4207"/>
                            <a:pt x="100253" y="1190"/>
                            <a:pt x="139623" y="873"/>
                          </a:cubicBezTo>
                          <a:cubicBezTo>
                            <a:pt x="178993" y="556"/>
                            <a:pt x="224396" y="2460"/>
                            <a:pt x="255828" y="6588"/>
                          </a:cubicBezTo>
                          <a:cubicBezTo>
                            <a:pt x="287261" y="10716"/>
                            <a:pt x="313931" y="12938"/>
                            <a:pt x="328218" y="25638"/>
                          </a:cubicBezTo>
                          <a:cubicBezTo>
                            <a:pt x="342506" y="38338"/>
                            <a:pt x="343458" y="65961"/>
                            <a:pt x="341553" y="82788"/>
                          </a:cubicBezTo>
                          <a:cubicBezTo>
                            <a:pt x="339648" y="99615"/>
                            <a:pt x="331393" y="122158"/>
                            <a:pt x="316788" y="126603"/>
                          </a:cubicBezTo>
                          <a:cubicBezTo>
                            <a:pt x="302183" y="131048"/>
                            <a:pt x="281863" y="115808"/>
                            <a:pt x="253923" y="109458"/>
                          </a:cubicBezTo>
                          <a:cubicBezTo>
                            <a:pt x="225983" y="103108"/>
                            <a:pt x="187248" y="91678"/>
                            <a:pt x="149148" y="88503"/>
                          </a:cubicBezTo>
                          <a:cubicBezTo>
                            <a:pt x="111048" y="85328"/>
                            <a:pt x="50088" y="92313"/>
                            <a:pt x="25323" y="90408"/>
                          </a:cubicBezTo>
                          <a:cubicBezTo>
                            <a:pt x="558" y="88503"/>
                            <a:pt x="1193" y="90725"/>
                            <a:pt x="558" y="77073"/>
                          </a:cubicBezTo>
                          <a:cubicBezTo>
                            <a:pt x="-77" y="63421"/>
                            <a:pt x="-3570" y="21193"/>
                            <a:pt x="19608" y="8493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3" name="자유형 327">
                      <a:extLst>
                        <a:ext uri="{FF2B5EF4-FFF2-40B4-BE49-F238E27FC236}">
                          <a16:creationId xmlns:a16="http://schemas.microsoft.com/office/drawing/2014/main" id="{9671D26E-8CF2-4628-BEAB-BC48587FB971}"/>
                        </a:ext>
                      </a:extLst>
                    </p:cNvPr>
                    <p:cNvSpPr/>
                    <p:nvPr/>
                  </p:nvSpPr>
                  <p:spPr>
                    <a:xfrm rot="61691">
                      <a:off x="4114023" y="5249256"/>
                      <a:ext cx="122456" cy="17448"/>
                    </a:xfrm>
                    <a:custGeom>
                      <a:avLst/>
                      <a:gdLst>
                        <a:gd name="connsiteX0" fmla="*/ 1093 w 283274"/>
                        <a:gd name="connsiteY0" fmla="*/ 67647 h 86908"/>
                        <a:gd name="connsiteX1" fmla="*/ 79198 w 283274"/>
                        <a:gd name="connsiteY1" fmla="*/ 2877 h 86908"/>
                        <a:gd name="connsiteX2" fmla="*/ 197308 w 283274"/>
                        <a:gd name="connsiteY2" fmla="*/ 14307 h 86908"/>
                        <a:gd name="connsiteX3" fmla="*/ 283033 w 283274"/>
                        <a:gd name="connsiteY3" fmla="*/ 40977 h 86908"/>
                        <a:gd name="connsiteX4" fmla="*/ 220168 w 283274"/>
                        <a:gd name="connsiteY4" fmla="*/ 86697 h 86908"/>
                        <a:gd name="connsiteX5" fmla="*/ 136348 w 283274"/>
                        <a:gd name="connsiteY5" fmla="*/ 60027 h 86908"/>
                        <a:gd name="connsiteX6" fmla="*/ 1093 w 283274"/>
                        <a:gd name="connsiteY6" fmla="*/ 67647 h 86908"/>
                        <a:gd name="connsiteX0" fmla="*/ 4494 w 286675"/>
                        <a:gd name="connsiteY0" fmla="*/ 65090 h 84351"/>
                        <a:gd name="connsiteX1" fmla="*/ 36879 w 286675"/>
                        <a:gd name="connsiteY1" fmla="*/ 23180 h 84351"/>
                        <a:gd name="connsiteX2" fmla="*/ 82599 w 286675"/>
                        <a:gd name="connsiteY2" fmla="*/ 320 h 84351"/>
                        <a:gd name="connsiteX3" fmla="*/ 200709 w 286675"/>
                        <a:gd name="connsiteY3" fmla="*/ 11750 h 84351"/>
                        <a:gd name="connsiteX4" fmla="*/ 286434 w 286675"/>
                        <a:gd name="connsiteY4" fmla="*/ 38420 h 84351"/>
                        <a:gd name="connsiteX5" fmla="*/ 223569 w 286675"/>
                        <a:gd name="connsiteY5" fmla="*/ 84140 h 84351"/>
                        <a:gd name="connsiteX6" fmla="*/ 139749 w 286675"/>
                        <a:gd name="connsiteY6" fmla="*/ 57470 h 84351"/>
                        <a:gd name="connsiteX7" fmla="*/ 4494 w 286675"/>
                        <a:gd name="connsiteY7" fmla="*/ 65090 h 84351"/>
                        <a:gd name="connsiteX0" fmla="*/ 35097 w 317278"/>
                        <a:gd name="connsiteY0" fmla="*/ 65271 h 84532"/>
                        <a:gd name="connsiteX1" fmla="*/ 4617 w 317278"/>
                        <a:gd name="connsiteY1" fmla="*/ 27171 h 84532"/>
                        <a:gd name="connsiteX2" fmla="*/ 113202 w 317278"/>
                        <a:gd name="connsiteY2" fmla="*/ 501 h 84532"/>
                        <a:gd name="connsiteX3" fmla="*/ 231312 w 317278"/>
                        <a:gd name="connsiteY3" fmla="*/ 11931 h 84532"/>
                        <a:gd name="connsiteX4" fmla="*/ 317037 w 317278"/>
                        <a:gd name="connsiteY4" fmla="*/ 38601 h 84532"/>
                        <a:gd name="connsiteX5" fmla="*/ 254172 w 317278"/>
                        <a:gd name="connsiteY5" fmla="*/ 84321 h 84532"/>
                        <a:gd name="connsiteX6" fmla="*/ 170352 w 317278"/>
                        <a:gd name="connsiteY6" fmla="*/ 57651 h 84532"/>
                        <a:gd name="connsiteX7" fmla="*/ 35097 w 317278"/>
                        <a:gd name="connsiteY7" fmla="*/ 65271 h 84532"/>
                        <a:gd name="connsiteX0" fmla="*/ 23454 w 320875"/>
                        <a:gd name="connsiteY0" fmla="*/ 82416 h 84559"/>
                        <a:gd name="connsiteX1" fmla="*/ 8214 w 320875"/>
                        <a:gd name="connsiteY1" fmla="*/ 27171 h 84559"/>
                        <a:gd name="connsiteX2" fmla="*/ 116799 w 320875"/>
                        <a:gd name="connsiteY2" fmla="*/ 501 h 84559"/>
                        <a:gd name="connsiteX3" fmla="*/ 234909 w 320875"/>
                        <a:gd name="connsiteY3" fmla="*/ 11931 h 84559"/>
                        <a:gd name="connsiteX4" fmla="*/ 320634 w 320875"/>
                        <a:gd name="connsiteY4" fmla="*/ 38601 h 84559"/>
                        <a:gd name="connsiteX5" fmla="*/ 257769 w 320875"/>
                        <a:gd name="connsiteY5" fmla="*/ 84321 h 84559"/>
                        <a:gd name="connsiteX6" fmla="*/ 173949 w 320875"/>
                        <a:gd name="connsiteY6" fmla="*/ 57651 h 84559"/>
                        <a:gd name="connsiteX7" fmla="*/ 23454 w 320875"/>
                        <a:gd name="connsiteY7" fmla="*/ 82416 h 84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20875" h="84559">
                          <a:moveTo>
                            <a:pt x="23454" y="82416"/>
                          </a:moveTo>
                          <a:cubicBezTo>
                            <a:pt x="-4169" y="77336"/>
                            <a:pt x="-4803" y="37966"/>
                            <a:pt x="8214" y="27171"/>
                          </a:cubicBezTo>
                          <a:cubicBezTo>
                            <a:pt x="21231" y="16376"/>
                            <a:pt x="79017" y="3041"/>
                            <a:pt x="116799" y="501"/>
                          </a:cubicBezTo>
                          <a:cubicBezTo>
                            <a:pt x="154581" y="-2039"/>
                            <a:pt x="200937" y="5581"/>
                            <a:pt x="234909" y="11931"/>
                          </a:cubicBezTo>
                          <a:cubicBezTo>
                            <a:pt x="268881" y="18281"/>
                            <a:pt x="316824" y="26536"/>
                            <a:pt x="320634" y="38601"/>
                          </a:cubicBezTo>
                          <a:cubicBezTo>
                            <a:pt x="324444" y="50666"/>
                            <a:pt x="282216" y="81146"/>
                            <a:pt x="257769" y="84321"/>
                          </a:cubicBezTo>
                          <a:cubicBezTo>
                            <a:pt x="233322" y="87496"/>
                            <a:pt x="213001" y="57968"/>
                            <a:pt x="173949" y="57651"/>
                          </a:cubicBezTo>
                          <a:cubicBezTo>
                            <a:pt x="134897" y="57334"/>
                            <a:pt x="51077" y="87496"/>
                            <a:pt x="23454" y="82416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4" name="자유형 328">
                      <a:extLst>
                        <a:ext uri="{FF2B5EF4-FFF2-40B4-BE49-F238E27FC236}">
                          <a16:creationId xmlns:a16="http://schemas.microsoft.com/office/drawing/2014/main" id="{7DDD120A-6924-4A5B-9E3E-530FBA96C84C}"/>
                        </a:ext>
                      </a:extLst>
                    </p:cNvPr>
                    <p:cNvSpPr/>
                    <p:nvPr/>
                  </p:nvSpPr>
                  <p:spPr>
                    <a:xfrm rot="61691">
                      <a:off x="4165749" y="5166036"/>
                      <a:ext cx="199261" cy="205958"/>
                    </a:xfrm>
                    <a:custGeom>
                      <a:avLst/>
                      <a:gdLst>
                        <a:gd name="connsiteX0" fmla="*/ 5695 w 522129"/>
                        <a:gd name="connsiteY0" fmla="*/ 133880 h 539678"/>
                        <a:gd name="connsiteX1" fmla="*/ 173335 w 522129"/>
                        <a:gd name="connsiteY1" fmla="*/ 88160 h 539678"/>
                        <a:gd name="connsiteX2" fmla="*/ 350500 w 522129"/>
                        <a:gd name="connsiteY2" fmla="*/ 48155 h 539678"/>
                        <a:gd name="connsiteX3" fmla="*/ 451465 w 522129"/>
                        <a:gd name="connsiteY3" fmla="*/ 19580 h 539678"/>
                        <a:gd name="connsiteX4" fmla="*/ 480040 w 522129"/>
                        <a:gd name="connsiteY4" fmla="*/ 530 h 539678"/>
                        <a:gd name="connsiteX5" fmla="*/ 476230 w 522129"/>
                        <a:gd name="connsiteY5" fmla="*/ 40535 h 539678"/>
                        <a:gd name="connsiteX6" fmla="*/ 466705 w 522129"/>
                        <a:gd name="connsiteY6" fmla="*/ 93875 h 539678"/>
                        <a:gd name="connsiteX7" fmla="*/ 500995 w 522129"/>
                        <a:gd name="connsiteY7" fmla="*/ 257705 h 539678"/>
                        <a:gd name="connsiteX8" fmla="*/ 521950 w 522129"/>
                        <a:gd name="connsiteY8" fmla="*/ 398675 h 539678"/>
                        <a:gd name="connsiteX9" fmla="*/ 489565 w 522129"/>
                        <a:gd name="connsiteY9" fmla="*/ 469160 h 539678"/>
                        <a:gd name="connsiteX10" fmla="*/ 354310 w 522129"/>
                        <a:gd name="connsiteY10" fmla="*/ 518690 h 539678"/>
                        <a:gd name="connsiteX11" fmla="*/ 243820 w 522129"/>
                        <a:gd name="connsiteY11" fmla="*/ 539645 h 539678"/>
                        <a:gd name="connsiteX12" fmla="*/ 179050 w 522129"/>
                        <a:gd name="connsiteY12" fmla="*/ 520595 h 539678"/>
                        <a:gd name="connsiteX13" fmla="*/ 127615 w 522129"/>
                        <a:gd name="connsiteY13" fmla="*/ 432965 h 539678"/>
                        <a:gd name="connsiteX14" fmla="*/ 87610 w 522129"/>
                        <a:gd name="connsiteY14" fmla="*/ 337715 h 539678"/>
                        <a:gd name="connsiteX15" fmla="*/ 76180 w 522129"/>
                        <a:gd name="connsiteY15" fmla="*/ 267230 h 539678"/>
                        <a:gd name="connsiteX16" fmla="*/ 76180 w 522129"/>
                        <a:gd name="connsiteY16" fmla="*/ 215795 h 539678"/>
                        <a:gd name="connsiteX17" fmla="*/ 41890 w 522129"/>
                        <a:gd name="connsiteY17" fmla="*/ 179600 h 539678"/>
                        <a:gd name="connsiteX18" fmla="*/ 5695 w 522129"/>
                        <a:gd name="connsiteY18" fmla="*/ 133880 h 5396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22129" h="539678">
                          <a:moveTo>
                            <a:pt x="5695" y="133880"/>
                          </a:moveTo>
                          <a:cubicBezTo>
                            <a:pt x="27602" y="118640"/>
                            <a:pt x="115868" y="102447"/>
                            <a:pt x="173335" y="88160"/>
                          </a:cubicBezTo>
                          <a:cubicBezTo>
                            <a:pt x="230802" y="73873"/>
                            <a:pt x="304145" y="59585"/>
                            <a:pt x="350500" y="48155"/>
                          </a:cubicBezTo>
                          <a:cubicBezTo>
                            <a:pt x="396855" y="36725"/>
                            <a:pt x="429875" y="27517"/>
                            <a:pt x="451465" y="19580"/>
                          </a:cubicBezTo>
                          <a:cubicBezTo>
                            <a:pt x="473055" y="11642"/>
                            <a:pt x="475913" y="-2962"/>
                            <a:pt x="480040" y="530"/>
                          </a:cubicBezTo>
                          <a:cubicBezTo>
                            <a:pt x="484167" y="4022"/>
                            <a:pt x="478453" y="24977"/>
                            <a:pt x="476230" y="40535"/>
                          </a:cubicBezTo>
                          <a:cubicBezTo>
                            <a:pt x="474007" y="56093"/>
                            <a:pt x="462578" y="57680"/>
                            <a:pt x="466705" y="93875"/>
                          </a:cubicBezTo>
                          <a:cubicBezTo>
                            <a:pt x="470832" y="130070"/>
                            <a:pt x="491788" y="206905"/>
                            <a:pt x="500995" y="257705"/>
                          </a:cubicBezTo>
                          <a:cubicBezTo>
                            <a:pt x="510202" y="308505"/>
                            <a:pt x="523855" y="363433"/>
                            <a:pt x="521950" y="398675"/>
                          </a:cubicBezTo>
                          <a:cubicBezTo>
                            <a:pt x="520045" y="433917"/>
                            <a:pt x="517505" y="449158"/>
                            <a:pt x="489565" y="469160"/>
                          </a:cubicBezTo>
                          <a:cubicBezTo>
                            <a:pt x="461625" y="489162"/>
                            <a:pt x="395267" y="506943"/>
                            <a:pt x="354310" y="518690"/>
                          </a:cubicBezTo>
                          <a:cubicBezTo>
                            <a:pt x="313353" y="530437"/>
                            <a:pt x="273030" y="539328"/>
                            <a:pt x="243820" y="539645"/>
                          </a:cubicBezTo>
                          <a:cubicBezTo>
                            <a:pt x="214610" y="539963"/>
                            <a:pt x="198418" y="538375"/>
                            <a:pt x="179050" y="520595"/>
                          </a:cubicBezTo>
                          <a:cubicBezTo>
                            <a:pt x="159682" y="502815"/>
                            <a:pt x="142855" y="463445"/>
                            <a:pt x="127615" y="432965"/>
                          </a:cubicBezTo>
                          <a:cubicBezTo>
                            <a:pt x="112375" y="402485"/>
                            <a:pt x="96182" y="365337"/>
                            <a:pt x="87610" y="337715"/>
                          </a:cubicBezTo>
                          <a:cubicBezTo>
                            <a:pt x="79038" y="310093"/>
                            <a:pt x="78085" y="287550"/>
                            <a:pt x="76180" y="267230"/>
                          </a:cubicBezTo>
                          <a:cubicBezTo>
                            <a:pt x="74275" y="246910"/>
                            <a:pt x="81895" y="230400"/>
                            <a:pt x="76180" y="215795"/>
                          </a:cubicBezTo>
                          <a:cubicBezTo>
                            <a:pt x="70465" y="201190"/>
                            <a:pt x="52368" y="193888"/>
                            <a:pt x="41890" y="179600"/>
                          </a:cubicBezTo>
                          <a:cubicBezTo>
                            <a:pt x="31413" y="165313"/>
                            <a:pt x="-16212" y="149120"/>
                            <a:pt x="5695" y="13388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45" name="그룹 544">
                      <a:extLst>
                        <a:ext uri="{FF2B5EF4-FFF2-40B4-BE49-F238E27FC236}">
                          <a16:creationId xmlns:a16="http://schemas.microsoft.com/office/drawing/2014/main" id="{0C838E44-963C-4540-A6D7-B9A69938ED09}"/>
                        </a:ext>
                      </a:extLst>
                    </p:cNvPr>
                    <p:cNvGrpSpPr/>
                    <p:nvPr/>
                  </p:nvGrpSpPr>
                  <p:grpSpPr>
                    <a:xfrm rot="61691">
                      <a:off x="4149222" y="5016642"/>
                      <a:ext cx="244607" cy="243538"/>
                      <a:chOff x="10112628" y="4507226"/>
                      <a:chExt cx="460908" cy="458894"/>
                    </a:xfrm>
                    <a:solidFill>
                      <a:schemeClr val="bg1"/>
                    </a:solidFill>
                  </p:grpSpPr>
                  <p:grpSp>
                    <p:nvGrpSpPr>
                      <p:cNvPr id="546" name="그룹 545">
                        <a:extLst>
                          <a:ext uri="{FF2B5EF4-FFF2-40B4-BE49-F238E27FC236}">
                            <a16:creationId xmlns:a16="http://schemas.microsoft.com/office/drawing/2014/main" id="{2E9EFA95-6B52-45A5-9DBD-AFDD784CC29C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37862">
                        <a:off x="10253845" y="4507226"/>
                        <a:ext cx="146199" cy="151853"/>
                        <a:chOff x="8690333" y="4438447"/>
                        <a:chExt cx="492745" cy="511788"/>
                      </a:xfrm>
                      <a:grpFill/>
                    </p:grpSpPr>
                    <p:sp>
                      <p:nvSpPr>
                        <p:cNvPr id="577" name="자유형 298">
                          <a:extLst>
                            <a:ext uri="{FF2B5EF4-FFF2-40B4-BE49-F238E27FC236}">
                              <a16:creationId xmlns:a16="http://schemas.microsoft.com/office/drawing/2014/main" id="{3D3260ED-A611-470B-8650-CB506764BD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0874" y="4438447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78" name="자유형 299">
                          <a:extLst>
                            <a:ext uri="{FF2B5EF4-FFF2-40B4-BE49-F238E27FC236}">
                              <a16:creationId xmlns:a16="http://schemas.microsoft.com/office/drawing/2014/main" id="{7D48A132-741B-4414-B1FE-B214D6BA0C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191553">
                          <a:off x="8978029" y="4486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79" name="자유형 300">
                          <a:extLst>
                            <a:ext uri="{FF2B5EF4-FFF2-40B4-BE49-F238E27FC236}">
                              <a16:creationId xmlns:a16="http://schemas.microsoft.com/office/drawing/2014/main" id="{604D9E65-C0D8-4582-ABD2-59CCF0B033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112919">
                          <a:off x="9030276" y="4587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80" name="자유형 301">
                          <a:extLst>
                            <a:ext uri="{FF2B5EF4-FFF2-40B4-BE49-F238E27FC236}">
                              <a16:creationId xmlns:a16="http://schemas.microsoft.com/office/drawing/2014/main" id="{D1C7C141-8288-426E-BDDF-A14AE1C668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234122">
                          <a:off x="8969580" y="4685603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81" name="자유형 302">
                          <a:extLst>
                            <a:ext uri="{FF2B5EF4-FFF2-40B4-BE49-F238E27FC236}">
                              <a16:creationId xmlns:a16="http://schemas.microsoft.com/office/drawing/2014/main" id="{159CE278-9B9C-42AA-898B-6762461022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585781">
                          <a:off x="8784048" y="448956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82" name="자유형 303">
                          <a:extLst>
                            <a:ext uri="{FF2B5EF4-FFF2-40B4-BE49-F238E27FC236}">
                              <a16:creationId xmlns:a16="http://schemas.microsoft.com/office/drawing/2014/main" id="{8E120D7A-3E41-4F08-B506-587CFA988C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27816">
                          <a:off x="8749327" y="460595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83" name="자유형 304">
                          <a:extLst>
                            <a:ext uri="{FF2B5EF4-FFF2-40B4-BE49-F238E27FC236}">
                              <a16:creationId xmlns:a16="http://schemas.microsoft.com/office/drawing/2014/main" id="{115DCE55-236B-498B-B615-0D4F39C18C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8850">
                          <a:off x="8774528" y="47003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84" name="자유형 305">
                          <a:extLst>
                            <a:ext uri="{FF2B5EF4-FFF2-40B4-BE49-F238E27FC236}">
                              <a16:creationId xmlns:a16="http://schemas.microsoft.com/office/drawing/2014/main" id="{FE5829C6-73F4-48F6-B684-DF533E942C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76820" y="47384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85" name="타원 11">
                          <a:extLst>
                            <a:ext uri="{FF2B5EF4-FFF2-40B4-BE49-F238E27FC236}">
                              <a16:creationId xmlns:a16="http://schemas.microsoft.com/office/drawing/2014/main" id="{BA7D5AA7-69A8-4B6C-8B4A-18247A10FF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2764" y="4646295"/>
                          <a:ext cx="87863" cy="112628"/>
                        </a:xfrm>
                        <a:custGeom>
                          <a:avLst/>
                          <a:gdLst>
                            <a:gd name="connsiteX0" fmla="*/ 0 w 112628"/>
                            <a:gd name="connsiteY0" fmla="*/ 56314 h 112628"/>
                            <a:gd name="connsiteX1" fmla="*/ 56314 w 112628"/>
                            <a:gd name="connsiteY1" fmla="*/ 0 h 112628"/>
                            <a:gd name="connsiteX2" fmla="*/ 112628 w 112628"/>
                            <a:gd name="connsiteY2" fmla="*/ 56314 h 112628"/>
                            <a:gd name="connsiteX3" fmla="*/ 56314 w 112628"/>
                            <a:gd name="connsiteY3" fmla="*/ 112628 h 112628"/>
                            <a:gd name="connsiteX4" fmla="*/ 0 w 112628"/>
                            <a:gd name="connsiteY4" fmla="*/ 56314 h 112628"/>
                            <a:gd name="connsiteX0" fmla="*/ 0 w 87863"/>
                            <a:gd name="connsiteY0" fmla="*/ 56314 h 112628"/>
                            <a:gd name="connsiteX1" fmla="*/ 56314 w 87863"/>
                            <a:gd name="connsiteY1" fmla="*/ 0 h 112628"/>
                            <a:gd name="connsiteX2" fmla="*/ 87863 w 87863"/>
                            <a:gd name="connsiteY2" fmla="*/ 56314 h 112628"/>
                            <a:gd name="connsiteX3" fmla="*/ 56314 w 87863"/>
                            <a:gd name="connsiteY3" fmla="*/ 112628 h 112628"/>
                            <a:gd name="connsiteX4" fmla="*/ 0 w 87863"/>
                            <a:gd name="connsiteY4" fmla="*/ 56314 h 112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7863" h="112628">
                              <a:moveTo>
                                <a:pt x="0" y="56314"/>
                              </a:moveTo>
                              <a:cubicBezTo>
                                <a:pt x="0" y="25213"/>
                                <a:pt x="41670" y="0"/>
                                <a:pt x="56314" y="0"/>
                              </a:cubicBezTo>
                              <a:cubicBezTo>
                                <a:pt x="70958" y="0"/>
                                <a:pt x="87863" y="25213"/>
                                <a:pt x="87863" y="56314"/>
                              </a:cubicBezTo>
                              <a:cubicBezTo>
                                <a:pt x="87863" y="87415"/>
                                <a:pt x="70958" y="112628"/>
                                <a:pt x="56314" y="112628"/>
                              </a:cubicBezTo>
                              <a:cubicBezTo>
                                <a:pt x="41670" y="112628"/>
                                <a:pt x="0" y="87415"/>
                                <a:pt x="0" y="56314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547" name="그룹 546">
                        <a:extLst>
                          <a:ext uri="{FF2B5EF4-FFF2-40B4-BE49-F238E27FC236}">
                            <a16:creationId xmlns:a16="http://schemas.microsoft.com/office/drawing/2014/main" id="{0B006761-DB05-4CB8-BD6F-1CFCFAA4EBC3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37862">
                        <a:off x="10392866" y="4724054"/>
                        <a:ext cx="180670" cy="187648"/>
                        <a:chOff x="8690333" y="4438447"/>
                        <a:chExt cx="492745" cy="511788"/>
                      </a:xfrm>
                      <a:grpFill/>
                    </p:grpSpPr>
                    <p:sp>
                      <p:nvSpPr>
                        <p:cNvPr id="568" name="자유형 289">
                          <a:extLst>
                            <a:ext uri="{FF2B5EF4-FFF2-40B4-BE49-F238E27FC236}">
                              <a16:creationId xmlns:a16="http://schemas.microsoft.com/office/drawing/2014/main" id="{8B048407-8DAA-4219-853C-BC8A18CE25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0874" y="4438447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69" name="자유형 290">
                          <a:extLst>
                            <a:ext uri="{FF2B5EF4-FFF2-40B4-BE49-F238E27FC236}">
                              <a16:creationId xmlns:a16="http://schemas.microsoft.com/office/drawing/2014/main" id="{1AA50B5A-7F75-49D6-A096-EAD728F62F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191553">
                          <a:off x="8978029" y="4486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70" name="자유형 291">
                          <a:extLst>
                            <a:ext uri="{FF2B5EF4-FFF2-40B4-BE49-F238E27FC236}">
                              <a16:creationId xmlns:a16="http://schemas.microsoft.com/office/drawing/2014/main" id="{2F991D5D-1E8E-430C-9DE0-076A39D2DD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112919">
                          <a:off x="9030276" y="4587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71" name="자유형 292">
                          <a:extLst>
                            <a:ext uri="{FF2B5EF4-FFF2-40B4-BE49-F238E27FC236}">
                              <a16:creationId xmlns:a16="http://schemas.microsoft.com/office/drawing/2014/main" id="{4D4524BA-443B-4FD9-B7DA-D98F66F065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234122">
                          <a:off x="8969580" y="4685603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72" name="자유형 293">
                          <a:extLst>
                            <a:ext uri="{FF2B5EF4-FFF2-40B4-BE49-F238E27FC236}">
                              <a16:creationId xmlns:a16="http://schemas.microsoft.com/office/drawing/2014/main" id="{A31ED5F9-B594-4E96-8B5F-17A7D1E2B4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585781">
                          <a:off x="8784048" y="448956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73" name="자유형 294">
                          <a:extLst>
                            <a:ext uri="{FF2B5EF4-FFF2-40B4-BE49-F238E27FC236}">
                              <a16:creationId xmlns:a16="http://schemas.microsoft.com/office/drawing/2014/main" id="{7F9FEAF1-B167-4035-81B7-C3709EA749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27816">
                          <a:off x="8749327" y="460595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74" name="자유형 295">
                          <a:extLst>
                            <a:ext uri="{FF2B5EF4-FFF2-40B4-BE49-F238E27FC236}">
                              <a16:creationId xmlns:a16="http://schemas.microsoft.com/office/drawing/2014/main" id="{ED9FAAEB-64F5-45AA-9A68-BD4C1CBEE0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8850">
                          <a:off x="8774528" y="47003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75" name="자유형 296">
                          <a:extLst>
                            <a:ext uri="{FF2B5EF4-FFF2-40B4-BE49-F238E27FC236}">
                              <a16:creationId xmlns:a16="http://schemas.microsoft.com/office/drawing/2014/main" id="{A3350CA1-E4AA-416F-AACB-073ABF32D9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76820" y="47384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76" name="타원 11">
                          <a:extLst>
                            <a:ext uri="{FF2B5EF4-FFF2-40B4-BE49-F238E27FC236}">
                              <a16:creationId xmlns:a16="http://schemas.microsoft.com/office/drawing/2014/main" id="{73612684-5367-4D03-89D9-349BCEB4E9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2764" y="4646295"/>
                          <a:ext cx="87863" cy="112628"/>
                        </a:xfrm>
                        <a:custGeom>
                          <a:avLst/>
                          <a:gdLst>
                            <a:gd name="connsiteX0" fmla="*/ 0 w 112628"/>
                            <a:gd name="connsiteY0" fmla="*/ 56314 h 112628"/>
                            <a:gd name="connsiteX1" fmla="*/ 56314 w 112628"/>
                            <a:gd name="connsiteY1" fmla="*/ 0 h 112628"/>
                            <a:gd name="connsiteX2" fmla="*/ 112628 w 112628"/>
                            <a:gd name="connsiteY2" fmla="*/ 56314 h 112628"/>
                            <a:gd name="connsiteX3" fmla="*/ 56314 w 112628"/>
                            <a:gd name="connsiteY3" fmla="*/ 112628 h 112628"/>
                            <a:gd name="connsiteX4" fmla="*/ 0 w 112628"/>
                            <a:gd name="connsiteY4" fmla="*/ 56314 h 112628"/>
                            <a:gd name="connsiteX0" fmla="*/ 0 w 87863"/>
                            <a:gd name="connsiteY0" fmla="*/ 56314 h 112628"/>
                            <a:gd name="connsiteX1" fmla="*/ 56314 w 87863"/>
                            <a:gd name="connsiteY1" fmla="*/ 0 h 112628"/>
                            <a:gd name="connsiteX2" fmla="*/ 87863 w 87863"/>
                            <a:gd name="connsiteY2" fmla="*/ 56314 h 112628"/>
                            <a:gd name="connsiteX3" fmla="*/ 56314 w 87863"/>
                            <a:gd name="connsiteY3" fmla="*/ 112628 h 112628"/>
                            <a:gd name="connsiteX4" fmla="*/ 0 w 87863"/>
                            <a:gd name="connsiteY4" fmla="*/ 56314 h 112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7863" h="112628">
                              <a:moveTo>
                                <a:pt x="0" y="56314"/>
                              </a:moveTo>
                              <a:cubicBezTo>
                                <a:pt x="0" y="25213"/>
                                <a:pt x="41670" y="0"/>
                                <a:pt x="56314" y="0"/>
                              </a:cubicBezTo>
                              <a:cubicBezTo>
                                <a:pt x="70958" y="0"/>
                                <a:pt x="87863" y="25213"/>
                                <a:pt x="87863" y="56314"/>
                              </a:cubicBezTo>
                              <a:cubicBezTo>
                                <a:pt x="87863" y="87415"/>
                                <a:pt x="70958" y="112628"/>
                                <a:pt x="56314" y="112628"/>
                              </a:cubicBezTo>
                              <a:cubicBezTo>
                                <a:pt x="41670" y="112628"/>
                                <a:pt x="0" y="87415"/>
                                <a:pt x="0" y="56314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548" name="그룹 547">
                        <a:extLst>
                          <a:ext uri="{FF2B5EF4-FFF2-40B4-BE49-F238E27FC236}">
                            <a16:creationId xmlns:a16="http://schemas.microsoft.com/office/drawing/2014/main" id="{A96A0B96-262C-4676-8423-22A8438A9D95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37862">
                        <a:off x="10338489" y="4590330"/>
                        <a:ext cx="195372" cy="202924"/>
                        <a:chOff x="8690333" y="4438447"/>
                        <a:chExt cx="492745" cy="511788"/>
                      </a:xfrm>
                      <a:grpFill/>
                    </p:grpSpPr>
                    <p:sp>
                      <p:nvSpPr>
                        <p:cNvPr id="559" name="자유형 280">
                          <a:extLst>
                            <a:ext uri="{FF2B5EF4-FFF2-40B4-BE49-F238E27FC236}">
                              <a16:creationId xmlns:a16="http://schemas.microsoft.com/office/drawing/2014/main" id="{DCEA90E5-15B6-4D8C-8E54-E45E7A2F5C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0874" y="4438447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60" name="자유형 281">
                          <a:extLst>
                            <a:ext uri="{FF2B5EF4-FFF2-40B4-BE49-F238E27FC236}">
                              <a16:creationId xmlns:a16="http://schemas.microsoft.com/office/drawing/2014/main" id="{52282FC7-25C5-406E-9A6B-DD8B6B80B5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191553">
                          <a:off x="8978029" y="4486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61" name="자유형 282">
                          <a:extLst>
                            <a:ext uri="{FF2B5EF4-FFF2-40B4-BE49-F238E27FC236}">
                              <a16:creationId xmlns:a16="http://schemas.microsoft.com/office/drawing/2014/main" id="{60B5D6F4-FE4B-470B-A95E-479CA487AF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112919">
                          <a:off x="9030276" y="4587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62" name="자유형 283">
                          <a:extLst>
                            <a:ext uri="{FF2B5EF4-FFF2-40B4-BE49-F238E27FC236}">
                              <a16:creationId xmlns:a16="http://schemas.microsoft.com/office/drawing/2014/main" id="{1D017189-DB2A-4625-AC4A-230F8CA095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234122">
                          <a:off x="8969580" y="4685603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63" name="자유형 284">
                          <a:extLst>
                            <a:ext uri="{FF2B5EF4-FFF2-40B4-BE49-F238E27FC236}">
                              <a16:creationId xmlns:a16="http://schemas.microsoft.com/office/drawing/2014/main" id="{F5AB5FFA-37FF-4EB2-8E62-8905DF15CD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585781">
                          <a:off x="8784048" y="448956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64" name="자유형 285">
                          <a:extLst>
                            <a:ext uri="{FF2B5EF4-FFF2-40B4-BE49-F238E27FC236}">
                              <a16:creationId xmlns:a16="http://schemas.microsoft.com/office/drawing/2014/main" id="{16AA8280-EDC5-4E83-A257-E933D0D5BF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27816">
                          <a:off x="8749327" y="460595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65" name="자유형 286">
                          <a:extLst>
                            <a:ext uri="{FF2B5EF4-FFF2-40B4-BE49-F238E27FC236}">
                              <a16:creationId xmlns:a16="http://schemas.microsoft.com/office/drawing/2014/main" id="{5F51DD5C-D9F7-419C-9099-1A578F415C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8850">
                          <a:off x="8774528" y="47003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66" name="자유형 287">
                          <a:extLst>
                            <a:ext uri="{FF2B5EF4-FFF2-40B4-BE49-F238E27FC236}">
                              <a16:creationId xmlns:a16="http://schemas.microsoft.com/office/drawing/2014/main" id="{AC90514C-DA24-4DA3-BD3C-C4E8AF6845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76820" y="47384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67" name="타원 11">
                          <a:extLst>
                            <a:ext uri="{FF2B5EF4-FFF2-40B4-BE49-F238E27FC236}">
                              <a16:creationId xmlns:a16="http://schemas.microsoft.com/office/drawing/2014/main" id="{EA55EE11-BCA4-4C9E-A994-15F6FF29A6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2764" y="4646295"/>
                          <a:ext cx="87863" cy="112628"/>
                        </a:xfrm>
                        <a:custGeom>
                          <a:avLst/>
                          <a:gdLst>
                            <a:gd name="connsiteX0" fmla="*/ 0 w 112628"/>
                            <a:gd name="connsiteY0" fmla="*/ 56314 h 112628"/>
                            <a:gd name="connsiteX1" fmla="*/ 56314 w 112628"/>
                            <a:gd name="connsiteY1" fmla="*/ 0 h 112628"/>
                            <a:gd name="connsiteX2" fmla="*/ 112628 w 112628"/>
                            <a:gd name="connsiteY2" fmla="*/ 56314 h 112628"/>
                            <a:gd name="connsiteX3" fmla="*/ 56314 w 112628"/>
                            <a:gd name="connsiteY3" fmla="*/ 112628 h 112628"/>
                            <a:gd name="connsiteX4" fmla="*/ 0 w 112628"/>
                            <a:gd name="connsiteY4" fmla="*/ 56314 h 112628"/>
                            <a:gd name="connsiteX0" fmla="*/ 0 w 87863"/>
                            <a:gd name="connsiteY0" fmla="*/ 56314 h 112628"/>
                            <a:gd name="connsiteX1" fmla="*/ 56314 w 87863"/>
                            <a:gd name="connsiteY1" fmla="*/ 0 h 112628"/>
                            <a:gd name="connsiteX2" fmla="*/ 87863 w 87863"/>
                            <a:gd name="connsiteY2" fmla="*/ 56314 h 112628"/>
                            <a:gd name="connsiteX3" fmla="*/ 56314 w 87863"/>
                            <a:gd name="connsiteY3" fmla="*/ 112628 h 112628"/>
                            <a:gd name="connsiteX4" fmla="*/ 0 w 87863"/>
                            <a:gd name="connsiteY4" fmla="*/ 56314 h 112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7863" h="112628">
                              <a:moveTo>
                                <a:pt x="0" y="56314"/>
                              </a:moveTo>
                              <a:cubicBezTo>
                                <a:pt x="0" y="25213"/>
                                <a:pt x="41670" y="0"/>
                                <a:pt x="56314" y="0"/>
                              </a:cubicBezTo>
                              <a:cubicBezTo>
                                <a:pt x="70958" y="0"/>
                                <a:pt x="87863" y="25213"/>
                                <a:pt x="87863" y="56314"/>
                              </a:cubicBezTo>
                              <a:cubicBezTo>
                                <a:pt x="87863" y="87415"/>
                                <a:pt x="70958" y="112628"/>
                                <a:pt x="56314" y="112628"/>
                              </a:cubicBezTo>
                              <a:cubicBezTo>
                                <a:pt x="41670" y="112628"/>
                                <a:pt x="0" y="87415"/>
                                <a:pt x="0" y="56314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549" name="그룹 548">
                        <a:extLst>
                          <a:ext uri="{FF2B5EF4-FFF2-40B4-BE49-F238E27FC236}">
                            <a16:creationId xmlns:a16="http://schemas.microsoft.com/office/drawing/2014/main" id="{5EB4D128-43CC-4595-A205-503331CDB0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12628" y="4628313"/>
                        <a:ext cx="325233" cy="337807"/>
                        <a:chOff x="8690333" y="4438447"/>
                        <a:chExt cx="492745" cy="511788"/>
                      </a:xfrm>
                      <a:grpFill/>
                    </p:grpSpPr>
                    <p:sp>
                      <p:nvSpPr>
                        <p:cNvPr id="550" name="자유형 271">
                          <a:extLst>
                            <a:ext uri="{FF2B5EF4-FFF2-40B4-BE49-F238E27FC236}">
                              <a16:creationId xmlns:a16="http://schemas.microsoft.com/office/drawing/2014/main" id="{49B2909C-D6B7-487E-A5BD-5DD481FF4B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0874" y="4438447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51" name="자유형 272">
                          <a:extLst>
                            <a:ext uri="{FF2B5EF4-FFF2-40B4-BE49-F238E27FC236}">
                              <a16:creationId xmlns:a16="http://schemas.microsoft.com/office/drawing/2014/main" id="{9AC3538C-5CA0-418A-BBA0-D0CB7D02B3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191553">
                          <a:off x="8978029" y="4486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52" name="자유형 273">
                          <a:extLst>
                            <a:ext uri="{FF2B5EF4-FFF2-40B4-BE49-F238E27FC236}">
                              <a16:creationId xmlns:a16="http://schemas.microsoft.com/office/drawing/2014/main" id="{B189FB0A-BC9B-4303-82FA-2CB00C0C7F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112919">
                          <a:off x="9030276" y="4587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53" name="자유형 274">
                          <a:extLst>
                            <a:ext uri="{FF2B5EF4-FFF2-40B4-BE49-F238E27FC236}">
                              <a16:creationId xmlns:a16="http://schemas.microsoft.com/office/drawing/2014/main" id="{35AC7FDC-EF5A-4CF0-B2C4-85850AB2E7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234122">
                          <a:off x="8969580" y="4685603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54" name="자유형 275">
                          <a:extLst>
                            <a:ext uri="{FF2B5EF4-FFF2-40B4-BE49-F238E27FC236}">
                              <a16:creationId xmlns:a16="http://schemas.microsoft.com/office/drawing/2014/main" id="{4C6BD51C-14AA-48AF-9372-51066BB5C6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585781">
                          <a:off x="8784048" y="448956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55" name="자유형 276">
                          <a:extLst>
                            <a:ext uri="{FF2B5EF4-FFF2-40B4-BE49-F238E27FC236}">
                              <a16:creationId xmlns:a16="http://schemas.microsoft.com/office/drawing/2014/main" id="{7A3ADBD5-A435-482A-A49C-D316E2CF20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27816">
                          <a:off x="8749327" y="460595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56" name="자유형 277">
                          <a:extLst>
                            <a:ext uri="{FF2B5EF4-FFF2-40B4-BE49-F238E27FC236}">
                              <a16:creationId xmlns:a16="http://schemas.microsoft.com/office/drawing/2014/main" id="{1F956D68-ABF0-457F-877D-E6304276E8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8850">
                          <a:off x="8774528" y="47003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57" name="자유형 278">
                          <a:extLst>
                            <a:ext uri="{FF2B5EF4-FFF2-40B4-BE49-F238E27FC236}">
                              <a16:creationId xmlns:a16="http://schemas.microsoft.com/office/drawing/2014/main" id="{00456D60-19D2-40F5-8264-71C7FBCA59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76820" y="47384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58" name="타원 11">
                          <a:extLst>
                            <a:ext uri="{FF2B5EF4-FFF2-40B4-BE49-F238E27FC236}">
                              <a16:creationId xmlns:a16="http://schemas.microsoft.com/office/drawing/2014/main" id="{CF1DF221-3D7B-43DD-AE5E-74A819A485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2764" y="4646295"/>
                          <a:ext cx="87863" cy="112628"/>
                        </a:xfrm>
                        <a:custGeom>
                          <a:avLst/>
                          <a:gdLst>
                            <a:gd name="connsiteX0" fmla="*/ 0 w 112628"/>
                            <a:gd name="connsiteY0" fmla="*/ 56314 h 112628"/>
                            <a:gd name="connsiteX1" fmla="*/ 56314 w 112628"/>
                            <a:gd name="connsiteY1" fmla="*/ 0 h 112628"/>
                            <a:gd name="connsiteX2" fmla="*/ 112628 w 112628"/>
                            <a:gd name="connsiteY2" fmla="*/ 56314 h 112628"/>
                            <a:gd name="connsiteX3" fmla="*/ 56314 w 112628"/>
                            <a:gd name="connsiteY3" fmla="*/ 112628 h 112628"/>
                            <a:gd name="connsiteX4" fmla="*/ 0 w 112628"/>
                            <a:gd name="connsiteY4" fmla="*/ 56314 h 112628"/>
                            <a:gd name="connsiteX0" fmla="*/ 0 w 87863"/>
                            <a:gd name="connsiteY0" fmla="*/ 56314 h 112628"/>
                            <a:gd name="connsiteX1" fmla="*/ 56314 w 87863"/>
                            <a:gd name="connsiteY1" fmla="*/ 0 h 112628"/>
                            <a:gd name="connsiteX2" fmla="*/ 87863 w 87863"/>
                            <a:gd name="connsiteY2" fmla="*/ 56314 h 112628"/>
                            <a:gd name="connsiteX3" fmla="*/ 56314 w 87863"/>
                            <a:gd name="connsiteY3" fmla="*/ 112628 h 112628"/>
                            <a:gd name="connsiteX4" fmla="*/ 0 w 87863"/>
                            <a:gd name="connsiteY4" fmla="*/ 56314 h 112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7863" h="112628">
                              <a:moveTo>
                                <a:pt x="0" y="56314"/>
                              </a:moveTo>
                              <a:cubicBezTo>
                                <a:pt x="0" y="25213"/>
                                <a:pt x="41670" y="0"/>
                                <a:pt x="56314" y="0"/>
                              </a:cubicBezTo>
                              <a:cubicBezTo>
                                <a:pt x="70958" y="0"/>
                                <a:pt x="87863" y="25213"/>
                                <a:pt x="87863" y="56314"/>
                              </a:cubicBezTo>
                              <a:cubicBezTo>
                                <a:pt x="87863" y="87415"/>
                                <a:pt x="70958" y="112628"/>
                                <a:pt x="56314" y="112628"/>
                              </a:cubicBezTo>
                              <a:cubicBezTo>
                                <a:pt x="41670" y="112628"/>
                                <a:pt x="0" y="87415"/>
                                <a:pt x="0" y="56314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</p:grpSp>
            </p:grpSp>
          </p:grpSp>
          <p:sp>
            <p:nvSpPr>
              <p:cNvPr id="507" name="자유형 226">
                <a:extLst>
                  <a:ext uri="{FF2B5EF4-FFF2-40B4-BE49-F238E27FC236}">
                    <a16:creationId xmlns:a16="http://schemas.microsoft.com/office/drawing/2014/main" id="{2CD65CB2-C850-4FF5-9F10-4A9A3090344C}"/>
                  </a:ext>
                </a:extLst>
              </p:cNvPr>
              <p:cNvSpPr/>
              <p:nvPr/>
            </p:nvSpPr>
            <p:spPr>
              <a:xfrm rot="776797">
                <a:off x="3503546" y="5061627"/>
                <a:ext cx="393966" cy="525132"/>
              </a:xfrm>
              <a:custGeom>
                <a:avLst/>
                <a:gdLst>
                  <a:gd name="connsiteX0" fmla="*/ 88416 w 868029"/>
                  <a:gd name="connsiteY0" fmla="*/ 103862 h 1171630"/>
                  <a:gd name="connsiteX1" fmla="*/ 9168 w 868029"/>
                  <a:gd name="connsiteY1" fmla="*/ 384278 h 1171630"/>
                  <a:gd name="connsiteX2" fmla="*/ 277392 w 868029"/>
                  <a:gd name="connsiteY2" fmla="*/ 640310 h 1171630"/>
                  <a:gd name="connsiteX3" fmla="*/ 417600 w 868029"/>
                  <a:gd name="connsiteY3" fmla="*/ 896342 h 1171630"/>
                  <a:gd name="connsiteX4" fmla="*/ 283488 w 868029"/>
                  <a:gd name="connsiteY4" fmla="*/ 1048742 h 1171630"/>
                  <a:gd name="connsiteX5" fmla="*/ 435888 w 868029"/>
                  <a:gd name="connsiteY5" fmla="*/ 1030454 h 1171630"/>
                  <a:gd name="connsiteX6" fmla="*/ 484656 w 868029"/>
                  <a:gd name="connsiteY6" fmla="*/ 1091414 h 1171630"/>
                  <a:gd name="connsiteX7" fmla="*/ 643152 w 868029"/>
                  <a:gd name="connsiteY7" fmla="*/ 1091414 h 1171630"/>
                  <a:gd name="connsiteX8" fmla="*/ 850416 w 868029"/>
                  <a:gd name="connsiteY8" fmla="*/ 1146278 h 1171630"/>
                  <a:gd name="connsiteX9" fmla="*/ 807744 w 868029"/>
                  <a:gd name="connsiteY9" fmla="*/ 628118 h 1171630"/>
                  <a:gd name="connsiteX10" fmla="*/ 417600 w 868029"/>
                  <a:gd name="connsiteY10" fmla="*/ 128246 h 1171630"/>
                  <a:gd name="connsiteX11" fmla="*/ 253008 w 868029"/>
                  <a:gd name="connsiteY11" fmla="*/ 230 h 1171630"/>
                  <a:gd name="connsiteX12" fmla="*/ 51840 w 868029"/>
                  <a:gd name="connsiteY12" fmla="*/ 146534 h 1171630"/>
                  <a:gd name="connsiteX13" fmla="*/ 21360 w 868029"/>
                  <a:gd name="connsiteY13" fmla="*/ 195302 h 1171630"/>
                  <a:gd name="connsiteX0" fmla="*/ 88416 w 868029"/>
                  <a:gd name="connsiteY0" fmla="*/ 103862 h 1171630"/>
                  <a:gd name="connsiteX1" fmla="*/ 9168 w 868029"/>
                  <a:gd name="connsiteY1" fmla="*/ 384278 h 1171630"/>
                  <a:gd name="connsiteX2" fmla="*/ 277392 w 868029"/>
                  <a:gd name="connsiteY2" fmla="*/ 640310 h 1171630"/>
                  <a:gd name="connsiteX3" fmla="*/ 417600 w 868029"/>
                  <a:gd name="connsiteY3" fmla="*/ 896342 h 1171630"/>
                  <a:gd name="connsiteX4" fmla="*/ 283488 w 868029"/>
                  <a:gd name="connsiteY4" fmla="*/ 1048742 h 1171630"/>
                  <a:gd name="connsiteX5" fmla="*/ 435888 w 868029"/>
                  <a:gd name="connsiteY5" fmla="*/ 1030454 h 1171630"/>
                  <a:gd name="connsiteX6" fmla="*/ 484656 w 868029"/>
                  <a:gd name="connsiteY6" fmla="*/ 1091414 h 1171630"/>
                  <a:gd name="connsiteX7" fmla="*/ 643152 w 868029"/>
                  <a:gd name="connsiteY7" fmla="*/ 1091414 h 1171630"/>
                  <a:gd name="connsiteX8" fmla="*/ 850416 w 868029"/>
                  <a:gd name="connsiteY8" fmla="*/ 1146278 h 1171630"/>
                  <a:gd name="connsiteX9" fmla="*/ 807744 w 868029"/>
                  <a:gd name="connsiteY9" fmla="*/ 628118 h 1171630"/>
                  <a:gd name="connsiteX10" fmla="*/ 417600 w 868029"/>
                  <a:gd name="connsiteY10" fmla="*/ 128246 h 1171630"/>
                  <a:gd name="connsiteX11" fmla="*/ 253008 w 868029"/>
                  <a:gd name="connsiteY11" fmla="*/ 230 h 1171630"/>
                  <a:gd name="connsiteX12" fmla="*/ 51840 w 868029"/>
                  <a:gd name="connsiteY12" fmla="*/ 146534 h 1171630"/>
                  <a:gd name="connsiteX13" fmla="*/ 21360 w 868029"/>
                  <a:gd name="connsiteY13" fmla="*/ 195302 h 1171630"/>
                  <a:gd name="connsiteX14" fmla="*/ 88416 w 868029"/>
                  <a:gd name="connsiteY14" fmla="*/ 103862 h 1171630"/>
                  <a:gd name="connsiteX0" fmla="*/ 85190 w 864803"/>
                  <a:gd name="connsiteY0" fmla="*/ 103862 h 1171630"/>
                  <a:gd name="connsiteX1" fmla="*/ 5942 w 864803"/>
                  <a:gd name="connsiteY1" fmla="*/ 384278 h 1171630"/>
                  <a:gd name="connsiteX2" fmla="*/ 274166 w 864803"/>
                  <a:gd name="connsiteY2" fmla="*/ 640310 h 1171630"/>
                  <a:gd name="connsiteX3" fmla="*/ 414374 w 864803"/>
                  <a:gd name="connsiteY3" fmla="*/ 896342 h 1171630"/>
                  <a:gd name="connsiteX4" fmla="*/ 280262 w 864803"/>
                  <a:gd name="connsiteY4" fmla="*/ 1048742 h 1171630"/>
                  <a:gd name="connsiteX5" fmla="*/ 432662 w 864803"/>
                  <a:gd name="connsiteY5" fmla="*/ 1030454 h 1171630"/>
                  <a:gd name="connsiteX6" fmla="*/ 481430 w 864803"/>
                  <a:gd name="connsiteY6" fmla="*/ 1091414 h 1171630"/>
                  <a:gd name="connsiteX7" fmla="*/ 639926 w 864803"/>
                  <a:gd name="connsiteY7" fmla="*/ 1091414 h 1171630"/>
                  <a:gd name="connsiteX8" fmla="*/ 847190 w 864803"/>
                  <a:gd name="connsiteY8" fmla="*/ 1146278 h 1171630"/>
                  <a:gd name="connsiteX9" fmla="*/ 804518 w 864803"/>
                  <a:gd name="connsiteY9" fmla="*/ 628118 h 1171630"/>
                  <a:gd name="connsiteX10" fmla="*/ 414374 w 864803"/>
                  <a:gd name="connsiteY10" fmla="*/ 128246 h 1171630"/>
                  <a:gd name="connsiteX11" fmla="*/ 249782 w 864803"/>
                  <a:gd name="connsiteY11" fmla="*/ 230 h 1171630"/>
                  <a:gd name="connsiteX12" fmla="*/ 48614 w 864803"/>
                  <a:gd name="connsiteY12" fmla="*/ 146534 h 1171630"/>
                  <a:gd name="connsiteX13" fmla="*/ 85190 w 864803"/>
                  <a:gd name="connsiteY13" fmla="*/ 103862 h 1171630"/>
                  <a:gd name="connsiteX0" fmla="*/ 87151 w 866764"/>
                  <a:gd name="connsiteY0" fmla="*/ 103893 h 1171661"/>
                  <a:gd name="connsiteX1" fmla="*/ 7903 w 866764"/>
                  <a:gd name="connsiteY1" fmla="*/ 384309 h 1171661"/>
                  <a:gd name="connsiteX2" fmla="*/ 276127 w 866764"/>
                  <a:gd name="connsiteY2" fmla="*/ 640341 h 1171661"/>
                  <a:gd name="connsiteX3" fmla="*/ 416335 w 866764"/>
                  <a:gd name="connsiteY3" fmla="*/ 896373 h 1171661"/>
                  <a:gd name="connsiteX4" fmla="*/ 282223 w 866764"/>
                  <a:gd name="connsiteY4" fmla="*/ 1048773 h 1171661"/>
                  <a:gd name="connsiteX5" fmla="*/ 434623 w 866764"/>
                  <a:gd name="connsiteY5" fmla="*/ 1030485 h 1171661"/>
                  <a:gd name="connsiteX6" fmla="*/ 483391 w 866764"/>
                  <a:gd name="connsiteY6" fmla="*/ 1091445 h 1171661"/>
                  <a:gd name="connsiteX7" fmla="*/ 641887 w 866764"/>
                  <a:gd name="connsiteY7" fmla="*/ 1091445 h 1171661"/>
                  <a:gd name="connsiteX8" fmla="*/ 849151 w 866764"/>
                  <a:gd name="connsiteY8" fmla="*/ 1146309 h 1171661"/>
                  <a:gd name="connsiteX9" fmla="*/ 806479 w 866764"/>
                  <a:gd name="connsiteY9" fmla="*/ 628149 h 1171661"/>
                  <a:gd name="connsiteX10" fmla="*/ 416335 w 866764"/>
                  <a:gd name="connsiteY10" fmla="*/ 128277 h 1171661"/>
                  <a:gd name="connsiteX11" fmla="*/ 251743 w 866764"/>
                  <a:gd name="connsiteY11" fmla="*/ 261 h 1171661"/>
                  <a:gd name="connsiteX12" fmla="*/ 87151 w 866764"/>
                  <a:gd name="connsiteY12" fmla="*/ 103893 h 1171661"/>
                  <a:gd name="connsiteX0" fmla="*/ 46235 w 879188"/>
                  <a:gd name="connsiteY0" fmla="*/ 96516 h 1171904"/>
                  <a:gd name="connsiteX1" fmla="*/ 20327 w 879188"/>
                  <a:gd name="connsiteY1" fmla="*/ 384552 h 1171904"/>
                  <a:gd name="connsiteX2" fmla="*/ 288551 w 879188"/>
                  <a:gd name="connsiteY2" fmla="*/ 640584 h 1171904"/>
                  <a:gd name="connsiteX3" fmla="*/ 428759 w 879188"/>
                  <a:gd name="connsiteY3" fmla="*/ 896616 h 1171904"/>
                  <a:gd name="connsiteX4" fmla="*/ 294647 w 879188"/>
                  <a:gd name="connsiteY4" fmla="*/ 1049016 h 1171904"/>
                  <a:gd name="connsiteX5" fmla="*/ 447047 w 879188"/>
                  <a:gd name="connsiteY5" fmla="*/ 1030728 h 1171904"/>
                  <a:gd name="connsiteX6" fmla="*/ 495815 w 879188"/>
                  <a:gd name="connsiteY6" fmla="*/ 1091688 h 1171904"/>
                  <a:gd name="connsiteX7" fmla="*/ 654311 w 879188"/>
                  <a:gd name="connsiteY7" fmla="*/ 1091688 h 1171904"/>
                  <a:gd name="connsiteX8" fmla="*/ 861575 w 879188"/>
                  <a:gd name="connsiteY8" fmla="*/ 1146552 h 1171904"/>
                  <a:gd name="connsiteX9" fmla="*/ 818903 w 879188"/>
                  <a:gd name="connsiteY9" fmla="*/ 628392 h 1171904"/>
                  <a:gd name="connsiteX10" fmla="*/ 428759 w 879188"/>
                  <a:gd name="connsiteY10" fmla="*/ 128520 h 1171904"/>
                  <a:gd name="connsiteX11" fmla="*/ 264167 w 879188"/>
                  <a:gd name="connsiteY11" fmla="*/ 504 h 1171904"/>
                  <a:gd name="connsiteX12" fmla="*/ 46235 w 879188"/>
                  <a:gd name="connsiteY12" fmla="*/ 96516 h 1171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9188" h="1171904">
                    <a:moveTo>
                      <a:pt x="46235" y="96516"/>
                    </a:moveTo>
                    <a:cubicBezTo>
                      <a:pt x="5595" y="160524"/>
                      <a:pt x="-20059" y="293874"/>
                      <a:pt x="20327" y="384552"/>
                    </a:cubicBezTo>
                    <a:cubicBezTo>
                      <a:pt x="60713" y="475230"/>
                      <a:pt x="220479" y="555240"/>
                      <a:pt x="288551" y="640584"/>
                    </a:cubicBezTo>
                    <a:cubicBezTo>
                      <a:pt x="356623" y="725928"/>
                      <a:pt x="427743" y="828544"/>
                      <a:pt x="428759" y="896616"/>
                    </a:cubicBezTo>
                    <a:cubicBezTo>
                      <a:pt x="429775" y="964688"/>
                      <a:pt x="291599" y="1026664"/>
                      <a:pt x="294647" y="1049016"/>
                    </a:cubicBezTo>
                    <a:cubicBezTo>
                      <a:pt x="297695" y="1071368"/>
                      <a:pt x="413519" y="1023616"/>
                      <a:pt x="447047" y="1030728"/>
                    </a:cubicBezTo>
                    <a:cubicBezTo>
                      <a:pt x="480575" y="1037840"/>
                      <a:pt x="461271" y="1081528"/>
                      <a:pt x="495815" y="1091688"/>
                    </a:cubicBezTo>
                    <a:cubicBezTo>
                      <a:pt x="530359" y="1101848"/>
                      <a:pt x="593351" y="1082544"/>
                      <a:pt x="654311" y="1091688"/>
                    </a:cubicBezTo>
                    <a:cubicBezTo>
                      <a:pt x="715271" y="1100832"/>
                      <a:pt x="834143" y="1223768"/>
                      <a:pt x="861575" y="1146552"/>
                    </a:cubicBezTo>
                    <a:cubicBezTo>
                      <a:pt x="889007" y="1069336"/>
                      <a:pt x="891039" y="798064"/>
                      <a:pt x="818903" y="628392"/>
                    </a:cubicBezTo>
                    <a:cubicBezTo>
                      <a:pt x="746767" y="458720"/>
                      <a:pt x="521215" y="233168"/>
                      <a:pt x="428759" y="128520"/>
                    </a:cubicBezTo>
                    <a:cubicBezTo>
                      <a:pt x="336303" y="23872"/>
                      <a:pt x="327921" y="5838"/>
                      <a:pt x="264167" y="504"/>
                    </a:cubicBezTo>
                    <a:cubicBezTo>
                      <a:pt x="200413" y="-4830"/>
                      <a:pt x="86875" y="32508"/>
                      <a:pt x="46235" y="96516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508" name="그룹 507">
                <a:extLst>
                  <a:ext uri="{FF2B5EF4-FFF2-40B4-BE49-F238E27FC236}">
                    <a16:creationId xmlns:a16="http://schemas.microsoft.com/office/drawing/2014/main" id="{4F61C42C-2C08-4980-9814-09BA754FC75E}"/>
                  </a:ext>
                </a:extLst>
              </p:cNvPr>
              <p:cNvGrpSpPr/>
              <p:nvPr/>
            </p:nvGrpSpPr>
            <p:grpSpPr>
              <a:xfrm>
                <a:off x="3550527" y="4641301"/>
                <a:ext cx="474721" cy="1223160"/>
                <a:chOff x="3550527" y="4641301"/>
                <a:chExt cx="474721" cy="1223160"/>
              </a:xfrm>
            </p:grpSpPr>
            <p:sp>
              <p:nvSpPr>
                <p:cNvPr id="509" name="자유형 221">
                  <a:extLst>
                    <a:ext uri="{FF2B5EF4-FFF2-40B4-BE49-F238E27FC236}">
                      <a16:creationId xmlns:a16="http://schemas.microsoft.com/office/drawing/2014/main" id="{80AEE1B2-AB0A-4306-B677-12534F3DDECE}"/>
                    </a:ext>
                  </a:extLst>
                </p:cNvPr>
                <p:cNvSpPr/>
                <p:nvPr/>
              </p:nvSpPr>
              <p:spPr>
                <a:xfrm rot="2713331">
                  <a:off x="3775610" y="5472838"/>
                  <a:ext cx="97470" cy="262624"/>
                </a:xfrm>
                <a:custGeom>
                  <a:avLst/>
                  <a:gdLst>
                    <a:gd name="connsiteX0" fmla="*/ 0 w 251460"/>
                    <a:gd name="connsiteY0" fmla="*/ 80010 h 613410"/>
                    <a:gd name="connsiteX1" fmla="*/ 167640 w 251460"/>
                    <a:gd name="connsiteY1" fmla="*/ 613410 h 613410"/>
                    <a:gd name="connsiteX2" fmla="*/ 251460 w 251460"/>
                    <a:gd name="connsiteY2" fmla="*/ 582930 h 613410"/>
                    <a:gd name="connsiteX3" fmla="*/ 144780 w 251460"/>
                    <a:gd name="connsiteY3" fmla="*/ 0 h 613410"/>
                    <a:gd name="connsiteX4" fmla="*/ 0 w 251460"/>
                    <a:gd name="connsiteY4" fmla="*/ 80010 h 613410"/>
                    <a:gd name="connsiteX0" fmla="*/ 0 w 251460"/>
                    <a:gd name="connsiteY0" fmla="*/ 80010 h 613410"/>
                    <a:gd name="connsiteX1" fmla="*/ 167640 w 251460"/>
                    <a:gd name="connsiteY1" fmla="*/ 613410 h 613410"/>
                    <a:gd name="connsiteX2" fmla="*/ 251460 w 251460"/>
                    <a:gd name="connsiteY2" fmla="*/ 582930 h 613410"/>
                    <a:gd name="connsiteX3" fmla="*/ 144780 w 251460"/>
                    <a:gd name="connsiteY3" fmla="*/ 0 h 613410"/>
                    <a:gd name="connsiteX4" fmla="*/ 0 w 251460"/>
                    <a:gd name="connsiteY4" fmla="*/ 80010 h 613410"/>
                    <a:gd name="connsiteX0" fmla="*/ 0 w 251460"/>
                    <a:gd name="connsiteY0" fmla="*/ 80010 h 609600"/>
                    <a:gd name="connsiteX1" fmla="*/ 198120 w 251460"/>
                    <a:gd name="connsiteY1" fmla="*/ 609600 h 609600"/>
                    <a:gd name="connsiteX2" fmla="*/ 251460 w 251460"/>
                    <a:gd name="connsiteY2" fmla="*/ 582930 h 609600"/>
                    <a:gd name="connsiteX3" fmla="*/ 144780 w 251460"/>
                    <a:gd name="connsiteY3" fmla="*/ 0 h 609600"/>
                    <a:gd name="connsiteX4" fmla="*/ 0 w 251460"/>
                    <a:gd name="connsiteY4" fmla="*/ 8001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460" h="609600">
                      <a:moveTo>
                        <a:pt x="0" y="80010"/>
                      </a:moveTo>
                      <a:lnTo>
                        <a:pt x="198120" y="609600"/>
                      </a:lnTo>
                      <a:cubicBezTo>
                        <a:pt x="248920" y="599440"/>
                        <a:pt x="223520" y="593090"/>
                        <a:pt x="251460" y="582930"/>
                      </a:cubicBezTo>
                      <a:lnTo>
                        <a:pt x="144780" y="0"/>
                      </a:lnTo>
                      <a:lnTo>
                        <a:pt x="0" y="80010"/>
                      </a:lnTo>
                      <a:close/>
                    </a:path>
                  </a:pathLst>
                </a:custGeom>
                <a:solidFill>
                  <a:srgbClr val="FAC0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0" name="자유형 223">
                  <a:extLst>
                    <a:ext uri="{FF2B5EF4-FFF2-40B4-BE49-F238E27FC236}">
                      <a16:creationId xmlns:a16="http://schemas.microsoft.com/office/drawing/2014/main" id="{F5EB73DB-5229-4161-B311-6134E1C19A2C}"/>
                    </a:ext>
                  </a:extLst>
                </p:cNvPr>
                <p:cNvSpPr/>
                <p:nvPr/>
              </p:nvSpPr>
              <p:spPr>
                <a:xfrm rot="776797">
                  <a:off x="3951242" y="5103173"/>
                  <a:ext cx="57150" cy="62865"/>
                </a:xfrm>
                <a:custGeom>
                  <a:avLst/>
                  <a:gdLst>
                    <a:gd name="connsiteX0" fmla="*/ 0 w 41910"/>
                    <a:gd name="connsiteY0" fmla="*/ 0 h 45720"/>
                    <a:gd name="connsiteX1" fmla="*/ 41910 w 41910"/>
                    <a:gd name="connsiteY1" fmla="*/ 28575 h 45720"/>
                    <a:gd name="connsiteX2" fmla="*/ 24765 w 41910"/>
                    <a:gd name="connsiteY2" fmla="*/ 45720 h 45720"/>
                    <a:gd name="connsiteX3" fmla="*/ 0 w 41910"/>
                    <a:gd name="connsiteY3" fmla="*/ 0 h 45720"/>
                    <a:gd name="connsiteX0" fmla="*/ 0 w 41910"/>
                    <a:gd name="connsiteY0" fmla="*/ 0 h 45720"/>
                    <a:gd name="connsiteX1" fmla="*/ 19050 w 41910"/>
                    <a:gd name="connsiteY1" fmla="*/ 9525 h 45720"/>
                    <a:gd name="connsiteX2" fmla="*/ 41910 w 41910"/>
                    <a:gd name="connsiteY2" fmla="*/ 28575 h 45720"/>
                    <a:gd name="connsiteX3" fmla="*/ 24765 w 41910"/>
                    <a:gd name="connsiteY3" fmla="*/ 45720 h 45720"/>
                    <a:gd name="connsiteX4" fmla="*/ 0 w 41910"/>
                    <a:gd name="connsiteY4" fmla="*/ 0 h 45720"/>
                    <a:gd name="connsiteX0" fmla="*/ 0 w 57150"/>
                    <a:gd name="connsiteY0" fmla="*/ 0 h 36195"/>
                    <a:gd name="connsiteX1" fmla="*/ 34290 w 57150"/>
                    <a:gd name="connsiteY1" fmla="*/ 0 h 36195"/>
                    <a:gd name="connsiteX2" fmla="*/ 57150 w 57150"/>
                    <a:gd name="connsiteY2" fmla="*/ 19050 h 36195"/>
                    <a:gd name="connsiteX3" fmla="*/ 40005 w 57150"/>
                    <a:gd name="connsiteY3" fmla="*/ 36195 h 36195"/>
                    <a:gd name="connsiteX4" fmla="*/ 0 w 57150"/>
                    <a:gd name="connsiteY4" fmla="*/ 0 h 36195"/>
                    <a:gd name="connsiteX0" fmla="*/ 0 w 57150"/>
                    <a:gd name="connsiteY0" fmla="*/ 26670 h 62865"/>
                    <a:gd name="connsiteX1" fmla="*/ 5715 w 57150"/>
                    <a:gd name="connsiteY1" fmla="*/ 0 h 62865"/>
                    <a:gd name="connsiteX2" fmla="*/ 57150 w 57150"/>
                    <a:gd name="connsiteY2" fmla="*/ 45720 h 62865"/>
                    <a:gd name="connsiteX3" fmla="*/ 40005 w 57150"/>
                    <a:gd name="connsiteY3" fmla="*/ 62865 h 62865"/>
                    <a:gd name="connsiteX4" fmla="*/ 0 w 57150"/>
                    <a:gd name="connsiteY4" fmla="*/ 2667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50" h="62865">
                      <a:moveTo>
                        <a:pt x="0" y="26670"/>
                      </a:moveTo>
                      <a:lnTo>
                        <a:pt x="5715" y="0"/>
                      </a:lnTo>
                      <a:lnTo>
                        <a:pt x="57150" y="45720"/>
                      </a:lnTo>
                      <a:lnTo>
                        <a:pt x="40005" y="62865"/>
                      </a:lnTo>
                      <a:lnTo>
                        <a:pt x="0" y="26670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11" name="그룹 510">
                  <a:extLst>
                    <a:ext uri="{FF2B5EF4-FFF2-40B4-BE49-F238E27FC236}">
                      <a16:creationId xmlns:a16="http://schemas.microsoft.com/office/drawing/2014/main" id="{511B711F-B6D8-4949-B0FF-5A733B314B04}"/>
                    </a:ext>
                  </a:extLst>
                </p:cNvPr>
                <p:cNvGrpSpPr/>
                <p:nvPr/>
              </p:nvGrpSpPr>
              <p:grpSpPr>
                <a:xfrm rot="776797">
                  <a:off x="3686856" y="5520042"/>
                  <a:ext cx="214374" cy="344419"/>
                  <a:chOff x="6316329" y="4329936"/>
                  <a:chExt cx="214374" cy="344419"/>
                </a:xfrm>
              </p:grpSpPr>
              <p:sp>
                <p:nvSpPr>
                  <p:cNvPr id="528" name="자유형 259">
                    <a:extLst>
                      <a:ext uri="{FF2B5EF4-FFF2-40B4-BE49-F238E27FC236}">
                        <a16:creationId xmlns:a16="http://schemas.microsoft.com/office/drawing/2014/main" id="{BC4D56F1-7C99-4CF3-8193-B187465BC250}"/>
                      </a:ext>
                    </a:extLst>
                  </p:cNvPr>
                  <p:cNvSpPr/>
                  <p:nvPr/>
                </p:nvSpPr>
                <p:spPr>
                  <a:xfrm>
                    <a:off x="6316329" y="4329936"/>
                    <a:ext cx="112680" cy="273163"/>
                  </a:xfrm>
                  <a:custGeom>
                    <a:avLst/>
                    <a:gdLst>
                      <a:gd name="connsiteX0" fmla="*/ 0 w 251460"/>
                      <a:gd name="connsiteY0" fmla="*/ 80010 h 613410"/>
                      <a:gd name="connsiteX1" fmla="*/ 167640 w 251460"/>
                      <a:gd name="connsiteY1" fmla="*/ 613410 h 613410"/>
                      <a:gd name="connsiteX2" fmla="*/ 251460 w 251460"/>
                      <a:gd name="connsiteY2" fmla="*/ 582930 h 613410"/>
                      <a:gd name="connsiteX3" fmla="*/ 144780 w 251460"/>
                      <a:gd name="connsiteY3" fmla="*/ 0 h 613410"/>
                      <a:gd name="connsiteX4" fmla="*/ 0 w 251460"/>
                      <a:gd name="connsiteY4" fmla="*/ 80010 h 613410"/>
                      <a:gd name="connsiteX0" fmla="*/ 0 w 251460"/>
                      <a:gd name="connsiteY0" fmla="*/ 80010 h 613410"/>
                      <a:gd name="connsiteX1" fmla="*/ 167640 w 251460"/>
                      <a:gd name="connsiteY1" fmla="*/ 613410 h 613410"/>
                      <a:gd name="connsiteX2" fmla="*/ 251460 w 251460"/>
                      <a:gd name="connsiteY2" fmla="*/ 582930 h 613410"/>
                      <a:gd name="connsiteX3" fmla="*/ 144780 w 251460"/>
                      <a:gd name="connsiteY3" fmla="*/ 0 h 613410"/>
                      <a:gd name="connsiteX4" fmla="*/ 0 w 251460"/>
                      <a:gd name="connsiteY4" fmla="*/ 80010 h 613410"/>
                      <a:gd name="connsiteX0" fmla="*/ 0 w 251460"/>
                      <a:gd name="connsiteY0" fmla="*/ 80010 h 609600"/>
                      <a:gd name="connsiteX1" fmla="*/ 198120 w 251460"/>
                      <a:gd name="connsiteY1" fmla="*/ 609600 h 609600"/>
                      <a:gd name="connsiteX2" fmla="*/ 251460 w 251460"/>
                      <a:gd name="connsiteY2" fmla="*/ 582930 h 609600"/>
                      <a:gd name="connsiteX3" fmla="*/ 144780 w 251460"/>
                      <a:gd name="connsiteY3" fmla="*/ 0 h 609600"/>
                      <a:gd name="connsiteX4" fmla="*/ 0 w 251460"/>
                      <a:gd name="connsiteY4" fmla="*/ 8001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1460" h="609600">
                        <a:moveTo>
                          <a:pt x="0" y="80010"/>
                        </a:moveTo>
                        <a:lnTo>
                          <a:pt x="198120" y="609600"/>
                        </a:lnTo>
                        <a:cubicBezTo>
                          <a:pt x="248920" y="599440"/>
                          <a:pt x="223520" y="593090"/>
                          <a:pt x="251460" y="582930"/>
                        </a:cubicBezTo>
                        <a:lnTo>
                          <a:pt x="144780" y="0"/>
                        </a:lnTo>
                        <a:lnTo>
                          <a:pt x="0" y="80010"/>
                        </a:lnTo>
                        <a:close/>
                      </a:path>
                    </a:pathLst>
                  </a:custGeom>
                  <a:solidFill>
                    <a:srgbClr val="FAC09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9" name="자유형 260">
                    <a:extLst>
                      <a:ext uri="{FF2B5EF4-FFF2-40B4-BE49-F238E27FC236}">
                        <a16:creationId xmlns:a16="http://schemas.microsoft.com/office/drawing/2014/main" id="{E662AC5F-F8D1-4871-A153-F9B021450EBE}"/>
                      </a:ext>
                    </a:extLst>
                  </p:cNvPr>
                  <p:cNvSpPr/>
                  <p:nvPr/>
                </p:nvSpPr>
                <p:spPr>
                  <a:xfrm rot="20686183">
                    <a:off x="6401062" y="4568952"/>
                    <a:ext cx="129641" cy="105403"/>
                  </a:xfrm>
                  <a:custGeom>
                    <a:avLst/>
                    <a:gdLst>
                      <a:gd name="connsiteX0" fmla="*/ 4202 w 428621"/>
                      <a:gd name="connsiteY0" fmla="*/ 20805 h 348484"/>
                      <a:gd name="connsiteX1" fmla="*/ 141362 w 428621"/>
                      <a:gd name="connsiteY1" fmla="*/ 9375 h 348484"/>
                      <a:gd name="connsiteX2" fmla="*/ 141362 w 428621"/>
                      <a:gd name="connsiteY2" fmla="*/ 154155 h 348484"/>
                      <a:gd name="connsiteX3" fmla="*/ 259472 w 428621"/>
                      <a:gd name="connsiteY3" fmla="*/ 241785 h 348484"/>
                      <a:gd name="connsiteX4" fmla="*/ 427112 w 428621"/>
                      <a:gd name="connsiteY4" fmla="*/ 264645 h 348484"/>
                      <a:gd name="connsiteX5" fmla="*/ 331862 w 428621"/>
                      <a:gd name="connsiteY5" fmla="*/ 325605 h 348484"/>
                      <a:gd name="connsiteX6" fmla="*/ 160412 w 428621"/>
                      <a:gd name="connsiteY6" fmla="*/ 325605 h 348484"/>
                      <a:gd name="connsiteX7" fmla="*/ 76592 w 428621"/>
                      <a:gd name="connsiteY7" fmla="*/ 253215 h 348484"/>
                      <a:gd name="connsiteX8" fmla="*/ 57542 w 428621"/>
                      <a:gd name="connsiteY8" fmla="*/ 337035 h 348484"/>
                      <a:gd name="connsiteX9" fmla="*/ 34682 w 428621"/>
                      <a:gd name="connsiteY9" fmla="*/ 337035 h 348484"/>
                      <a:gd name="connsiteX10" fmla="*/ 392 w 428621"/>
                      <a:gd name="connsiteY10" fmla="*/ 237975 h 348484"/>
                      <a:gd name="connsiteX11" fmla="*/ 30872 w 428621"/>
                      <a:gd name="connsiteY11" fmla="*/ 74145 h 348484"/>
                      <a:gd name="connsiteX12" fmla="*/ 4202 w 428621"/>
                      <a:gd name="connsiteY12" fmla="*/ 20805 h 3484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28621" h="348484">
                        <a:moveTo>
                          <a:pt x="4202" y="20805"/>
                        </a:moveTo>
                        <a:cubicBezTo>
                          <a:pt x="22617" y="10010"/>
                          <a:pt x="118502" y="-12850"/>
                          <a:pt x="141362" y="9375"/>
                        </a:cubicBezTo>
                        <a:cubicBezTo>
                          <a:pt x="164222" y="31600"/>
                          <a:pt x="121677" y="115420"/>
                          <a:pt x="141362" y="154155"/>
                        </a:cubicBezTo>
                        <a:cubicBezTo>
                          <a:pt x="161047" y="192890"/>
                          <a:pt x="211847" y="223370"/>
                          <a:pt x="259472" y="241785"/>
                        </a:cubicBezTo>
                        <a:cubicBezTo>
                          <a:pt x="307097" y="260200"/>
                          <a:pt x="415047" y="250675"/>
                          <a:pt x="427112" y="264645"/>
                        </a:cubicBezTo>
                        <a:cubicBezTo>
                          <a:pt x="439177" y="278615"/>
                          <a:pt x="376312" y="315445"/>
                          <a:pt x="331862" y="325605"/>
                        </a:cubicBezTo>
                        <a:cubicBezTo>
                          <a:pt x="287412" y="335765"/>
                          <a:pt x="202957" y="337670"/>
                          <a:pt x="160412" y="325605"/>
                        </a:cubicBezTo>
                        <a:cubicBezTo>
                          <a:pt x="117867" y="313540"/>
                          <a:pt x="93737" y="251310"/>
                          <a:pt x="76592" y="253215"/>
                        </a:cubicBezTo>
                        <a:cubicBezTo>
                          <a:pt x="59447" y="255120"/>
                          <a:pt x="64527" y="323065"/>
                          <a:pt x="57542" y="337035"/>
                        </a:cubicBezTo>
                        <a:cubicBezTo>
                          <a:pt x="50557" y="351005"/>
                          <a:pt x="44207" y="353545"/>
                          <a:pt x="34682" y="337035"/>
                        </a:cubicBezTo>
                        <a:cubicBezTo>
                          <a:pt x="25157" y="320525"/>
                          <a:pt x="1027" y="281790"/>
                          <a:pt x="392" y="237975"/>
                        </a:cubicBezTo>
                        <a:cubicBezTo>
                          <a:pt x="-243" y="194160"/>
                          <a:pt x="27697" y="110340"/>
                          <a:pt x="30872" y="74145"/>
                        </a:cubicBezTo>
                        <a:cubicBezTo>
                          <a:pt x="34047" y="37950"/>
                          <a:pt x="-14213" y="31600"/>
                          <a:pt x="4202" y="2080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2" name="자유형 225">
                  <a:extLst>
                    <a:ext uri="{FF2B5EF4-FFF2-40B4-BE49-F238E27FC236}">
                      <a16:creationId xmlns:a16="http://schemas.microsoft.com/office/drawing/2014/main" id="{9AAB1D25-B246-48F6-A617-694008C310C2}"/>
                    </a:ext>
                  </a:extLst>
                </p:cNvPr>
                <p:cNvSpPr/>
                <p:nvPr/>
              </p:nvSpPr>
              <p:spPr>
                <a:xfrm rot="776797">
                  <a:off x="3578150" y="5158716"/>
                  <a:ext cx="378164" cy="436294"/>
                </a:xfrm>
                <a:custGeom>
                  <a:avLst/>
                  <a:gdLst>
                    <a:gd name="connsiteX0" fmla="*/ 88416 w 868029"/>
                    <a:gd name="connsiteY0" fmla="*/ 103862 h 1171630"/>
                    <a:gd name="connsiteX1" fmla="*/ 9168 w 868029"/>
                    <a:gd name="connsiteY1" fmla="*/ 384278 h 1171630"/>
                    <a:gd name="connsiteX2" fmla="*/ 277392 w 868029"/>
                    <a:gd name="connsiteY2" fmla="*/ 640310 h 1171630"/>
                    <a:gd name="connsiteX3" fmla="*/ 417600 w 868029"/>
                    <a:gd name="connsiteY3" fmla="*/ 896342 h 1171630"/>
                    <a:gd name="connsiteX4" fmla="*/ 283488 w 868029"/>
                    <a:gd name="connsiteY4" fmla="*/ 1048742 h 1171630"/>
                    <a:gd name="connsiteX5" fmla="*/ 435888 w 868029"/>
                    <a:gd name="connsiteY5" fmla="*/ 1030454 h 1171630"/>
                    <a:gd name="connsiteX6" fmla="*/ 484656 w 868029"/>
                    <a:gd name="connsiteY6" fmla="*/ 1091414 h 1171630"/>
                    <a:gd name="connsiteX7" fmla="*/ 643152 w 868029"/>
                    <a:gd name="connsiteY7" fmla="*/ 1091414 h 1171630"/>
                    <a:gd name="connsiteX8" fmla="*/ 850416 w 868029"/>
                    <a:gd name="connsiteY8" fmla="*/ 1146278 h 1171630"/>
                    <a:gd name="connsiteX9" fmla="*/ 807744 w 868029"/>
                    <a:gd name="connsiteY9" fmla="*/ 628118 h 1171630"/>
                    <a:gd name="connsiteX10" fmla="*/ 417600 w 868029"/>
                    <a:gd name="connsiteY10" fmla="*/ 128246 h 1171630"/>
                    <a:gd name="connsiteX11" fmla="*/ 253008 w 868029"/>
                    <a:gd name="connsiteY11" fmla="*/ 230 h 1171630"/>
                    <a:gd name="connsiteX12" fmla="*/ 51840 w 868029"/>
                    <a:gd name="connsiteY12" fmla="*/ 146534 h 1171630"/>
                    <a:gd name="connsiteX13" fmla="*/ 21360 w 868029"/>
                    <a:gd name="connsiteY13" fmla="*/ 195302 h 1171630"/>
                    <a:gd name="connsiteX0" fmla="*/ 88416 w 868029"/>
                    <a:gd name="connsiteY0" fmla="*/ 103862 h 1171630"/>
                    <a:gd name="connsiteX1" fmla="*/ 9168 w 868029"/>
                    <a:gd name="connsiteY1" fmla="*/ 384278 h 1171630"/>
                    <a:gd name="connsiteX2" fmla="*/ 277392 w 868029"/>
                    <a:gd name="connsiteY2" fmla="*/ 640310 h 1171630"/>
                    <a:gd name="connsiteX3" fmla="*/ 417600 w 868029"/>
                    <a:gd name="connsiteY3" fmla="*/ 896342 h 1171630"/>
                    <a:gd name="connsiteX4" fmla="*/ 283488 w 868029"/>
                    <a:gd name="connsiteY4" fmla="*/ 1048742 h 1171630"/>
                    <a:gd name="connsiteX5" fmla="*/ 435888 w 868029"/>
                    <a:gd name="connsiteY5" fmla="*/ 1030454 h 1171630"/>
                    <a:gd name="connsiteX6" fmla="*/ 484656 w 868029"/>
                    <a:gd name="connsiteY6" fmla="*/ 1091414 h 1171630"/>
                    <a:gd name="connsiteX7" fmla="*/ 643152 w 868029"/>
                    <a:gd name="connsiteY7" fmla="*/ 1091414 h 1171630"/>
                    <a:gd name="connsiteX8" fmla="*/ 850416 w 868029"/>
                    <a:gd name="connsiteY8" fmla="*/ 1146278 h 1171630"/>
                    <a:gd name="connsiteX9" fmla="*/ 807744 w 868029"/>
                    <a:gd name="connsiteY9" fmla="*/ 628118 h 1171630"/>
                    <a:gd name="connsiteX10" fmla="*/ 417600 w 868029"/>
                    <a:gd name="connsiteY10" fmla="*/ 128246 h 1171630"/>
                    <a:gd name="connsiteX11" fmla="*/ 253008 w 868029"/>
                    <a:gd name="connsiteY11" fmla="*/ 230 h 1171630"/>
                    <a:gd name="connsiteX12" fmla="*/ 51840 w 868029"/>
                    <a:gd name="connsiteY12" fmla="*/ 146534 h 1171630"/>
                    <a:gd name="connsiteX13" fmla="*/ 21360 w 868029"/>
                    <a:gd name="connsiteY13" fmla="*/ 195302 h 1171630"/>
                    <a:gd name="connsiteX14" fmla="*/ 88416 w 868029"/>
                    <a:gd name="connsiteY14" fmla="*/ 103862 h 1171630"/>
                    <a:gd name="connsiteX0" fmla="*/ 85190 w 864803"/>
                    <a:gd name="connsiteY0" fmla="*/ 103862 h 1171630"/>
                    <a:gd name="connsiteX1" fmla="*/ 5942 w 864803"/>
                    <a:gd name="connsiteY1" fmla="*/ 384278 h 1171630"/>
                    <a:gd name="connsiteX2" fmla="*/ 274166 w 864803"/>
                    <a:gd name="connsiteY2" fmla="*/ 640310 h 1171630"/>
                    <a:gd name="connsiteX3" fmla="*/ 414374 w 864803"/>
                    <a:gd name="connsiteY3" fmla="*/ 896342 h 1171630"/>
                    <a:gd name="connsiteX4" fmla="*/ 280262 w 864803"/>
                    <a:gd name="connsiteY4" fmla="*/ 1048742 h 1171630"/>
                    <a:gd name="connsiteX5" fmla="*/ 432662 w 864803"/>
                    <a:gd name="connsiteY5" fmla="*/ 1030454 h 1171630"/>
                    <a:gd name="connsiteX6" fmla="*/ 481430 w 864803"/>
                    <a:gd name="connsiteY6" fmla="*/ 1091414 h 1171630"/>
                    <a:gd name="connsiteX7" fmla="*/ 639926 w 864803"/>
                    <a:gd name="connsiteY7" fmla="*/ 1091414 h 1171630"/>
                    <a:gd name="connsiteX8" fmla="*/ 847190 w 864803"/>
                    <a:gd name="connsiteY8" fmla="*/ 1146278 h 1171630"/>
                    <a:gd name="connsiteX9" fmla="*/ 804518 w 864803"/>
                    <a:gd name="connsiteY9" fmla="*/ 628118 h 1171630"/>
                    <a:gd name="connsiteX10" fmla="*/ 414374 w 864803"/>
                    <a:gd name="connsiteY10" fmla="*/ 128246 h 1171630"/>
                    <a:gd name="connsiteX11" fmla="*/ 249782 w 864803"/>
                    <a:gd name="connsiteY11" fmla="*/ 230 h 1171630"/>
                    <a:gd name="connsiteX12" fmla="*/ 48614 w 864803"/>
                    <a:gd name="connsiteY12" fmla="*/ 146534 h 1171630"/>
                    <a:gd name="connsiteX13" fmla="*/ 85190 w 864803"/>
                    <a:gd name="connsiteY13" fmla="*/ 103862 h 1171630"/>
                    <a:gd name="connsiteX0" fmla="*/ 87151 w 866764"/>
                    <a:gd name="connsiteY0" fmla="*/ 103893 h 1171661"/>
                    <a:gd name="connsiteX1" fmla="*/ 7903 w 866764"/>
                    <a:gd name="connsiteY1" fmla="*/ 384309 h 1171661"/>
                    <a:gd name="connsiteX2" fmla="*/ 276127 w 866764"/>
                    <a:gd name="connsiteY2" fmla="*/ 640341 h 1171661"/>
                    <a:gd name="connsiteX3" fmla="*/ 416335 w 866764"/>
                    <a:gd name="connsiteY3" fmla="*/ 896373 h 1171661"/>
                    <a:gd name="connsiteX4" fmla="*/ 282223 w 866764"/>
                    <a:gd name="connsiteY4" fmla="*/ 1048773 h 1171661"/>
                    <a:gd name="connsiteX5" fmla="*/ 434623 w 866764"/>
                    <a:gd name="connsiteY5" fmla="*/ 1030485 h 1171661"/>
                    <a:gd name="connsiteX6" fmla="*/ 483391 w 866764"/>
                    <a:gd name="connsiteY6" fmla="*/ 1091445 h 1171661"/>
                    <a:gd name="connsiteX7" fmla="*/ 641887 w 866764"/>
                    <a:gd name="connsiteY7" fmla="*/ 1091445 h 1171661"/>
                    <a:gd name="connsiteX8" fmla="*/ 849151 w 866764"/>
                    <a:gd name="connsiteY8" fmla="*/ 1146309 h 1171661"/>
                    <a:gd name="connsiteX9" fmla="*/ 806479 w 866764"/>
                    <a:gd name="connsiteY9" fmla="*/ 628149 h 1171661"/>
                    <a:gd name="connsiteX10" fmla="*/ 416335 w 866764"/>
                    <a:gd name="connsiteY10" fmla="*/ 128277 h 1171661"/>
                    <a:gd name="connsiteX11" fmla="*/ 251743 w 866764"/>
                    <a:gd name="connsiteY11" fmla="*/ 261 h 1171661"/>
                    <a:gd name="connsiteX12" fmla="*/ 87151 w 866764"/>
                    <a:gd name="connsiteY12" fmla="*/ 103893 h 1171661"/>
                    <a:gd name="connsiteX0" fmla="*/ 46235 w 879188"/>
                    <a:gd name="connsiteY0" fmla="*/ 96516 h 1171904"/>
                    <a:gd name="connsiteX1" fmla="*/ 20327 w 879188"/>
                    <a:gd name="connsiteY1" fmla="*/ 384552 h 1171904"/>
                    <a:gd name="connsiteX2" fmla="*/ 288551 w 879188"/>
                    <a:gd name="connsiteY2" fmla="*/ 640584 h 1171904"/>
                    <a:gd name="connsiteX3" fmla="*/ 428759 w 879188"/>
                    <a:gd name="connsiteY3" fmla="*/ 896616 h 1171904"/>
                    <a:gd name="connsiteX4" fmla="*/ 294647 w 879188"/>
                    <a:gd name="connsiteY4" fmla="*/ 1049016 h 1171904"/>
                    <a:gd name="connsiteX5" fmla="*/ 447047 w 879188"/>
                    <a:gd name="connsiteY5" fmla="*/ 1030728 h 1171904"/>
                    <a:gd name="connsiteX6" fmla="*/ 495815 w 879188"/>
                    <a:gd name="connsiteY6" fmla="*/ 1091688 h 1171904"/>
                    <a:gd name="connsiteX7" fmla="*/ 654311 w 879188"/>
                    <a:gd name="connsiteY7" fmla="*/ 1091688 h 1171904"/>
                    <a:gd name="connsiteX8" fmla="*/ 861575 w 879188"/>
                    <a:gd name="connsiteY8" fmla="*/ 1146552 h 1171904"/>
                    <a:gd name="connsiteX9" fmla="*/ 818903 w 879188"/>
                    <a:gd name="connsiteY9" fmla="*/ 628392 h 1171904"/>
                    <a:gd name="connsiteX10" fmla="*/ 428759 w 879188"/>
                    <a:gd name="connsiteY10" fmla="*/ 128520 h 1171904"/>
                    <a:gd name="connsiteX11" fmla="*/ 264167 w 879188"/>
                    <a:gd name="connsiteY11" fmla="*/ 504 h 1171904"/>
                    <a:gd name="connsiteX12" fmla="*/ 46235 w 879188"/>
                    <a:gd name="connsiteY12" fmla="*/ 96516 h 1171904"/>
                    <a:gd name="connsiteX0" fmla="*/ 46235 w 915724"/>
                    <a:gd name="connsiteY0" fmla="*/ 96516 h 1188167"/>
                    <a:gd name="connsiteX1" fmla="*/ 20327 w 915724"/>
                    <a:gd name="connsiteY1" fmla="*/ 384552 h 1188167"/>
                    <a:gd name="connsiteX2" fmla="*/ 288551 w 915724"/>
                    <a:gd name="connsiteY2" fmla="*/ 640584 h 1188167"/>
                    <a:gd name="connsiteX3" fmla="*/ 428759 w 915724"/>
                    <a:gd name="connsiteY3" fmla="*/ 896616 h 1188167"/>
                    <a:gd name="connsiteX4" fmla="*/ 294647 w 915724"/>
                    <a:gd name="connsiteY4" fmla="*/ 1049016 h 1188167"/>
                    <a:gd name="connsiteX5" fmla="*/ 447047 w 915724"/>
                    <a:gd name="connsiteY5" fmla="*/ 1030728 h 1188167"/>
                    <a:gd name="connsiteX6" fmla="*/ 495815 w 915724"/>
                    <a:gd name="connsiteY6" fmla="*/ 1091688 h 1188167"/>
                    <a:gd name="connsiteX7" fmla="*/ 654311 w 915724"/>
                    <a:gd name="connsiteY7" fmla="*/ 1091688 h 1188167"/>
                    <a:gd name="connsiteX8" fmla="*/ 861575 w 915724"/>
                    <a:gd name="connsiteY8" fmla="*/ 1146552 h 1188167"/>
                    <a:gd name="connsiteX9" fmla="*/ 879863 w 915724"/>
                    <a:gd name="connsiteY9" fmla="*/ 397203 h 1188167"/>
                    <a:gd name="connsiteX10" fmla="*/ 428759 w 915724"/>
                    <a:gd name="connsiteY10" fmla="*/ 128520 h 1188167"/>
                    <a:gd name="connsiteX11" fmla="*/ 264167 w 915724"/>
                    <a:gd name="connsiteY11" fmla="*/ 504 h 1188167"/>
                    <a:gd name="connsiteX12" fmla="*/ 46235 w 915724"/>
                    <a:gd name="connsiteY12" fmla="*/ 96516 h 1188167"/>
                    <a:gd name="connsiteX0" fmla="*/ 46235 w 899935"/>
                    <a:gd name="connsiteY0" fmla="*/ 96516 h 1200125"/>
                    <a:gd name="connsiteX1" fmla="*/ 20327 w 899935"/>
                    <a:gd name="connsiteY1" fmla="*/ 384552 h 1200125"/>
                    <a:gd name="connsiteX2" fmla="*/ 288551 w 899935"/>
                    <a:gd name="connsiteY2" fmla="*/ 640584 h 1200125"/>
                    <a:gd name="connsiteX3" fmla="*/ 428759 w 899935"/>
                    <a:gd name="connsiteY3" fmla="*/ 896616 h 1200125"/>
                    <a:gd name="connsiteX4" fmla="*/ 294647 w 899935"/>
                    <a:gd name="connsiteY4" fmla="*/ 1049016 h 1200125"/>
                    <a:gd name="connsiteX5" fmla="*/ 447047 w 899935"/>
                    <a:gd name="connsiteY5" fmla="*/ 1030728 h 1200125"/>
                    <a:gd name="connsiteX6" fmla="*/ 495815 w 899935"/>
                    <a:gd name="connsiteY6" fmla="*/ 1091688 h 1200125"/>
                    <a:gd name="connsiteX7" fmla="*/ 654311 w 899935"/>
                    <a:gd name="connsiteY7" fmla="*/ 1091688 h 1200125"/>
                    <a:gd name="connsiteX8" fmla="*/ 804425 w 899935"/>
                    <a:gd name="connsiteY8" fmla="*/ 1160423 h 1200125"/>
                    <a:gd name="connsiteX9" fmla="*/ 879863 w 899935"/>
                    <a:gd name="connsiteY9" fmla="*/ 397203 h 1200125"/>
                    <a:gd name="connsiteX10" fmla="*/ 428759 w 899935"/>
                    <a:gd name="connsiteY10" fmla="*/ 128520 h 1200125"/>
                    <a:gd name="connsiteX11" fmla="*/ 264167 w 899935"/>
                    <a:gd name="connsiteY11" fmla="*/ 504 h 1200125"/>
                    <a:gd name="connsiteX12" fmla="*/ 46235 w 899935"/>
                    <a:gd name="connsiteY12" fmla="*/ 96516 h 1200125"/>
                    <a:gd name="connsiteX0" fmla="*/ 46235 w 897070"/>
                    <a:gd name="connsiteY0" fmla="*/ 97440 h 1201049"/>
                    <a:gd name="connsiteX1" fmla="*/ 20327 w 897070"/>
                    <a:gd name="connsiteY1" fmla="*/ 385476 h 1201049"/>
                    <a:gd name="connsiteX2" fmla="*/ 288551 w 897070"/>
                    <a:gd name="connsiteY2" fmla="*/ 641508 h 1201049"/>
                    <a:gd name="connsiteX3" fmla="*/ 428759 w 897070"/>
                    <a:gd name="connsiteY3" fmla="*/ 897540 h 1201049"/>
                    <a:gd name="connsiteX4" fmla="*/ 294647 w 897070"/>
                    <a:gd name="connsiteY4" fmla="*/ 1049940 h 1201049"/>
                    <a:gd name="connsiteX5" fmla="*/ 447047 w 897070"/>
                    <a:gd name="connsiteY5" fmla="*/ 1031652 h 1201049"/>
                    <a:gd name="connsiteX6" fmla="*/ 495815 w 897070"/>
                    <a:gd name="connsiteY6" fmla="*/ 1092612 h 1201049"/>
                    <a:gd name="connsiteX7" fmla="*/ 654311 w 897070"/>
                    <a:gd name="connsiteY7" fmla="*/ 1092612 h 1201049"/>
                    <a:gd name="connsiteX8" fmla="*/ 804425 w 897070"/>
                    <a:gd name="connsiteY8" fmla="*/ 1161347 h 1201049"/>
                    <a:gd name="connsiteX9" fmla="*/ 879863 w 897070"/>
                    <a:gd name="connsiteY9" fmla="*/ 398127 h 1201049"/>
                    <a:gd name="connsiteX10" fmla="*/ 471271 w 897070"/>
                    <a:gd name="connsiteY10" fmla="*/ 67532 h 1201049"/>
                    <a:gd name="connsiteX11" fmla="*/ 264167 w 897070"/>
                    <a:gd name="connsiteY11" fmla="*/ 1428 h 1201049"/>
                    <a:gd name="connsiteX12" fmla="*/ 46235 w 897070"/>
                    <a:gd name="connsiteY12" fmla="*/ 97440 h 1201049"/>
                    <a:gd name="connsiteX0" fmla="*/ 46235 w 812107"/>
                    <a:gd name="connsiteY0" fmla="*/ 97811 h 1199614"/>
                    <a:gd name="connsiteX1" fmla="*/ 20327 w 812107"/>
                    <a:gd name="connsiteY1" fmla="*/ 385847 h 1199614"/>
                    <a:gd name="connsiteX2" fmla="*/ 288551 w 812107"/>
                    <a:gd name="connsiteY2" fmla="*/ 641879 h 1199614"/>
                    <a:gd name="connsiteX3" fmla="*/ 428759 w 812107"/>
                    <a:gd name="connsiteY3" fmla="*/ 897911 h 1199614"/>
                    <a:gd name="connsiteX4" fmla="*/ 294647 w 812107"/>
                    <a:gd name="connsiteY4" fmla="*/ 1050311 h 1199614"/>
                    <a:gd name="connsiteX5" fmla="*/ 447047 w 812107"/>
                    <a:gd name="connsiteY5" fmla="*/ 1032023 h 1199614"/>
                    <a:gd name="connsiteX6" fmla="*/ 495815 w 812107"/>
                    <a:gd name="connsiteY6" fmla="*/ 1092983 h 1199614"/>
                    <a:gd name="connsiteX7" fmla="*/ 654311 w 812107"/>
                    <a:gd name="connsiteY7" fmla="*/ 1092983 h 1199614"/>
                    <a:gd name="connsiteX8" fmla="*/ 804425 w 812107"/>
                    <a:gd name="connsiteY8" fmla="*/ 1161718 h 1199614"/>
                    <a:gd name="connsiteX9" fmla="*/ 756577 w 812107"/>
                    <a:gd name="connsiteY9" fmla="*/ 424295 h 1199614"/>
                    <a:gd name="connsiteX10" fmla="*/ 471271 w 812107"/>
                    <a:gd name="connsiteY10" fmla="*/ 67903 h 1199614"/>
                    <a:gd name="connsiteX11" fmla="*/ 264167 w 812107"/>
                    <a:gd name="connsiteY11" fmla="*/ 1799 h 1199614"/>
                    <a:gd name="connsiteX12" fmla="*/ 46235 w 812107"/>
                    <a:gd name="connsiteY12" fmla="*/ 97811 h 1199614"/>
                    <a:gd name="connsiteX0" fmla="*/ 46235 w 843926"/>
                    <a:gd name="connsiteY0" fmla="*/ 96866 h 1205201"/>
                    <a:gd name="connsiteX1" fmla="*/ 20327 w 843926"/>
                    <a:gd name="connsiteY1" fmla="*/ 384902 h 1205201"/>
                    <a:gd name="connsiteX2" fmla="*/ 288551 w 843926"/>
                    <a:gd name="connsiteY2" fmla="*/ 640934 h 1205201"/>
                    <a:gd name="connsiteX3" fmla="*/ 428759 w 843926"/>
                    <a:gd name="connsiteY3" fmla="*/ 896966 h 1205201"/>
                    <a:gd name="connsiteX4" fmla="*/ 294647 w 843926"/>
                    <a:gd name="connsiteY4" fmla="*/ 1049366 h 1205201"/>
                    <a:gd name="connsiteX5" fmla="*/ 447047 w 843926"/>
                    <a:gd name="connsiteY5" fmla="*/ 1031078 h 1205201"/>
                    <a:gd name="connsiteX6" fmla="*/ 495815 w 843926"/>
                    <a:gd name="connsiteY6" fmla="*/ 1092038 h 1205201"/>
                    <a:gd name="connsiteX7" fmla="*/ 654311 w 843926"/>
                    <a:gd name="connsiteY7" fmla="*/ 1092038 h 1205201"/>
                    <a:gd name="connsiteX8" fmla="*/ 804425 w 843926"/>
                    <a:gd name="connsiteY8" fmla="*/ 1160773 h 1205201"/>
                    <a:gd name="connsiteX9" fmla="*/ 816095 w 843926"/>
                    <a:gd name="connsiteY9" fmla="*/ 330483 h 1205201"/>
                    <a:gd name="connsiteX10" fmla="*/ 471271 w 843926"/>
                    <a:gd name="connsiteY10" fmla="*/ 66958 h 1205201"/>
                    <a:gd name="connsiteX11" fmla="*/ 264167 w 843926"/>
                    <a:gd name="connsiteY11" fmla="*/ 854 h 1205201"/>
                    <a:gd name="connsiteX12" fmla="*/ 46235 w 843926"/>
                    <a:gd name="connsiteY12" fmla="*/ 96866 h 1205201"/>
                    <a:gd name="connsiteX0" fmla="*/ 46235 w 843926"/>
                    <a:gd name="connsiteY0" fmla="*/ 73279 h 1181614"/>
                    <a:gd name="connsiteX1" fmla="*/ 20327 w 843926"/>
                    <a:gd name="connsiteY1" fmla="*/ 361315 h 1181614"/>
                    <a:gd name="connsiteX2" fmla="*/ 288551 w 843926"/>
                    <a:gd name="connsiteY2" fmla="*/ 617347 h 1181614"/>
                    <a:gd name="connsiteX3" fmla="*/ 428759 w 843926"/>
                    <a:gd name="connsiteY3" fmla="*/ 873379 h 1181614"/>
                    <a:gd name="connsiteX4" fmla="*/ 294647 w 843926"/>
                    <a:gd name="connsiteY4" fmla="*/ 1025779 h 1181614"/>
                    <a:gd name="connsiteX5" fmla="*/ 447047 w 843926"/>
                    <a:gd name="connsiteY5" fmla="*/ 1007491 h 1181614"/>
                    <a:gd name="connsiteX6" fmla="*/ 495815 w 843926"/>
                    <a:gd name="connsiteY6" fmla="*/ 1068451 h 1181614"/>
                    <a:gd name="connsiteX7" fmla="*/ 654311 w 843926"/>
                    <a:gd name="connsiteY7" fmla="*/ 1068451 h 1181614"/>
                    <a:gd name="connsiteX8" fmla="*/ 804425 w 843926"/>
                    <a:gd name="connsiteY8" fmla="*/ 1137186 h 1181614"/>
                    <a:gd name="connsiteX9" fmla="*/ 816095 w 843926"/>
                    <a:gd name="connsiteY9" fmla="*/ 306896 h 1181614"/>
                    <a:gd name="connsiteX10" fmla="*/ 471271 w 843926"/>
                    <a:gd name="connsiteY10" fmla="*/ 43371 h 1181614"/>
                    <a:gd name="connsiteX11" fmla="*/ 251412 w 843926"/>
                    <a:gd name="connsiteY11" fmla="*/ 3063 h 1181614"/>
                    <a:gd name="connsiteX12" fmla="*/ 46235 w 843926"/>
                    <a:gd name="connsiteY12" fmla="*/ 73279 h 1181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43926" h="1181614">
                      <a:moveTo>
                        <a:pt x="46235" y="73279"/>
                      </a:moveTo>
                      <a:cubicBezTo>
                        <a:pt x="5595" y="137287"/>
                        <a:pt x="-20059" y="270637"/>
                        <a:pt x="20327" y="361315"/>
                      </a:cubicBezTo>
                      <a:cubicBezTo>
                        <a:pt x="60713" y="451993"/>
                        <a:pt x="220479" y="532003"/>
                        <a:pt x="288551" y="617347"/>
                      </a:cubicBezTo>
                      <a:cubicBezTo>
                        <a:pt x="356623" y="702691"/>
                        <a:pt x="427743" y="805307"/>
                        <a:pt x="428759" y="873379"/>
                      </a:cubicBezTo>
                      <a:cubicBezTo>
                        <a:pt x="429775" y="941451"/>
                        <a:pt x="291599" y="1003427"/>
                        <a:pt x="294647" y="1025779"/>
                      </a:cubicBezTo>
                      <a:cubicBezTo>
                        <a:pt x="297695" y="1048131"/>
                        <a:pt x="413519" y="1000379"/>
                        <a:pt x="447047" y="1007491"/>
                      </a:cubicBezTo>
                      <a:cubicBezTo>
                        <a:pt x="480575" y="1014603"/>
                        <a:pt x="461271" y="1058291"/>
                        <a:pt x="495815" y="1068451"/>
                      </a:cubicBezTo>
                      <a:cubicBezTo>
                        <a:pt x="530359" y="1078611"/>
                        <a:pt x="602876" y="1056995"/>
                        <a:pt x="654311" y="1068451"/>
                      </a:cubicBezTo>
                      <a:cubicBezTo>
                        <a:pt x="705746" y="1079907"/>
                        <a:pt x="777461" y="1264112"/>
                        <a:pt x="804425" y="1137186"/>
                      </a:cubicBezTo>
                      <a:cubicBezTo>
                        <a:pt x="831389" y="1010260"/>
                        <a:pt x="871621" y="489198"/>
                        <a:pt x="816095" y="306896"/>
                      </a:cubicBezTo>
                      <a:cubicBezTo>
                        <a:pt x="760569" y="124594"/>
                        <a:pt x="565385" y="94010"/>
                        <a:pt x="471271" y="43371"/>
                      </a:cubicBezTo>
                      <a:cubicBezTo>
                        <a:pt x="377157" y="-7268"/>
                        <a:pt x="322251" y="-1922"/>
                        <a:pt x="251412" y="3063"/>
                      </a:cubicBezTo>
                      <a:cubicBezTo>
                        <a:pt x="180573" y="8048"/>
                        <a:pt x="86875" y="9271"/>
                        <a:pt x="46235" y="73279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3" name="자유형 228">
                  <a:extLst>
                    <a:ext uri="{FF2B5EF4-FFF2-40B4-BE49-F238E27FC236}">
                      <a16:creationId xmlns:a16="http://schemas.microsoft.com/office/drawing/2014/main" id="{70E491B5-BF4A-49A2-8202-8805614E4E0D}"/>
                    </a:ext>
                  </a:extLst>
                </p:cNvPr>
                <p:cNvSpPr/>
                <p:nvPr/>
              </p:nvSpPr>
              <p:spPr>
                <a:xfrm rot="6059889">
                  <a:off x="3756560" y="4855652"/>
                  <a:ext cx="166217" cy="251183"/>
                </a:xfrm>
                <a:custGeom>
                  <a:avLst/>
                  <a:gdLst>
                    <a:gd name="connsiteX0" fmla="*/ 109728 w 993648"/>
                    <a:gd name="connsiteY0" fmla="*/ 0 h 798576"/>
                    <a:gd name="connsiteX1" fmla="*/ 451104 w 993648"/>
                    <a:gd name="connsiteY1" fmla="*/ 371856 h 798576"/>
                    <a:gd name="connsiteX2" fmla="*/ 597408 w 993648"/>
                    <a:gd name="connsiteY2" fmla="*/ 591312 h 798576"/>
                    <a:gd name="connsiteX3" fmla="*/ 908304 w 993648"/>
                    <a:gd name="connsiteY3" fmla="*/ 323088 h 798576"/>
                    <a:gd name="connsiteX4" fmla="*/ 993648 w 993648"/>
                    <a:gd name="connsiteY4" fmla="*/ 518160 h 798576"/>
                    <a:gd name="connsiteX5" fmla="*/ 518160 w 993648"/>
                    <a:gd name="connsiteY5" fmla="*/ 798576 h 798576"/>
                    <a:gd name="connsiteX6" fmla="*/ 0 w 993648"/>
                    <a:gd name="connsiteY6" fmla="*/ 280416 h 798576"/>
                    <a:gd name="connsiteX7" fmla="*/ 109728 w 993648"/>
                    <a:gd name="connsiteY7" fmla="*/ 0 h 798576"/>
                    <a:gd name="connsiteX0" fmla="*/ 109728 w 993648"/>
                    <a:gd name="connsiteY0" fmla="*/ 0 h 827151"/>
                    <a:gd name="connsiteX1" fmla="*/ 451104 w 993648"/>
                    <a:gd name="connsiteY1" fmla="*/ 371856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361569 w 993648"/>
                    <a:gd name="connsiteY1" fmla="*/ 463296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403479 w 993648"/>
                    <a:gd name="connsiteY1" fmla="*/ 575691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403479 w 993648"/>
                    <a:gd name="connsiteY1" fmla="*/ 575691 h 827151"/>
                    <a:gd name="connsiteX2" fmla="*/ 908304 w 993648"/>
                    <a:gd name="connsiteY2" fmla="*/ 323088 h 827151"/>
                    <a:gd name="connsiteX3" fmla="*/ 993648 w 993648"/>
                    <a:gd name="connsiteY3" fmla="*/ 518160 h 827151"/>
                    <a:gd name="connsiteX4" fmla="*/ 280035 w 993648"/>
                    <a:gd name="connsiteY4" fmla="*/ 827151 h 827151"/>
                    <a:gd name="connsiteX5" fmla="*/ 0 w 993648"/>
                    <a:gd name="connsiteY5" fmla="*/ 280416 h 827151"/>
                    <a:gd name="connsiteX6" fmla="*/ 109728 w 993648"/>
                    <a:gd name="connsiteY6" fmla="*/ 0 h 827151"/>
                    <a:gd name="connsiteX0" fmla="*/ 109728 w 908304"/>
                    <a:gd name="connsiteY0" fmla="*/ 0 h 827151"/>
                    <a:gd name="connsiteX1" fmla="*/ 403479 w 908304"/>
                    <a:gd name="connsiteY1" fmla="*/ 575691 h 827151"/>
                    <a:gd name="connsiteX2" fmla="*/ 908304 w 908304"/>
                    <a:gd name="connsiteY2" fmla="*/ 323088 h 827151"/>
                    <a:gd name="connsiteX3" fmla="*/ 907923 w 908304"/>
                    <a:gd name="connsiteY3" fmla="*/ 544830 h 827151"/>
                    <a:gd name="connsiteX4" fmla="*/ 280035 w 908304"/>
                    <a:gd name="connsiteY4" fmla="*/ 827151 h 827151"/>
                    <a:gd name="connsiteX5" fmla="*/ 0 w 908304"/>
                    <a:gd name="connsiteY5" fmla="*/ 280416 h 827151"/>
                    <a:gd name="connsiteX6" fmla="*/ 109728 w 908304"/>
                    <a:gd name="connsiteY6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280035 w 907923"/>
                    <a:gd name="connsiteY4" fmla="*/ 827151 h 827151"/>
                    <a:gd name="connsiteX5" fmla="*/ 0 w 907923"/>
                    <a:gd name="connsiteY5" fmla="*/ 280416 h 827151"/>
                    <a:gd name="connsiteX6" fmla="*/ 109728 w 907923"/>
                    <a:gd name="connsiteY6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336043 w 907923"/>
                    <a:gd name="connsiteY4" fmla="*/ 798195 h 827151"/>
                    <a:gd name="connsiteX5" fmla="*/ 280035 w 907923"/>
                    <a:gd name="connsiteY5" fmla="*/ 827151 h 827151"/>
                    <a:gd name="connsiteX6" fmla="*/ 0 w 907923"/>
                    <a:gd name="connsiteY6" fmla="*/ 280416 h 827151"/>
                    <a:gd name="connsiteX7" fmla="*/ 109728 w 907923"/>
                    <a:gd name="connsiteY7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336043 w 907923"/>
                    <a:gd name="connsiteY4" fmla="*/ 798195 h 827151"/>
                    <a:gd name="connsiteX5" fmla="*/ 280035 w 907923"/>
                    <a:gd name="connsiteY5" fmla="*/ 827151 h 827151"/>
                    <a:gd name="connsiteX6" fmla="*/ 246508 w 907923"/>
                    <a:gd name="connsiteY6" fmla="*/ 762000 h 827151"/>
                    <a:gd name="connsiteX7" fmla="*/ 0 w 907923"/>
                    <a:gd name="connsiteY7" fmla="*/ 280416 h 827151"/>
                    <a:gd name="connsiteX8" fmla="*/ 109728 w 907923"/>
                    <a:gd name="connsiteY8" fmla="*/ 0 h 827151"/>
                    <a:gd name="connsiteX0" fmla="*/ 109728 w 907923"/>
                    <a:gd name="connsiteY0" fmla="*/ 0 h 798195"/>
                    <a:gd name="connsiteX1" fmla="*/ 403479 w 907923"/>
                    <a:gd name="connsiteY1" fmla="*/ 575691 h 798195"/>
                    <a:gd name="connsiteX2" fmla="*/ 816864 w 907923"/>
                    <a:gd name="connsiteY2" fmla="*/ 374523 h 798195"/>
                    <a:gd name="connsiteX3" fmla="*/ 907923 w 907923"/>
                    <a:gd name="connsiteY3" fmla="*/ 544830 h 798195"/>
                    <a:gd name="connsiteX4" fmla="*/ 336043 w 907923"/>
                    <a:gd name="connsiteY4" fmla="*/ 798195 h 798195"/>
                    <a:gd name="connsiteX5" fmla="*/ 246508 w 907923"/>
                    <a:gd name="connsiteY5" fmla="*/ 762000 h 798195"/>
                    <a:gd name="connsiteX6" fmla="*/ 0 w 907923"/>
                    <a:gd name="connsiteY6" fmla="*/ 280416 h 798195"/>
                    <a:gd name="connsiteX7" fmla="*/ 109728 w 907923"/>
                    <a:gd name="connsiteY7" fmla="*/ 0 h 798195"/>
                    <a:gd name="connsiteX0" fmla="*/ 109728 w 907923"/>
                    <a:gd name="connsiteY0" fmla="*/ 0 h 826419"/>
                    <a:gd name="connsiteX1" fmla="*/ 403479 w 907923"/>
                    <a:gd name="connsiteY1" fmla="*/ 575691 h 826419"/>
                    <a:gd name="connsiteX2" fmla="*/ 816864 w 907923"/>
                    <a:gd name="connsiteY2" fmla="*/ 374523 h 826419"/>
                    <a:gd name="connsiteX3" fmla="*/ 907923 w 907923"/>
                    <a:gd name="connsiteY3" fmla="*/ 544830 h 826419"/>
                    <a:gd name="connsiteX4" fmla="*/ 336043 w 907923"/>
                    <a:gd name="connsiteY4" fmla="*/ 798195 h 826419"/>
                    <a:gd name="connsiteX5" fmla="*/ 246508 w 907923"/>
                    <a:gd name="connsiteY5" fmla="*/ 762000 h 826419"/>
                    <a:gd name="connsiteX6" fmla="*/ 0 w 907923"/>
                    <a:gd name="connsiteY6" fmla="*/ 280416 h 826419"/>
                    <a:gd name="connsiteX7" fmla="*/ 109728 w 907923"/>
                    <a:gd name="connsiteY7" fmla="*/ 0 h 826419"/>
                    <a:gd name="connsiteX0" fmla="*/ 109728 w 907923"/>
                    <a:gd name="connsiteY0" fmla="*/ 0 h 817459"/>
                    <a:gd name="connsiteX1" fmla="*/ 403479 w 907923"/>
                    <a:gd name="connsiteY1" fmla="*/ 575691 h 817459"/>
                    <a:gd name="connsiteX2" fmla="*/ 816864 w 907923"/>
                    <a:gd name="connsiteY2" fmla="*/ 374523 h 817459"/>
                    <a:gd name="connsiteX3" fmla="*/ 907923 w 907923"/>
                    <a:gd name="connsiteY3" fmla="*/ 544830 h 817459"/>
                    <a:gd name="connsiteX4" fmla="*/ 336043 w 907923"/>
                    <a:gd name="connsiteY4" fmla="*/ 798195 h 817459"/>
                    <a:gd name="connsiteX5" fmla="*/ 246508 w 907923"/>
                    <a:gd name="connsiteY5" fmla="*/ 762000 h 817459"/>
                    <a:gd name="connsiteX6" fmla="*/ 0 w 907923"/>
                    <a:gd name="connsiteY6" fmla="*/ 280416 h 817459"/>
                    <a:gd name="connsiteX7" fmla="*/ 109728 w 907923"/>
                    <a:gd name="connsiteY7" fmla="*/ 0 h 817459"/>
                    <a:gd name="connsiteX0" fmla="*/ 109728 w 907923"/>
                    <a:gd name="connsiteY0" fmla="*/ 0 h 805882"/>
                    <a:gd name="connsiteX1" fmla="*/ 403479 w 907923"/>
                    <a:gd name="connsiteY1" fmla="*/ 575691 h 805882"/>
                    <a:gd name="connsiteX2" fmla="*/ 816864 w 907923"/>
                    <a:gd name="connsiteY2" fmla="*/ 374523 h 805882"/>
                    <a:gd name="connsiteX3" fmla="*/ 907923 w 907923"/>
                    <a:gd name="connsiteY3" fmla="*/ 544830 h 805882"/>
                    <a:gd name="connsiteX4" fmla="*/ 336043 w 907923"/>
                    <a:gd name="connsiteY4" fmla="*/ 798195 h 805882"/>
                    <a:gd name="connsiteX5" fmla="*/ 246508 w 907923"/>
                    <a:gd name="connsiteY5" fmla="*/ 762000 h 805882"/>
                    <a:gd name="connsiteX6" fmla="*/ 0 w 907923"/>
                    <a:gd name="connsiteY6" fmla="*/ 280416 h 805882"/>
                    <a:gd name="connsiteX7" fmla="*/ 109728 w 907923"/>
                    <a:gd name="connsiteY7" fmla="*/ 0 h 805882"/>
                    <a:gd name="connsiteX0" fmla="*/ 135635 w 933830"/>
                    <a:gd name="connsiteY0" fmla="*/ 0 h 805882"/>
                    <a:gd name="connsiteX1" fmla="*/ 429386 w 933830"/>
                    <a:gd name="connsiteY1" fmla="*/ 575691 h 805882"/>
                    <a:gd name="connsiteX2" fmla="*/ 842771 w 933830"/>
                    <a:gd name="connsiteY2" fmla="*/ 374523 h 805882"/>
                    <a:gd name="connsiteX3" fmla="*/ 933830 w 933830"/>
                    <a:gd name="connsiteY3" fmla="*/ 544830 h 805882"/>
                    <a:gd name="connsiteX4" fmla="*/ 361950 w 933830"/>
                    <a:gd name="connsiteY4" fmla="*/ 798195 h 805882"/>
                    <a:gd name="connsiteX5" fmla="*/ 272415 w 933830"/>
                    <a:gd name="connsiteY5" fmla="*/ 762000 h 805882"/>
                    <a:gd name="connsiteX6" fmla="*/ 0 w 933830"/>
                    <a:gd name="connsiteY6" fmla="*/ 363855 h 805882"/>
                    <a:gd name="connsiteX7" fmla="*/ 25907 w 933830"/>
                    <a:gd name="connsiteY7" fmla="*/ 280416 h 805882"/>
                    <a:gd name="connsiteX8" fmla="*/ 135635 w 933830"/>
                    <a:gd name="connsiteY8" fmla="*/ 0 h 805882"/>
                    <a:gd name="connsiteX0" fmla="*/ 135635 w 933830"/>
                    <a:gd name="connsiteY0" fmla="*/ 0 h 800167"/>
                    <a:gd name="connsiteX1" fmla="*/ 429386 w 933830"/>
                    <a:gd name="connsiteY1" fmla="*/ 569976 h 800167"/>
                    <a:gd name="connsiteX2" fmla="*/ 842771 w 933830"/>
                    <a:gd name="connsiteY2" fmla="*/ 368808 h 800167"/>
                    <a:gd name="connsiteX3" fmla="*/ 933830 w 933830"/>
                    <a:gd name="connsiteY3" fmla="*/ 539115 h 800167"/>
                    <a:gd name="connsiteX4" fmla="*/ 361950 w 933830"/>
                    <a:gd name="connsiteY4" fmla="*/ 792480 h 800167"/>
                    <a:gd name="connsiteX5" fmla="*/ 272415 w 933830"/>
                    <a:gd name="connsiteY5" fmla="*/ 756285 h 800167"/>
                    <a:gd name="connsiteX6" fmla="*/ 0 w 933830"/>
                    <a:gd name="connsiteY6" fmla="*/ 358140 h 800167"/>
                    <a:gd name="connsiteX7" fmla="*/ 25907 w 933830"/>
                    <a:gd name="connsiteY7" fmla="*/ 274701 h 800167"/>
                    <a:gd name="connsiteX8" fmla="*/ 135635 w 933830"/>
                    <a:gd name="connsiteY8" fmla="*/ 0 h 800167"/>
                    <a:gd name="connsiteX0" fmla="*/ 124205 w 933830"/>
                    <a:gd name="connsiteY0" fmla="*/ 0 h 809692"/>
                    <a:gd name="connsiteX1" fmla="*/ 429386 w 933830"/>
                    <a:gd name="connsiteY1" fmla="*/ 579501 h 809692"/>
                    <a:gd name="connsiteX2" fmla="*/ 842771 w 933830"/>
                    <a:gd name="connsiteY2" fmla="*/ 378333 h 809692"/>
                    <a:gd name="connsiteX3" fmla="*/ 933830 w 933830"/>
                    <a:gd name="connsiteY3" fmla="*/ 548640 h 809692"/>
                    <a:gd name="connsiteX4" fmla="*/ 361950 w 933830"/>
                    <a:gd name="connsiteY4" fmla="*/ 802005 h 809692"/>
                    <a:gd name="connsiteX5" fmla="*/ 272415 w 933830"/>
                    <a:gd name="connsiteY5" fmla="*/ 765810 h 809692"/>
                    <a:gd name="connsiteX6" fmla="*/ 0 w 933830"/>
                    <a:gd name="connsiteY6" fmla="*/ 367665 h 809692"/>
                    <a:gd name="connsiteX7" fmla="*/ 25907 w 933830"/>
                    <a:gd name="connsiteY7" fmla="*/ 284226 h 809692"/>
                    <a:gd name="connsiteX8" fmla="*/ 124205 w 933830"/>
                    <a:gd name="connsiteY8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29386 w 933830"/>
                    <a:gd name="connsiteY2" fmla="*/ 579501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29386 w 933830"/>
                    <a:gd name="connsiteY2" fmla="*/ 579501 h 809692"/>
                    <a:gd name="connsiteX3" fmla="*/ 462915 w 933830"/>
                    <a:gd name="connsiteY3" fmla="*/ 558165 h 809692"/>
                    <a:gd name="connsiteX4" fmla="*/ 842771 w 933830"/>
                    <a:gd name="connsiteY4" fmla="*/ 378333 h 809692"/>
                    <a:gd name="connsiteX5" fmla="*/ 933830 w 933830"/>
                    <a:gd name="connsiteY5" fmla="*/ 548640 h 809692"/>
                    <a:gd name="connsiteX6" fmla="*/ 361950 w 933830"/>
                    <a:gd name="connsiteY6" fmla="*/ 802005 h 809692"/>
                    <a:gd name="connsiteX7" fmla="*/ 272415 w 933830"/>
                    <a:gd name="connsiteY7" fmla="*/ 765810 h 809692"/>
                    <a:gd name="connsiteX8" fmla="*/ 0 w 933830"/>
                    <a:gd name="connsiteY8" fmla="*/ 367665 h 809692"/>
                    <a:gd name="connsiteX9" fmla="*/ 25907 w 933830"/>
                    <a:gd name="connsiteY9" fmla="*/ 284226 h 809692"/>
                    <a:gd name="connsiteX10" fmla="*/ 124205 w 933830"/>
                    <a:gd name="connsiteY10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749426 w 933830"/>
                    <a:gd name="connsiteY3" fmla="*/ 42405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49426 w 800480"/>
                    <a:gd name="connsiteY3" fmla="*/ 424053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49426 w 800480"/>
                    <a:gd name="connsiteY3" fmla="*/ 424053 h 809692"/>
                    <a:gd name="connsiteX4" fmla="*/ 754380 w 800480"/>
                    <a:gd name="connsiteY4" fmla="*/ 447675 h 809692"/>
                    <a:gd name="connsiteX5" fmla="*/ 800480 w 800480"/>
                    <a:gd name="connsiteY5" fmla="*/ 601980 h 809692"/>
                    <a:gd name="connsiteX6" fmla="*/ 361950 w 800480"/>
                    <a:gd name="connsiteY6" fmla="*/ 802005 h 809692"/>
                    <a:gd name="connsiteX7" fmla="*/ 272415 w 800480"/>
                    <a:gd name="connsiteY7" fmla="*/ 765810 h 809692"/>
                    <a:gd name="connsiteX8" fmla="*/ 0 w 800480"/>
                    <a:gd name="connsiteY8" fmla="*/ 367665 h 809692"/>
                    <a:gd name="connsiteX9" fmla="*/ 25907 w 800480"/>
                    <a:gd name="connsiteY9" fmla="*/ 284226 h 809692"/>
                    <a:gd name="connsiteX10" fmla="*/ 124205 w 800480"/>
                    <a:gd name="connsiteY10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49426 w 800480"/>
                    <a:gd name="connsiteY4" fmla="*/ 424053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49426 w 800480"/>
                    <a:gd name="connsiteY5" fmla="*/ 424053 h 809692"/>
                    <a:gd name="connsiteX6" fmla="*/ 754380 w 800480"/>
                    <a:gd name="connsiteY6" fmla="*/ 447675 h 809692"/>
                    <a:gd name="connsiteX7" fmla="*/ 800480 w 800480"/>
                    <a:gd name="connsiteY7" fmla="*/ 601980 h 809692"/>
                    <a:gd name="connsiteX8" fmla="*/ 361950 w 800480"/>
                    <a:gd name="connsiteY8" fmla="*/ 802005 h 809692"/>
                    <a:gd name="connsiteX9" fmla="*/ 272415 w 800480"/>
                    <a:gd name="connsiteY9" fmla="*/ 765810 h 809692"/>
                    <a:gd name="connsiteX10" fmla="*/ 0 w 800480"/>
                    <a:gd name="connsiteY10" fmla="*/ 367665 h 809692"/>
                    <a:gd name="connsiteX11" fmla="*/ 25907 w 800480"/>
                    <a:gd name="connsiteY11" fmla="*/ 284226 h 809692"/>
                    <a:gd name="connsiteX12" fmla="*/ 124205 w 800480"/>
                    <a:gd name="connsiteY12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54380 w 800480"/>
                    <a:gd name="connsiteY4" fmla="*/ 447675 h 809692"/>
                    <a:gd name="connsiteX5" fmla="*/ 800480 w 800480"/>
                    <a:gd name="connsiteY5" fmla="*/ 601980 h 809692"/>
                    <a:gd name="connsiteX6" fmla="*/ 361950 w 800480"/>
                    <a:gd name="connsiteY6" fmla="*/ 802005 h 809692"/>
                    <a:gd name="connsiteX7" fmla="*/ 272415 w 800480"/>
                    <a:gd name="connsiteY7" fmla="*/ 765810 h 809692"/>
                    <a:gd name="connsiteX8" fmla="*/ 0 w 800480"/>
                    <a:gd name="connsiteY8" fmla="*/ 367665 h 809692"/>
                    <a:gd name="connsiteX9" fmla="*/ 25907 w 800480"/>
                    <a:gd name="connsiteY9" fmla="*/ 284226 h 809692"/>
                    <a:gd name="connsiteX10" fmla="*/ 124205 w 800480"/>
                    <a:gd name="connsiteY10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54380 w 800480"/>
                    <a:gd name="connsiteY3" fmla="*/ 447675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571500 w 800480"/>
                    <a:gd name="connsiteY3" fmla="*/ 173355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743330"/>
                    <a:gd name="connsiteY0" fmla="*/ 0 h 809692"/>
                    <a:gd name="connsiteX1" fmla="*/ 400050 w 743330"/>
                    <a:gd name="connsiteY1" fmla="*/ 533400 h 809692"/>
                    <a:gd name="connsiteX2" fmla="*/ 462915 w 743330"/>
                    <a:gd name="connsiteY2" fmla="*/ 558165 h 809692"/>
                    <a:gd name="connsiteX3" fmla="*/ 571500 w 743330"/>
                    <a:gd name="connsiteY3" fmla="*/ 173355 h 809692"/>
                    <a:gd name="connsiteX4" fmla="*/ 743330 w 743330"/>
                    <a:gd name="connsiteY4" fmla="*/ 243840 h 809692"/>
                    <a:gd name="connsiteX5" fmla="*/ 361950 w 743330"/>
                    <a:gd name="connsiteY5" fmla="*/ 802005 h 809692"/>
                    <a:gd name="connsiteX6" fmla="*/ 272415 w 743330"/>
                    <a:gd name="connsiteY6" fmla="*/ 765810 h 809692"/>
                    <a:gd name="connsiteX7" fmla="*/ 0 w 743330"/>
                    <a:gd name="connsiteY7" fmla="*/ 367665 h 809692"/>
                    <a:gd name="connsiteX8" fmla="*/ 25907 w 743330"/>
                    <a:gd name="connsiteY8" fmla="*/ 284226 h 809692"/>
                    <a:gd name="connsiteX9" fmla="*/ 124205 w 743330"/>
                    <a:gd name="connsiteY9" fmla="*/ 0 h 809692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62915 w 743330"/>
                    <a:gd name="connsiteY2" fmla="*/ 558165 h 791976"/>
                    <a:gd name="connsiteX3" fmla="*/ 571500 w 743330"/>
                    <a:gd name="connsiteY3" fmla="*/ 17335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71500 w 743330"/>
                    <a:gd name="connsiteY3" fmla="*/ 17335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571500 w 743330"/>
                    <a:gd name="connsiteY4" fmla="*/ 173355 h 791976"/>
                    <a:gd name="connsiteX5" fmla="*/ 743330 w 743330"/>
                    <a:gd name="connsiteY5" fmla="*/ 243840 h 791976"/>
                    <a:gd name="connsiteX6" fmla="*/ 548640 w 743330"/>
                    <a:gd name="connsiteY6" fmla="*/ 767715 h 791976"/>
                    <a:gd name="connsiteX7" fmla="*/ 272415 w 743330"/>
                    <a:gd name="connsiteY7" fmla="*/ 765810 h 791976"/>
                    <a:gd name="connsiteX8" fmla="*/ 0 w 743330"/>
                    <a:gd name="connsiteY8" fmla="*/ 367665 h 791976"/>
                    <a:gd name="connsiteX9" fmla="*/ 25907 w 743330"/>
                    <a:gd name="connsiteY9" fmla="*/ 284226 h 791976"/>
                    <a:gd name="connsiteX10" fmla="*/ 124205 w 743330"/>
                    <a:gd name="connsiteY10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571500 w 743330"/>
                    <a:gd name="connsiteY4" fmla="*/ 173355 h 791976"/>
                    <a:gd name="connsiteX5" fmla="*/ 696632 w 743330"/>
                    <a:gd name="connsiteY5" fmla="*/ 233025 h 791976"/>
                    <a:gd name="connsiteX6" fmla="*/ 743330 w 743330"/>
                    <a:gd name="connsiteY6" fmla="*/ 243840 h 791976"/>
                    <a:gd name="connsiteX7" fmla="*/ 548640 w 743330"/>
                    <a:gd name="connsiteY7" fmla="*/ 767715 h 791976"/>
                    <a:gd name="connsiteX8" fmla="*/ 272415 w 743330"/>
                    <a:gd name="connsiteY8" fmla="*/ 765810 h 791976"/>
                    <a:gd name="connsiteX9" fmla="*/ 0 w 743330"/>
                    <a:gd name="connsiteY9" fmla="*/ 367665 h 791976"/>
                    <a:gd name="connsiteX10" fmla="*/ 25907 w 743330"/>
                    <a:gd name="connsiteY10" fmla="*/ 284226 h 791976"/>
                    <a:gd name="connsiteX11" fmla="*/ 124205 w 743330"/>
                    <a:gd name="connsiteY11" fmla="*/ 0 h 791976"/>
                    <a:gd name="connsiteX0" fmla="*/ 124205 w 743408"/>
                    <a:gd name="connsiteY0" fmla="*/ 0 h 791976"/>
                    <a:gd name="connsiteX1" fmla="*/ 400050 w 743408"/>
                    <a:gd name="connsiteY1" fmla="*/ 533400 h 791976"/>
                    <a:gd name="connsiteX2" fmla="*/ 447675 w 743408"/>
                    <a:gd name="connsiteY2" fmla="*/ 546735 h 791976"/>
                    <a:gd name="connsiteX3" fmla="*/ 509942 w 743408"/>
                    <a:gd name="connsiteY3" fmla="*/ 183495 h 791976"/>
                    <a:gd name="connsiteX4" fmla="*/ 571500 w 743408"/>
                    <a:gd name="connsiteY4" fmla="*/ 173355 h 791976"/>
                    <a:gd name="connsiteX5" fmla="*/ 743330 w 743408"/>
                    <a:gd name="connsiteY5" fmla="*/ 243840 h 791976"/>
                    <a:gd name="connsiteX6" fmla="*/ 548640 w 743408"/>
                    <a:gd name="connsiteY6" fmla="*/ 767715 h 791976"/>
                    <a:gd name="connsiteX7" fmla="*/ 272415 w 743408"/>
                    <a:gd name="connsiteY7" fmla="*/ 765810 h 791976"/>
                    <a:gd name="connsiteX8" fmla="*/ 0 w 743408"/>
                    <a:gd name="connsiteY8" fmla="*/ 367665 h 791976"/>
                    <a:gd name="connsiteX9" fmla="*/ 25907 w 743408"/>
                    <a:gd name="connsiteY9" fmla="*/ 284226 h 791976"/>
                    <a:gd name="connsiteX10" fmla="*/ 124205 w 743408"/>
                    <a:gd name="connsiteY10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01420"/>
                    <a:gd name="connsiteY0" fmla="*/ 0 h 791976"/>
                    <a:gd name="connsiteX1" fmla="*/ 400050 w 701420"/>
                    <a:gd name="connsiteY1" fmla="*/ 533400 h 791976"/>
                    <a:gd name="connsiteX2" fmla="*/ 447675 w 701420"/>
                    <a:gd name="connsiteY2" fmla="*/ 546735 h 791976"/>
                    <a:gd name="connsiteX3" fmla="*/ 509942 w 701420"/>
                    <a:gd name="connsiteY3" fmla="*/ 183495 h 791976"/>
                    <a:gd name="connsiteX4" fmla="*/ 701420 w 701420"/>
                    <a:gd name="connsiteY4" fmla="*/ 224790 h 791976"/>
                    <a:gd name="connsiteX5" fmla="*/ 548640 w 701420"/>
                    <a:gd name="connsiteY5" fmla="*/ 767715 h 791976"/>
                    <a:gd name="connsiteX6" fmla="*/ 272415 w 701420"/>
                    <a:gd name="connsiteY6" fmla="*/ 765810 h 791976"/>
                    <a:gd name="connsiteX7" fmla="*/ 0 w 701420"/>
                    <a:gd name="connsiteY7" fmla="*/ 367665 h 791976"/>
                    <a:gd name="connsiteX8" fmla="*/ 25907 w 701420"/>
                    <a:gd name="connsiteY8" fmla="*/ 284226 h 791976"/>
                    <a:gd name="connsiteX9" fmla="*/ 124205 w 701420"/>
                    <a:gd name="connsiteY9" fmla="*/ 0 h 791976"/>
                    <a:gd name="connsiteX0" fmla="*/ 124205 w 678560"/>
                    <a:gd name="connsiteY0" fmla="*/ 0 h 791976"/>
                    <a:gd name="connsiteX1" fmla="*/ 400050 w 678560"/>
                    <a:gd name="connsiteY1" fmla="*/ 533400 h 791976"/>
                    <a:gd name="connsiteX2" fmla="*/ 447675 w 678560"/>
                    <a:gd name="connsiteY2" fmla="*/ 546735 h 791976"/>
                    <a:gd name="connsiteX3" fmla="*/ 509942 w 678560"/>
                    <a:gd name="connsiteY3" fmla="*/ 183495 h 791976"/>
                    <a:gd name="connsiteX4" fmla="*/ 678560 w 678560"/>
                    <a:gd name="connsiteY4" fmla="*/ 209550 h 791976"/>
                    <a:gd name="connsiteX5" fmla="*/ 548640 w 678560"/>
                    <a:gd name="connsiteY5" fmla="*/ 767715 h 791976"/>
                    <a:gd name="connsiteX6" fmla="*/ 272415 w 678560"/>
                    <a:gd name="connsiteY6" fmla="*/ 765810 h 791976"/>
                    <a:gd name="connsiteX7" fmla="*/ 0 w 678560"/>
                    <a:gd name="connsiteY7" fmla="*/ 367665 h 791976"/>
                    <a:gd name="connsiteX8" fmla="*/ 25907 w 678560"/>
                    <a:gd name="connsiteY8" fmla="*/ 284226 h 791976"/>
                    <a:gd name="connsiteX9" fmla="*/ 124205 w 678560"/>
                    <a:gd name="connsiteY9" fmla="*/ 0 h 791976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7675 w 678560"/>
                    <a:gd name="connsiteY2" fmla="*/ 54673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7675 w 678560"/>
                    <a:gd name="connsiteY2" fmla="*/ 54673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0055 w 678560"/>
                    <a:gd name="connsiteY2" fmla="*/ 49339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0055 w 678560"/>
                    <a:gd name="connsiteY2" fmla="*/ 49339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955"/>
                    <a:gd name="connsiteY0" fmla="*/ 0 h 777860"/>
                    <a:gd name="connsiteX1" fmla="*/ 400050 w 678955"/>
                    <a:gd name="connsiteY1" fmla="*/ 533400 h 777860"/>
                    <a:gd name="connsiteX2" fmla="*/ 440055 w 678955"/>
                    <a:gd name="connsiteY2" fmla="*/ 493395 h 777860"/>
                    <a:gd name="connsiteX3" fmla="*/ 509942 w 678955"/>
                    <a:gd name="connsiteY3" fmla="*/ 183495 h 777860"/>
                    <a:gd name="connsiteX4" fmla="*/ 678560 w 678955"/>
                    <a:gd name="connsiteY4" fmla="*/ 209550 h 777860"/>
                    <a:gd name="connsiteX5" fmla="*/ 548640 w 678955"/>
                    <a:gd name="connsiteY5" fmla="*/ 767715 h 777860"/>
                    <a:gd name="connsiteX6" fmla="*/ 302895 w 678955"/>
                    <a:gd name="connsiteY6" fmla="*/ 739140 h 777860"/>
                    <a:gd name="connsiteX7" fmla="*/ 0 w 678955"/>
                    <a:gd name="connsiteY7" fmla="*/ 367665 h 777860"/>
                    <a:gd name="connsiteX8" fmla="*/ 25907 w 678955"/>
                    <a:gd name="connsiteY8" fmla="*/ 284226 h 777860"/>
                    <a:gd name="connsiteX9" fmla="*/ 124205 w 678955"/>
                    <a:gd name="connsiteY9" fmla="*/ 0 h 777860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26098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24815 w 678718"/>
                    <a:gd name="connsiteY2" fmla="*/ 43624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24815 w 678718"/>
                    <a:gd name="connsiteY2" fmla="*/ 436245 h 805465"/>
                    <a:gd name="connsiteX3" fmla="*/ 468032 w 678718"/>
                    <a:gd name="connsiteY3" fmla="*/ 17968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24815 w 648267"/>
                    <a:gd name="connsiteY2" fmla="*/ 436245 h 805465"/>
                    <a:gd name="connsiteX3" fmla="*/ 468032 w 648267"/>
                    <a:gd name="connsiteY3" fmla="*/ 179685 h 805465"/>
                    <a:gd name="connsiteX4" fmla="*/ 648080 w 648267"/>
                    <a:gd name="connsiteY4" fmla="*/ 194310 h 805465"/>
                    <a:gd name="connsiteX5" fmla="*/ 430530 w 648267"/>
                    <a:gd name="connsiteY5" fmla="*/ 802005 h 805465"/>
                    <a:gd name="connsiteX6" fmla="*/ 302895 w 648267"/>
                    <a:gd name="connsiteY6" fmla="*/ 739140 h 805465"/>
                    <a:gd name="connsiteX7" fmla="*/ 0 w 648267"/>
                    <a:gd name="connsiteY7" fmla="*/ 367665 h 805465"/>
                    <a:gd name="connsiteX8" fmla="*/ 25907 w 648267"/>
                    <a:gd name="connsiteY8" fmla="*/ 284226 h 805465"/>
                    <a:gd name="connsiteX9" fmla="*/ 124205 w 648267"/>
                    <a:gd name="connsiteY9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67"/>
                    <a:gd name="connsiteY0" fmla="*/ 0 h 805465"/>
                    <a:gd name="connsiteX1" fmla="*/ 373380 w 648267"/>
                    <a:gd name="connsiteY1" fmla="*/ 4572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86"/>
                    <a:gd name="connsiteY0" fmla="*/ 0 h 834464"/>
                    <a:gd name="connsiteX1" fmla="*/ 373380 w 648286"/>
                    <a:gd name="connsiteY1" fmla="*/ 457200 h 834464"/>
                    <a:gd name="connsiteX2" fmla="*/ 468032 w 648286"/>
                    <a:gd name="connsiteY2" fmla="*/ 179685 h 834464"/>
                    <a:gd name="connsiteX3" fmla="*/ 648080 w 648286"/>
                    <a:gd name="connsiteY3" fmla="*/ 194310 h 834464"/>
                    <a:gd name="connsiteX4" fmla="*/ 445770 w 648286"/>
                    <a:gd name="connsiteY4" fmla="*/ 832485 h 834464"/>
                    <a:gd name="connsiteX5" fmla="*/ 302895 w 648286"/>
                    <a:gd name="connsiteY5" fmla="*/ 739140 h 834464"/>
                    <a:gd name="connsiteX6" fmla="*/ 0 w 648286"/>
                    <a:gd name="connsiteY6" fmla="*/ 367665 h 834464"/>
                    <a:gd name="connsiteX7" fmla="*/ 25907 w 648286"/>
                    <a:gd name="connsiteY7" fmla="*/ 284226 h 834464"/>
                    <a:gd name="connsiteX8" fmla="*/ 124205 w 648286"/>
                    <a:gd name="connsiteY8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73380 w 648286"/>
                    <a:gd name="connsiteY2" fmla="*/ 457200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73380 w 648286"/>
                    <a:gd name="connsiteY2" fmla="*/ 457200 h 834464"/>
                    <a:gd name="connsiteX3" fmla="*/ 386117 w 648286"/>
                    <a:gd name="connsiteY3" fmla="*/ 413999 h 834464"/>
                    <a:gd name="connsiteX4" fmla="*/ 468032 w 648286"/>
                    <a:gd name="connsiteY4" fmla="*/ 179685 h 834464"/>
                    <a:gd name="connsiteX5" fmla="*/ 648080 w 648286"/>
                    <a:gd name="connsiteY5" fmla="*/ 194310 h 834464"/>
                    <a:gd name="connsiteX6" fmla="*/ 445770 w 648286"/>
                    <a:gd name="connsiteY6" fmla="*/ 832485 h 834464"/>
                    <a:gd name="connsiteX7" fmla="*/ 302895 w 648286"/>
                    <a:gd name="connsiteY7" fmla="*/ 739140 h 834464"/>
                    <a:gd name="connsiteX8" fmla="*/ 0 w 648286"/>
                    <a:gd name="connsiteY8" fmla="*/ 367665 h 834464"/>
                    <a:gd name="connsiteX9" fmla="*/ 25907 w 648286"/>
                    <a:gd name="connsiteY9" fmla="*/ 284226 h 834464"/>
                    <a:gd name="connsiteX10" fmla="*/ 124205 w 648286"/>
                    <a:gd name="connsiteY10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28384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24217 w 648286"/>
                    <a:gd name="connsiteY3" fmla="*/ 15682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28384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06455"/>
                    <a:gd name="connsiteY0" fmla="*/ 0 h 834464"/>
                    <a:gd name="connsiteX1" fmla="*/ 353732 w 606455"/>
                    <a:gd name="connsiteY1" fmla="*/ 413999 h 834464"/>
                    <a:gd name="connsiteX2" fmla="*/ 386117 w 606455"/>
                    <a:gd name="connsiteY2" fmla="*/ 413999 h 834464"/>
                    <a:gd name="connsiteX3" fmla="*/ 424217 w 606455"/>
                    <a:gd name="connsiteY3" fmla="*/ 156825 h 834464"/>
                    <a:gd name="connsiteX4" fmla="*/ 606170 w 606455"/>
                    <a:gd name="connsiteY4" fmla="*/ 194310 h 834464"/>
                    <a:gd name="connsiteX5" fmla="*/ 445770 w 606455"/>
                    <a:gd name="connsiteY5" fmla="*/ 832485 h 834464"/>
                    <a:gd name="connsiteX6" fmla="*/ 283845 w 606455"/>
                    <a:gd name="connsiteY6" fmla="*/ 739140 h 834464"/>
                    <a:gd name="connsiteX7" fmla="*/ 0 w 606455"/>
                    <a:gd name="connsiteY7" fmla="*/ 367665 h 834464"/>
                    <a:gd name="connsiteX8" fmla="*/ 25907 w 606455"/>
                    <a:gd name="connsiteY8" fmla="*/ 284226 h 834464"/>
                    <a:gd name="connsiteX9" fmla="*/ 124205 w 606455"/>
                    <a:gd name="connsiteY9" fmla="*/ 0 h 834464"/>
                    <a:gd name="connsiteX0" fmla="*/ 124205 w 606455"/>
                    <a:gd name="connsiteY0" fmla="*/ 0 h 834464"/>
                    <a:gd name="connsiteX1" fmla="*/ 353732 w 606455"/>
                    <a:gd name="connsiteY1" fmla="*/ 413999 h 834464"/>
                    <a:gd name="connsiteX2" fmla="*/ 374687 w 606455"/>
                    <a:gd name="connsiteY2" fmla="*/ 413999 h 834464"/>
                    <a:gd name="connsiteX3" fmla="*/ 424217 w 606455"/>
                    <a:gd name="connsiteY3" fmla="*/ 156825 h 834464"/>
                    <a:gd name="connsiteX4" fmla="*/ 606170 w 606455"/>
                    <a:gd name="connsiteY4" fmla="*/ 194310 h 834464"/>
                    <a:gd name="connsiteX5" fmla="*/ 445770 w 606455"/>
                    <a:gd name="connsiteY5" fmla="*/ 832485 h 834464"/>
                    <a:gd name="connsiteX6" fmla="*/ 283845 w 606455"/>
                    <a:gd name="connsiteY6" fmla="*/ 739140 h 834464"/>
                    <a:gd name="connsiteX7" fmla="*/ 0 w 606455"/>
                    <a:gd name="connsiteY7" fmla="*/ 367665 h 834464"/>
                    <a:gd name="connsiteX8" fmla="*/ 25907 w 606455"/>
                    <a:gd name="connsiteY8" fmla="*/ 284226 h 834464"/>
                    <a:gd name="connsiteX9" fmla="*/ 124205 w 606455"/>
                    <a:gd name="connsiteY9" fmla="*/ 0 h 834464"/>
                    <a:gd name="connsiteX0" fmla="*/ 124205 w 614057"/>
                    <a:gd name="connsiteY0" fmla="*/ 0 h 834464"/>
                    <a:gd name="connsiteX1" fmla="*/ 353732 w 614057"/>
                    <a:gd name="connsiteY1" fmla="*/ 413999 h 834464"/>
                    <a:gd name="connsiteX2" fmla="*/ 374687 w 614057"/>
                    <a:gd name="connsiteY2" fmla="*/ 413999 h 834464"/>
                    <a:gd name="connsiteX3" fmla="*/ 424217 w 614057"/>
                    <a:gd name="connsiteY3" fmla="*/ 156825 h 834464"/>
                    <a:gd name="connsiteX4" fmla="*/ 613790 w 614057"/>
                    <a:gd name="connsiteY4" fmla="*/ 118110 h 834464"/>
                    <a:gd name="connsiteX5" fmla="*/ 445770 w 614057"/>
                    <a:gd name="connsiteY5" fmla="*/ 832485 h 834464"/>
                    <a:gd name="connsiteX6" fmla="*/ 283845 w 614057"/>
                    <a:gd name="connsiteY6" fmla="*/ 739140 h 834464"/>
                    <a:gd name="connsiteX7" fmla="*/ 0 w 614057"/>
                    <a:gd name="connsiteY7" fmla="*/ 367665 h 834464"/>
                    <a:gd name="connsiteX8" fmla="*/ 25907 w 614057"/>
                    <a:gd name="connsiteY8" fmla="*/ 284226 h 834464"/>
                    <a:gd name="connsiteX9" fmla="*/ 124205 w 614057"/>
                    <a:gd name="connsiteY9" fmla="*/ 0 h 834464"/>
                    <a:gd name="connsiteX0" fmla="*/ 124205 w 614057"/>
                    <a:gd name="connsiteY0" fmla="*/ 0 h 834464"/>
                    <a:gd name="connsiteX1" fmla="*/ 353732 w 614057"/>
                    <a:gd name="connsiteY1" fmla="*/ 413999 h 834464"/>
                    <a:gd name="connsiteX2" fmla="*/ 374687 w 614057"/>
                    <a:gd name="connsiteY2" fmla="*/ 413999 h 834464"/>
                    <a:gd name="connsiteX3" fmla="*/ 439457 w 614057"/>
                    <a:gd name="connsiteY3" fmla="*/ 99675 h 834464"/>
                    <a:gd name="connsiteX4" fmla="*/ 613790 w 614057"/>
                    <a:gd name="connsiteY4" fmla="*/ 118110 h 834464"/>
                    <a:gd name="connsiteX5" fmla="*/ 445770 w 614057"/>
                    <a:gd name="connsiteY5" fmla="*/ 832485 h 834464"/>
                    <a:gd name="connsiteX6" fmla="*/ 283845 w 614057"/>
                    <a:gd name="connsiteY6" fmla="*/ 739140 h 834464"/>
                    <a:gd name="connsiteX7" fmla="*/ 0 w 614057"/>
                    <a:gd name="connsiteY7" fmla="*/ 367665 h 834464"/>
                    <a:gd name="connsiteX8" fmla="*/ 25907 w 614057"/>
                    <a:gd name="connsiteY8" fmla="*/ 284226 h 834464"/>
                    <a:gd name="connsiteX9" fmla="*/ 124205 w 614057"/>
                    <a:gd name="connsiteY9" fmla="*/ 0 h 834464"/>
                    <a:gd name="connsiteX0" fmla="*/ 154850 w 644702"/>
                    <a:gd name="connsiteY0" fmla="*/ 0 h 834464"/>
                    <a:gd name="connsiteX1" fmla="*/ 384377 w 644702"/>
                    <a:gd name="connsiteY1" fmla="*/ 413999 h 834464"/>
                    <a:gd name="connsiteX2" fmla="*/ 405332 w 644702"/>
                    <a:gd name="connsiteY2" fmla="*/ 413999 h 834464"/>
                    <a:gd name="connsiteX3" fmla="*/ 470102 w 644702"/>
                    <a:gd name="connsiteY3" fmla="*/ 99675 h 834464"/>
                    <a:gd name="connsiteX4" fmla="*/ 644435 w 644702"/>
                    <a:gd name="connsiteY4" fmla="*/ 118110 h 834464"/>
                    <a:gd name="connsiteX5" fmla="*/ 476415 w 644702"/>
                    <a:gd name="connsiteY5" fmla="*/ 832485 h 834464"/>
                    <a:gd name="connsiteX6" fmla="*/ 314490 w 644702"/>
                    <a:gd name="connsiteY6" fmla="*/ 739140 h 834464"/>
                    <a:gd name="connsiteX7" fmla="*/ 30645 w 644702"/>
                    <a:gd name="connsiteY7" fmla="*/ 367665 h 834464"/>
                    <a:gd name="connsiteX8" fmla="*/ 0 w 644702"/>
                    <a:gd name="connsiteY8" fmla="*/ 303076 h 834464"/>
                    <a:gd name="connsiteX9" fmla="*/ 154850 w 644702"/>
                    <a:gd name="connsiteY9" fmla="*/ 0 h 834464"/>
                    <a:gd name="connsiteX0" fmla="*/ 249873 w 739725"/>
                    <a:gd name="connsiteY0" fmla="*/ 0 h 834464"/>
                    <a:gd name="connsiteX1" fmla="*/ 479400 w 739725"/>
                    <a:gd name="connsiteY1" fmla="*/ 413999 h 834464"/>
                    <a:gd name="connsiteX2" fmla="*/ 500355 w 739725"/>
                    <a:gd name="connsiteY2" fmla="*/ 413999 h 834464"/>
                    <a:gd name="connsiteX3" fmla="*/ 565125 w 739725"/>
                    <a:gd name="connsiteY3" fmla="*/ 99675 h 834464"/>
                    <a:gd name="connsiteX4" fmla="*/ 739458 w 739725"/>
                    <a:gd name="connsiteY4" fmla="*/ 118110 h 834464"/>
                    <a:gd name="connsiteX5" fmla="*/ 571438 w 739725"/>
                    <a:gd name="connsiteY5" fmla="*/ 832485 h 834464"/>
                    <a:gd name="connsiteX6" fmla="*/ 409513 w 739725"/>
                    <a:gd name="connsiteY6" fmla="*/ 739140 h 834464"/>
                    <a:gd name="connsiteX7" fmla="*/ 0 w 739725"/>
                    <a:gd name="connsiteY7" fmla="*/ 480767 h 834464"/>
                    <a:gd name="connsiteX8" fmla="*/ 95023 w 739725"/>
                    <a:gd name="connsiteY8" fmla="*/ 303076 h 834464"/>
                    <a:gd name="connsiteX9" fmla="*/ 249873 w 739725"/>
                    <a:gd name="connsiteY9" fmla="*/ 0 h 834464"/>
                    <a:gd name="connsiteX0" fmla="*/ 80220 w 739725"/>
                    <a:gd name="connsiteY0" fmla="*/ 145380 h 734790"/>
                    <a:gd name="connsiteX1" fmla="*/ 479400 w 739725"/>
                    <a:gd name="connsiteY1" fmla="*/ 314325 h 734790"/>
                    <a:gd name="connsiteX2" fmla="*/ 500355 w 739725"/>
                    <a:gd name="connsiteY2" fmla="*/ 314325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91432 w 739725"/>
                    <a:gd name="connsiteY1" fmla="*/ 339458 h 734790"/>
                    <a:gd name="connsiteX2" fmla="*/ 500355 w 739725"/>
                    <a:gd name="connsiteY2" fmla="*/ 314325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91432 w 739725"/>
                    <a:gd name="connsiteY1" fmla="*/ 3394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95023 w 739725"/>
                    <a:gd name="connsiteY0" fmla="*/ 203402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0" fmla="*/ 189274 w 739725"/>
                    <a:gd name="connsiteY0" fmla="*/ 297654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189274 w 739725"/>
                    <a:gd name="connsiteY8" fmla="*/ 297654 h 734790"/>
                    <a:gd name="connsiteX0" fmla="*/ 57323 w 607774"/>
                    <a:gd name="connsiteY0" fmla="*/ 297654 h 734790"/>
                    <a:gd name="connsiteX1" fmla="*/ 246914 w 607774"/>
                    <a:gd name="connsiteY1" fmla="*/ 377158 h 734790"/>
                    <a:gd name="connsiteX2" fmla="*/ 393537 w 607774"/>
                    <a:gd name="connsiteY2" fmla="*/ 458843 h 734790"/>
                    <a:gd name="connsiteX3" fmla="*/ 433174 w 607774"/>
                    <a:gd name="connsiteY3" fmla="*/ 1 h 734790"/>
                    <a:gd name="connsiteX4" fmla="*/ 607507 w 607774"/>
                    <a:gd name="connsiteY4" fmla="*/ 18436 h 734790"/>
                    <a:gd name="connsiteX5" fmla="*/ 439487 w 607774"/>
                    <a:gd name="connsiteY5" fmla="*/ 732811 h 734790"/>
                    <a:gd name="connsiteX6" fmla="*/ 277562 w 607774"/>
                    <a:gd name="connsiteY6" fmla="*/ 639466 h 734790"/>
                    <a:gd name="connsiteX7" fmla="*/ 0 w 607774"/>
                    <a:gd name="connsiteY7" fmla="*/ 412510 h 734790"/>
                    <a:gd name="connsiteX8" fmla="*/ 57323 w 607774"/>
                    <a:gd name="connsiteY8" fmla="*/ 297654 h 734790"/>
                    <a:gd name="connsiteX0" fmla="*/ 57323 w 607774"/>
                    <a:gd name="connsiteY0" fmla="*/ 303937 h 741073"/>
                    <a:gd name="connsiteX1" fmla="*/ 246914 w 607774"/>
                    <a:gd name="connsiteY1" fmla="*/ 383441 h 741073"/>
                    <a:gd name="connsiteX2" fmla="*/ 393537 w 607774"/>
                    <a:gd name="connsiteY2" fmla="*/ 465126 h 741073"/>
                    <a:gd name="connsiteX3" fmla="*/ 514859 w 607774"/>
                    <a:gd name="connsiteY3" fmla="*/ 0 h 741073"/>
                    <a:gd name="connsiteX4" fmla="*/ 607507 w 607774"/>
                    <a:gd name="connsiteY4" fmla="*/ 24719 h 741073"/>
                    <a:gd name="connsiteX5" fmla="*/ 439487 w 607774"/>
                    <a:gd name="connsiteY5" fmla="*/ 739094 h 741073"/>
                    <a:gd name="connsiteX6" fmla="*/ 277562 w 607774"/>
                    <a:gd name="connsiteY6" fmla="*/ 645749 h 741073"/>
                    <a:gd name="connsiteX7" fmla="*/ 0 w 607774"/>
                    <a:gd name="connsiteY7" fmla="*/ 418793 h 741073"/>
                    <a:gd name="connsiteX8" fmla="*/ 57323 w 607774"/>
                    <a:gd name="connsiteY8" fmla="*/ 303937 h 741073"/>
                    <a:gd name="connsiteX0" fmla="*/ 1 w 550452"/>
                    <a:gd name="connsiteY0" fmla="*/ 303937 h 741073"/>
                    <a:gd name="connsiteX1" fmla="*/ 189592 w 550452"/>
                    <a:gd name="connsiteY1" fmla="*/ 383441 h 741073"/>
                    <a:gd name="connsiteX2" fmla="*/ 336215 w 550452"/>
                    <a:gd name="connsiteY2" fmla="*/ 465126 h 741073"/>
                    <a:gd name="connsiteX3" fmla="*/ 457537 w 550452"/>
                    <a:gd name="connsiteY3" fmla="*/ 0 h 741073"/>
                    <a:gd name="connsiteX4" fmla="*/ 550185 w 550452"/>
                    <a:gd name="connsiteY4" fmla="*/ 24719 h 741073"/>
                    <a:gd name="connsiteX5" fmla="*/ 382165 w 550452"/>
                    <a:gd name="connsiteY5" fmla="*/ 739094 h 741073"/>
                    <a:gd name="connsiteX6" fmla="*/ 220240 w 550452"/>
                    <a:gd name="connsiteY6" fmla="*/ 645749 h 741073"/>
                    <a:gd name="connsiteX7" fmla="*/ 60060 w 550452"/>
                    <a:gd name="connsiteY7" fmla="*/ 521942 h 741073"/>
                    <a:gd name="connsiteX8" fmla="*/ 1 w 550452"/>
                    <a:gd name="connsiteY8" fmla="*/ 303937 h 741073"/>
                    <a:gd name="connsiteX0" fmla="*/ 81379 w 490392"/>
                    <a:gd name="connsiteY0" fmla="*/ 442489 h 741073"/>
                    <a:gd name="connsiteX1" fmla="*/ 129532 w 490392"/>
                    <a:gd name="connsiteY1" fmla="*/ 383441 h 741073"/>
                    <a:gd name="connsiteX2" fmla="*/ 276155 w 490392"/>
                    <a:gd name="connsiteY2" fmla="*/ 465126 h 741073"/>
                    <a:gd name="connsiteX3" fmla="*/ 397477 w 490392"/>
                    <a:gd name="connsiteY3" fmla="*/ 0 h 741073"/>
                    <a:gd name="connsiteX4" fmla="*/ 490125 w 490392"/>
                    <a:gd name="connsiteY4" fmla="*/ 24719 h 741073"/>
                    <a:gd name="connsiteX5" fmla="*/ 322105 w 490392"/>
                    <a:gd name="connsiteY5" fmla="*/ 739094 h 741073"/>
                    <a:gd name="connsiteX6" fmla="*/ 160180 w 490392"/>
                    <a:gd name="connsiteY6" fmla="*/ 645749 h 741073"/>
                    <a:gd name="connsiteX7" fmla="*/ 0 w 490392"/>
                    <a:gd name="connsiteY7" fmla="*/ 521942 h 741073"/>
                    <a:gd name="connsiteX8" fmla="*/ 81379 w 490392"/>
                    <a:gd name="connsiteY8" fmla="*/ 442489 h 74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2" h="741073">
                      <a:moveTo>
                        <a:pt x="81379" y="442489"/>
                      </a:moveTo>
                      <a:lnTo>
                        <a:pt x="129532" y="383441"/>
                      </a:lnTo>
                      <a:cubicBezTo>
                        <a:pt x="150324" y="458156"/>
                        <a:pt x="266630" y="490843"/>
                        <a:pt x="276155" y="465126"/>
                      </a:cubicBezTo>
                      <a:lnTo>
                        <a:pt x="397477" y="0"/>
                      </a:lnTo>
                      <a:lnTo>
                        <a:pt x="490125" y="24719"/>
                      </a:lnTo>
                      <a:cubicBezTo>
                        <a:pt x="496575" y="122089"/>
                        <a:pt x="384716" y="650829"/>
                        <a:pt x="322105" y="739094"/>
                      </a:cubicBezTo>
                      <a:cubicBezTo>
                        <a:pt x="289974" y="752429"/>
                        <a:pt x="189517" y="695850"/>
                        <a:pt x="160180" y="645749"/>
                      </a:cubicBezTo>
                      <a:lnTo>
                        <a:pt x="0" y="521942"/>
                      </a:lnTo>
                      <a:lnTo>
                        <a:pt x="81379" y="442489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자유형 229">
                  <a:extLst>
                    <a:ext uri="{FF2B5EF4-FFF2-40B4-BE49-F238E27FC236}">
                      <a16:creationId xmlns:a16="http://schemas.microsoft.com/office/drawing/2014/main" id="{F306861E-D3CB-4179-866F-E6186A13039C}"/>
                    </a:ext>
                  </a:extLst>
                </p:cNvPr>
                <p:cNvSpPr/>
                <p:nvPr/>
              </p:nvSpPr>
              <p:spPr>
                <a:xfrm rot="526220">
                  <a:off x="3570810" y="4844975"/>
                  <a:ext cx="313104" cy="307776"/>
                </a:xfrm>
                <a:custGeom>
                  <a:avLst/>
                  <a:gdLst>
                    <a:gd name="connsiteX0" fmla="*/ 4618 w 817134"/>
                    <a:gd name="connsiteY0" fmla="*/ 462782 h 873073"/>
                    <a:gd name="connsiteX1" fmla="*/ 199690 w 817134"/>
                    <a:gd name="connsiteY1" fmla="*/ 170174 h 873073"/>
                    <a:gd name="connsiteX2" fmla="*/ 321610 w 817134"/>
                    <a:gd name="connsiteY2" fmla="*/ 29966 h 873073"/>
                    <a:gd name="connsiteX3" fmla="*/ 791002 w 817134"/>
                    <a:gd name="connsiteY3" fmla="*/ 755390 h 873073"/>
                    <a:gd name="connsiteX4" fmla="*/ 748330 w 817134"/>
                    <a:gd name="connsiteY4" fmla="*/ 798062 h 873073"/>
                    <a:gd name="connsiteX5" fmla="*/ 675178 w 817134"/>
                    <a:gd name="connsiteY5" fmla="*/ 859022 h 873073"/>
                    <a:gd name="connsiteX6" fmla="*/ 413050 w 817134"/>
                    <a:gd name="connsiteY6" fmla="*/ 505454 h 873073"/>
                    <a:gd name="connsiteX7" fmla="*/ 285034 w 817134"/>
                    <a:gd name="connsiteY7" fmla="*/ 633470 h 873073"/>
                    <a:gd name="connsiteX8" fmla="*/ 77770 w 817134"/>
                    <a:gd name="connsiteY8" fmla="*/ 505454 h 873073"/>
                    <a:gd name="connsiteX9" fmla="*/ 4618 w 817134"/>
                    <a:gd name="connsiteY9" fmla="*/ 462782 h 873073"/>
                    <a:gd name="connsiteX0" fmla="*/ 4618 w 807633"/>
                    <a:gd name="connsiteY0" fmla="*/ 462782 h 881374"/>
                    <a:gd name="connsiteX1" fmla="*/ 199690 w 807633"/>
                    <a:gd name="connsiteY1" fmla="*/ 170174 h 881374"/>
                    <a:gd name="connsiteX2" fmla="*/ 321610 w 807633"/>
                    <a:gd name="connsiteY2" fmla="*/ 29966 h 881374"/>
                    <a:gd name="connsiteX3" fmla="*/ 791002 w 807633"/>
                    <a:gd name="connsiteY3" fmla="*/ 755390 h 881374"/>
                    <a:gd name="connsiteX4" fmla="*/ 675178 w 807633"/>
                    <a:gd name="connsiteY4" fmla="*/ 859022 h 881374"/>
                    <a:gd name="connsiteX5" fmla="*/ 413050 w 807633"/>
                    <a:gd name="connsiteY5" fmla="*/ 505454 h 881374"/>
                    <a:gd name="connsiteX6" fmla="*/ 285034 w 807633"/>
                    <a:gd name="connsiteY6" fmla="*/ 633470 h 881374"/>
                    <a:gd name="connsiteX7" fmla="*/ 77770 w 807633"/>
                    <a:gd name="connsiteY7" fmla="*/ 505454 h 881374"/>
                    <a:gd name="connsiteX8" fmla="*/ 4618 w 807633"/>
                    <a:gd name="connsiteY8" fmla="*/ 462782 h 881374"/>
                    <a:gd name="connsiteX0" fmla="*/ 4618 w 797904"/>
                    <a:gd name="connsiteY0" fmla="*/ 462782 h 870571"/>
                    <a:gd name="connsiteX1" fmla="*/ 199690 w 797904"/>
                    <a:gd name="connsiteY1" fmla="*/ 170174 h 870571"/>
                    <a:gd name="connsiteX2" fmla="*/ 321610 w 797904"/>
                    <a:gd name="connsiteY2" fmla="*/ 29966 h 870571"/>
                    <a:gd name="connsiteX3" fmla="*/ 791002 w 797904"/>
                    <a:gd name="connsiteY3" fmla="*/ 755390 h 870571"/>
                    <a:gd name="connsiteX4" fmla="*/ 675178 w 797904"/>
                    <a:gd name="connsiteY4" fmla="*/ 859022 h 870571"/>
                    <a:gd name="connsiteX5" fmla="*/ 413050 w 797904"/>
                    <a:gd name="connsiteY5" fmla="*/ 505454 h 870571"/>
                    <a:gd name="connsiteX6" fmla="*/ 285034 w 797904"/>
                    <a:gd name="connsiteY6" fmla="*/ 633470 h 870571"/>
                    <a:gd name="connsiteX7" fmla="*/ 77770 w 797904"/>
                    <a:gd name="connsiteY7" fmla="*/ 505454 h 870571"/>
                    <a:gd name="connsiteX8" fmla="*/ 4618 w 797904"/>
                    <a:gd name="connsiteY8" fmla="*/ 462782 h 870571"/>
                    <a:gd name="connsiteX0" fmla="*/ 4618 w 791069"/>
                    <a:gd name="connsiteY0" fmla="*/ 462782 h 870571"/>
                    <a:gd name="connsiteX1" fmla="*/ 199690 w 791069"/>
                    <a:gd name="connsiteY1" fmla="*/ 170174 h 870571"/>
                    <a:gd name="connsiteX2" fmla="*/ 321610 w 791069"/>
                    <a:gd name="connsiteY2" fmla="*/ 29966 h 870571"/>
                    <a:gd name="connsiteX3" fmla="*/ 791002 w 791069"/>
                    <a:gd name="connsiteY3" fmla="*/ 755390 h 870571"/>
                    <a:gd name="connsiteX4" fmla="*/ 675178 w 791069"/>
                    <a:gd name="connsiteY4" fmla="*/ 859022 h 870571"/>
                    <a:gd name="connsiteX5" fmla="*/ 413050 w 791069"/>
                    <a:gd name="connsiteY5" fmla="*/ 505454 h 870571"/>
                    <a:gd name="connsiteX6" fmla="*/ 285034 w 791069"/>
                    <a:gd name="connsiteY6" fmla="*/ 633470 h 870571"/>
                    <a:gd name="connsiteX7" fmla="*/ 77770 w 791069"/>
                    <a:gd name="connsiteY7" fmla="*/ 505454 h 870571"/>
                    <a:gd name="connsiteX8" fmla="*/ 4618 w 791069"/>
                    <a:gd name="connsiteY8" fmla="*/ 462782 h 870571"/>
                    <a:gd name="connsiteX0" fmla="*/ 2080 w 788532"/>
                    <a:gd name="connsiteY0" fmla="*/ 462782 h 870571"/>
                    <a:gd name="connsiteX1" fmla="*/ 147622 w 788532"/>
                    <a:gd name="connsiteY1" fmla="*/ 170174 h 870571"/>
                    <a:gd name="connsiteX2" fmla="*/ 319072 w 788532"/>
                    <a:gd name="connsiteY2" fmla="*/ 29966 h 870571"/>
                    <a:gd name="connsiteX3" fmla="*/ 788464 w 788532"/>
                    <a:gd name="connsiteY3" fmla="*/ 755390 h 870571"/>
                    <a:gd name="connsiteX4" fmla="*/ 672640 w 788532"/>
                    <a:gd name="connsiteY4" fmla="*/ 859022 h 870571"/>
                    <a:gd name="connsiteX5" fmla="*/ 410512 w 788532"/>
                    <a:gd name="connsiteY5" fmla="*/ 505454 h 870571"/>
                    <a:gd name="connsiteX6" fmla="*/ 282496 w 788532"/>
                    <a:gd name="connsiteY6" fmla="*/ 633470 h 870571"/>
                    <a:gd name="connsiteX7" fmla="*/ 75232 w 788532"/>
                    <a:gd name="connsiteY7" fmla="*/ 505454 h 870571"/>
                    <a:gd name="connsiteX8" fmla="*/ 2080 w 788532"/>
                    <a:gd name="connsiteY8" fmla="*/ 462782 h 870571"/>
                    <a:gd name="connsiteX0" fmla="*/ 2080 w 807098"/>
                    <a:gd name="connsiteY0" fmla="*/ 462782 h 869883"/>
                    <a:gd name="connsiteX1" fmla="*/ 147622 w 807098"/>
                    <a:gd name="connsiteY1" fmla="*/ 170174 h 869883"/>
                    <a:gd name="connsiteX2" fmla="*/ 319072 w 807098"/>
                    <a:gd name="connsiteY2" fmla="*/ 29966 h 869883"/>
                    <a:gd name="connsiteX3" fmla="*/ 788464 w 807098"/>
                    <a:gd name="connsiteY3" fmla="*/ 755390 h 869883"/>
                    <a:gd name="connsiteX4" fmla="*/ 684070 w 807098"/>
                    <a:gd name="connsiteY4" fmla="*/ 843782 h 869883"/>
                    <a:gd name="connsiteX5" fmla="*/ 410512 w 807098"/>
                    <a:gd name="connsiteY5" fmla="*/ 505454 h 869883"/>
                    <a:gd name="connsiteX6" fmla="*/ 282496 w 807098"/>
                    <a:gd name="connsiteY6" fmla="*/ 633470 h 869883"/>
                    <a:gd name="connsiteX7" fmla="*/ 75232 w 807098"/>
                    <a:gd name="connsiteY7" fmla="*/ 505454 h 869883"/>
                    <a:gd name="connsiteX8" fmla="*/ 2080 w 807098"/>
                    <a:gd name="connsiteY8" fmla="*/ 462782 h 869883"/>
                    <a:gd name="connsiteX0" fmla="*/ 2080 w 806297"/>
                    <a:gd name="connsiteY0" fmla="*/ 462782 h 845341"/>
                    <a:gd name="connsiteX1" fmla="*/ 147622 w 806297"/>
                    <a:gd name="connsiteY1" fmla="*/ 170174 h 845341"/>
                    <a:gd name="connsiteX2" fmla="*/ 319072 w 806297"/>
                    <a:gd name="connsiteY2" fmla="*/ 29966 h 845341"/>
                    <a:gd name="connsiteX3" fmla="*/ 788464 w 806297"/>
                    <a:gd name="connsiteY3" fmla="*/ 755390 h 845341"/>
                    <a:gd name="connsiteX4" fmla="*/ 684070 w 806297"/>
                    <a:gd name="connsiteY4" fmla="*/ 843782 h 845341"/>
                    <a:gd name="connsiteX5" fmla="*/ 410512 w 806297"/>
                    <a:gd name="connsiteY5" fmla="*/ 505454 h 845341"/>
                    <a:gd name="connsiteX6" fmla="*/ 282496 w 806297"/>
                    <a:gd name="connsiteY6" fmla="*/ 633470 h 845341"/>
                    <a:gd name="connsiteX7" fmla="*/ 75232 w 806297"/>
                    <a:gd name="connsiteY7" fmla="*/ 505454 h 845341"/>
                    <a:gd name="connsiteX8" fmla="*/ 2080 w 806297"/>
                    <a:gd name="connsiteY8" fmla="*/ 462782 h 845341"/>
                    <a:gd name="connsiteX0" fmla="*/ 2080 w 780267"/>
                    <a:gd name="connsiteY0" fmla="*/ 463036 h 871646"/>
                    <a:gd name="connsiteX1" fmla="*/ 147622 w 780267"/>
                    <a:gd name="connsiteY1" fmla="*/ 170428 h 871646"/>
                    <a:gd name="connsiteX2" fmla="*/ 319072 w 780267"/>
                    <a:gd name="connsiteY2" fmla="*/ 30220 h 871646"/>
                    <a:gd name="connsiteX3" fmla="*/ 757984 w 780267"/>
                    <a:gd name="connsiteY3" fmla="*/ 759454 h 871646"/>
                    <a:gd name="connsiteX4" fmla="*/ 684070 w 780267"/>
                    <a:gd name="connsiteY4" fmla="*/ 844036 h 871646"/>
                    <a:gd name="connsiteX5" fmla="*/ 410512 w 780267"/>
                    <a:gd name="connsiteY5" fmla="*/ 505708 h 871646"/>
                    <a:gd name="connsiteX6" fmla="*/ 282496 w 780267"/>
                    <a:gd name="connsiteY6" fmla="*/ 633724 h 871646"/>
                    <a:gd name="connsiteX7" fmla="*/ 75232 w 780267"/>
                    <a:gd name="connsiteY7" fmla="*/ 505708 h 871646"/>
                    <a:gd name="connsiteX8" fmla="*/ 2080 w 780267"/>
                    <a:gd name="connsiteY8" fmla="*/ 463036 h 871646"/>
                    <a:gd name="connsiteX0" fmla="*/ 2080 w 778163"/>
                    <a:gd name="connsiteY0" fmla="*/ 463036 h 845795"/>
                    <a:gd name="connsiteX1" fmla="*/ 147622 w 778163"/>
                    <a:gd name="connsiteY1" fmla="*/ 170428 h 845795"/>
                    <a:gd name="connsiteX2" fmla="*/ 319072 w 778163"/>
                    <a:gd name="connsiteY2" fmla="*/ 30220 h 845795"/>
                    <a:gd name="connsiteX3" fmla="*/ 757984 w 778163"/>
                    <a:gd name="connsiteY3" fmla="*/ 759454 h 845795"/>
                    <a:gd name="connsiteX4" fmla="*/ 684070 w 778163"/>
                    <a:gd name="connsiteY4" fmla="*/ 844036 h 845795"/>
                    <a:gd name="connsiteX5" fmla="*/ 410512 w 778163"/>
                    <a:gd name="connsiteY5" fmla="*/ 505708 h 845795"/>
                    <a:gd name="connsiteX6" fmla="*/ 282496 w 778163"/>
                    <a:gd name="connsiteY6" fmla="*/ 633724 h 845795"/>
                    <a:gd name="connsiteX7" fmla="*/ 75232 w 778163"/>
                    <a:gd name="connsiteY7" fmla="*/ 505708 h 845795"/>
                    <a:gd name="connsiteX8" fmla="*/ 2080 w 778163"/>
                    <a:gd name="connsiteY8" fmla="*/ 463036 h 845795"/>
                    <a:gd name="connsiteX0" fmla="*/ 2080 w 774705"/>
                    <a:gd name="connsiteY0" fmla="*/ 463036 h 864939"/>
                    <a:gd name="connsiteX1" fmla="*/ 147622 w 774705"/>
                    <a:gd name="connsiteY1" fmla="*/ 170428 h 864939"/>
                    <a:gd name="connsiteX2" fmla="*/ 319072 w 774705"/>
                    <a:gd name="connsiteY2" fmla="*/ 30220 h 864939"/>
                    <a:gd name="connsiteX3" fmla="*/ 757984 w 774705"/>
                    <a:gd name="connsiteY3" fmla="*/ 759454 h 864939"/>
                    <a:gd name="connsiteX4" fmla="*/ 684070 w 774705"/>
                    <a:gd name="connsiteY4" fmla="*/ 844036 h 864939"/>
                    <a:gd name="connsiteX5" fmla="*/ 692945 w 774705"/>
                    <a:gd name="connsiteY5" fmla="*/ 833096 h 864939"/>
                    <a:gd name="connsiteX6" fmla="*/ 410512 w 774705"/>
                    <a:gd name="connsiteY6" fmla="*/ 505708 h 864939"/>
                    <a:gd name="connsiteX7" fmla="*/ 282496 w 774705"/>
                    <a:gd name="connsiteY7" fmla="*/ 633724 h 864939"/>
                    <a:gd name="connsiteX8" fmla="*/ 75232 w 774705"/>
                    <a:gd name="connsiteY8" fmla="*/ 505708 h 864939"/>
                    <a:gd name="connsiteX9" fmla="*/ 2080 w 774705"/>
                    <a:gd name="connsiteY9" fmla="*/ 463036 h 864939"/>
                    <a:gd name="connsiteX0" fmla="*/ 2080 w 812084"/>
                    <a:gd name="connsiteY0" fmla="*/ 451113 h 863974"/>
                    <a:gd name="connsiteX1" fmla="*/ 147622 w 812084"/>
                    <a:gd name="connsiteY1" fmla="*/ 158505 h 863974"/>
                    <a:gd name="connsiteX2" fmla="*/ 319072 w 812084"/>
                    <a:gd name="connsiteY2" fmla="*/ 18297 h 863974"/>
                    <a:gd name="connsiteX3" fmla="*/ 798178 w 812084"/>
                    <a:gd name="connsiteY3" fmla="*/ 563279 h 863974"/>
                    <a:gd name="connsiteX4" fmla="*/ 684070 w 812084"/>
                    <a:gd name="connsiteY4" fmla="*/ 832113 h 863974"/>
                    <a:gd name="connsiteX5" fmla="*/ 692945 w 812084"/>
                    <a:gd name="connsiteY5" fmla="*/ 821173 h 863974"/>
                    <a:gd name="connsiteX6" fmla="*/ 410512 w 812084"/>
                    <a:gd name="connsiteY6" fmla="*/ 493785 h 863974"/>
                    <a:gd name="connsiteX7" fmla="*/ 282496 w 812084"/>
                    <a:gd name="connsiteY7" fmla="*/ 621801 h 863974"/>
                    <a:gd name="connsiteX8" fmla="*/ 75232 w 812084"/>
                    <a:gd name="connsiteY8" fmla="*/ 493785 h 863974"/>
                    <a:gd name="connsiteX9" fmla="*/ 2080 w 812084"/>
                    <a:gd name="connsiteY9" fmla="*/ 451113 h 863974"/>
                    <a:gd name="connsiteX0" fmla="*/ 2080 w 815879"/>
                    <a:gd name="connsiteY0" fmla="*/ 451113 h 832765"/>
                    <a:gd name="connsiteX1" fmla="*/ 147622 w 815879"/>
                    <a:gd name="connsiteY1" fmla="*/ 158505 h 832765"/>
                    <a:gd name="connsiteX2" fmla="*/ 319072 w 815879"/>
                    <a:gd name="connsiteY2" fmla="*/ 18297 h 832765"/>
                    <a:gd name="connsiteX3" fmla="*/ 798178 w 815879"/>
                    <a:gd name="connsiteY3" fmla="*/ 563279 h 832765"/>
                    <a:gd name="connsiteX4" fmla="*/ 684070 w 815879"/>
                    <a:gd name="connsiteY4" fmla="*/ 832113 h 832765"/>
                    <a:gd name="connsiteX5" fmla="*/ 410512 w 815879"/>
                    <a:gd name="connsiteY5" fmla="*/ 493785 h 832765"/>
                    <a:gd name="connsiteX6" fmla="*/ 282496 w 815879"/>
                    <a:gd name="connsiteY6" fmla="*/ 621801 h 832765"/>
                    <a:gd name="connsiteX7" fmla="*/ 75232 w 815879"/>
                    <a:gd name="connsiteY7" fmla="*/ 493785 h 832765"/>
                    <a:gd name="connsiteX8" fmla="*/ 2080 w 815879"/>
                    <a:gd name="connsiteY8" fmla="*/ 451113 h 832765"/>
                    <a:gd name="connsiteX0" fmla="*/ 2080 w 819611"/>
                    <a:gd name="connsiteY0" fmla="*/ 451113 h 631479"/>
                    <a:gd name="connsiteX1" fmla="*/ 147622 w 819611"/>
                    <a:gd name="connsiteY1" fmla="*/ 158505 h 631479"/>
                    <a:gd name="connsiteX2" fmla="*/ 319072 w 819611"/>
                    <a:gd name="connsiteY2" fmla="*/ 18297 h 631479"/>
                    <a:gd name="connsiteX3" fmla="*/ 798178 w 819611"/>
                    <a:gd name="connsiteY3" fmla="*/ 563279 h 631479"/>
                    <a:gd name="connsiteX4" fmla="*/ 703685 w 819611"/>
                    <a:gd name="connsiteY4" fmla="*/ 615797 h 631479"/>
                    <a:gd name="connsiteX5" fmla="*/ 410512 w 819611"/>
                    <a:gd name="connsiteY5" fmla="*/ 493785 h 631479"/>
                    <a:gd name="connsiteX6" fmla="*/ 282496 w 819611"/>
                    <a:gd name="connsiteY6" fmla="*/ 621801 h 631479"/>
                    <a:gd name="connsiteX7" fmla="*/ 75232 w 819611"/>
                    <a:gd name="connsiteY7" fmla="*/ 493785 h 631479"/>
                    <a:gd name="connsiteX8" fmla="*/ 2080 w 819611"/>
                    <a:gd name="connsiteY8" fmla="*/ 451113 h 631479"/>
                    <a:gd name="connsiteX0" fmla="*/ 2080 w 819390"/>
                    <a:gd name="connsiteY0" fmla="*/ 451113 h 641461"/>
                    <a:gd name="connsiteX1" fmla="*/ 147622 w 819390"/>
                    <a:gd name="connsiteY1" fmla="*/ 158505 h 641461"/>
                    <a:gd name="connsiteX2" fmla="*/ 319072 w 819390"/>
                    <a:gd name="connsiteY2" fmla="*/ 18297 h 641461"/>
                    <a:gd name="connsiteX3" fmla="*/ 798178 w 819390"/>
                    <a:gd name="connsiteY3" fmla="*/ 563279 h 641461"/>
                    <a:gd name="connsiteX4" fmla="*/ 703685 w 819390"/>
                    <a:gd name="connsiteY4" fmla="*/ 615797 h 641461"/>
                    <a:gd name="connsiteX5" fmla="*/ 421056 w 819390"/>
                    <a:gd name="connsiteY5" fmla="*/ 349390 h 641461"/>
                    <a:gd name="connsiteX6" fmla="*/ 282496 w 819390"/>
                    <a:gd name="connsiteY6" fmla="*/ 621801 h 641461"/>
                    <a:gd name="connsiteX7" fmla="*/ 75232 w 819390"/>
                    <a:gd name="connsiteY7" fmla="*/ 493785 h 641461"/>
                    <a:gd name="connsiteX8" fmla="*/ 2080 w 819390"/>
                    <a:gd name="connsiteY8" fmla="*/ 451113 h 641461"/>
                    <a:gd name="connsiteX0" fmla="*/ 2080 w 798195"/>
                    <a:gd name="connsiteY0" fmla="*/ 451113 h 634937"/>
                    <a:gd name="connsiteX1" fmla="*/ 147622 w 798195"/>
                    <a:gd name="connsiteY1" fmla="*/ 158505 h 634937"/>
                    <a:gd name="connsiteX2" fmla="*/ 319072 w 798195"/>
                    <a:gd name="connsiteY2" fmla="*/ 18297 h 634937"/>
                    <a:gd name="connsiteX3" fmla="*/ 798178 w 798195"/>
                    <a:gd name="connsiteY3" fmla="*/ 563279 h 634937"/>
                    <a:gd name="connsiteX4" fmla="*/ 703685 w 798195"/>
                    <a:gd name="connsiteY4" fmla="*/ 615797 h 634937"/>
                    <a:gd name="connsiteX5" fmla="*/ 421056 w 798195"/>
                    <a:gd name="connsiteY5" fmla="*/ 349390 h 634937"/>
                    <a:gd name="connsiteX6" fmla="*/ 282496 w 798195"/>
                    <a:gd name="connsiteY6" fmla="*/ 621801 h 634937"/>
                    <a:gd name="connsiteX7" fmla="*/ 75232 w 798195"/>
                    <a:gd name="connsiteY7" fmla="*/ 493785 h 634937"/>
                    <a:gd name="connsiteX8" fmla="*/ 2080 w 798195"/>
                    <a:gd name="connsiteY8" fmla="*/ 451113 h 634937"/>
                    <a:gd name="connsiteX0" fmla="*/ 739 w 796854"/>
                    <a:gd name="connsiteY0" fmla="*/ 452195 h 636019"/>
                    <a:gd name="connsiteX1" fmla="*/ 112675 w 796854"/>
                    <a:gd name="connsiteY1" fmla="*/ 152869 h 636019"/>
                    <a:gd name="connsiteX2" fmla="*/ 317731 w 796854"/>
                    <a:gd name="connsiteY2" fmla="*/ 19379 h 636019"/>
                    <a:gd name="connsiteX3" fmla="*/ 796837 w 796854"/>
                    <a:gd name="connsiteY3" fmla="*/ 564361 h 636019"/>
                    <a:gd name="connsiteX4" fmla="*/ 702344 w 796854"/>
                    <a:gd name="connsiteY4" fmla="*/ 616879 h 636019"/>
                    <a:gd name="connsiteX5" fmla="*/ 419715 w 796854"/>
                    <a:gd name="connsiteY5" fmla="*/ 350472 h 636019"/>
                    <a:gd name="connsiteX6" fmla="*/ 281155 w 796854"/>
                    <a:gd name="connsiteY6" fmla="*/ 622883 h 636019"/>
                    <a:gd name="connsiteX7" fmla="*/ 73891 w 796854"/>
                    <a:gd name="connsiteY7" fmla="*/ 494867 h 636019"/>
                    <a:gd name="connsiteX8" fmla="*/ 739 w 796854"/>
                    <a:gd name="connsiteY8" fmla="*/ 452195 h 636019"/>
                    <a:gd name="connsiteX0" fmla="*/ 739 w 753404"/>
                    <a:gd name="connsiteY0" fmla="*/ 449575 h 622788"/>
                    <a:gd name="connsiteX1" fmla="*/ 112675 w 753404"/>
                    <a:gd name="connsiteY1" fmla="*/ 150249 h 622788"/>
                    <a:gd name="connsiteX2" fmla="*/ 317731 w 753404"/>
                    <a:gd name="connsiteY2" fmla="*/ 16759 h 622788"/>
                    <a:gd name="connsiteX3" fmla="*/ 752984 w 753404"/>
                    <a:gd name="connsiteY3" fmla="*/ 520177 h 622788"/>
                    <a:gd name="connsiteX4" fmla="*/ 702344 w 753404"/>
                    <a:gd name="connsiteY4" fmla="*/ 614259 h 622788"/>
                    <a:gd name="connsiteX5" fmla="*/ 419715 w 753404"/>
                    <a:gd name="connsiteY5" fmla="*/ 347852 h 622788"/>
                    <a:gd name="connsiteX6" fmla="*/ 281155 w 753404"/>
                    <a:gd name="connsiteY6" fmla="*/ 620263 h 622788"/>
                    <a:gd name="connsiteX7" fmla="*/ 73891 w 753404"/>
                    <a:gd name="connsiteY7" fmla="*/ 492247 h 622788"/>
                    <a:gd name="connsiteX8" fmla="*/ 739 w 753404"/>
                    <a:gd name="connsiteY8" fmla="*/ 449575 h 622788"/>
                    <a:gd name="connsiteX0" fmla="*/ 739 w 780768"/>
                    <a:gd name="connsiteY0" fmla="*/ 449575 h 620264"/>
                    <a:gd name="connsiteX1" fmla="*/ 112675 w 780768"/>
                    <a:gd name="connsiteY1" fmla="*/ 150249 h 620264"/>
                    <a:gd name="connsiteX2" fmla="*/ 317731 w 780768"/>
                    <a:gd name="connsiteY2" fmla="*/ 16759 h 620264"/>
                    <a:gd name="connsiteX3" fmla="*/ 752984 w 780768"/>
                    <a:gd name="connsiteY3" fmla="*/ 520177 h 620264"/>
                    <a:gd name="connsiteX4" fmla="*/ 702129 w 780768"/>
                    <a:gd name="connsiteY4" fmla="*/ 558829 h 620264"/>
                    <a:gd name="connsiteX5" fmla="*/ 419715 w 780768"/>
                    <a:gd name="connsiteY5" fmla="*/ 347852 h 620264"/>
                    <a:gd name="connsiteX6" fmla="*/ 281155 w 780768"/>
                    <a:gd name="connsiteY6" fmla="*/ 620263 h 620264"/>
                    <a:gd name="connsiteX7" fmla="*/ 73891 w 780768"/>
                    <a:gd name="connsiteY7" fmla="*/ 492247 h 620264"/>
                    <a:gd name="connsiteX8" fmla="*/ 739 w 780768"/>
                    <a:gd name="connsiteY8" fmla="*/ 449575 h 620264"/>
                    <a:gd name="connsiteX0" fmla="*/ 739 w 773129"/>
                    <a:gd name="connsiteY0" fmla="*/ 446913 h 617602"/>
                    <a:gd name="connsiteX1" fmla="*/ 112675 w 773129"/>
                    <a:gd name="connsiteY1" fmla="*/ 147587 h 617602"/>
                    <a:gd name="connsiteX2" fmla="*/ 317731 w 773129"/>
                    <a:gd name="connsiteY2" fmla="*/ 14097 h 617602"/>
                    <a:gd name="connsiteX3" fmla="*/ 743358 w 773129"/>
                    <a:gd name="connsiteY3" fmla="*/ 474186 h 617602"/>
                    <a:gd name="connsiteX4" fmla="*/ 702129 w 773129"/>
                    <a:gd name="connsiteY4" fmla="*/ 556167 h 617602"/>
                    <a:gd name="connsiteX5" fmla="*/ 419715 w 773129"/>
                    <a:gd name="connsiteY5" fmla="*/ 345190 h 617602"/>
                    <a:gd name="connsiteX6" fmla="*/ 281155 w 773129"/>
                    <a:gd name="connsiteY6" fmla="*/ 617601 h 617602"/>
                    <a:gd name="connsiteX7" fmla="*/ 73891 w 773129"/>
                    <a:gd name="connsiteY7" fmla="*/ 489585 h 617602"/>
                    <a:gd name="connsiteX8" fmla="*/ 739 w 773129"/>
                    <a:gd name="connsiteY8" fmla="*/ 446913 h 617602"/>
                    <a:gd name="connsiteX0" fmla="*/ 739 w 749050"/>
                    <a:gd name="connsiteY0" fmla="*/ 446913 h 617602"/>
                    <a:gd name="connsiteX1" fmla="*/ 112675 w 749050"/>
                    <a:gd name="connsiteY1" fmla="*/ 147587 h 617602"/>
                    <a:gd name="connsiteX2" fmla="*/ 317731 w 749050"/>
                    <a:gd name="connsiteY2" fmla="*/ 14097 h 617602"/>
                    <a:gd name="connsiteX3" fmla="*/ 743358 w 749050"/>
                    <a:gd name="connsiteY3" fmla="*/ 474186 h 617602"/>
                    <a:gd name="connsiteX4" fmla="*/ 702129 w 749050"/>
                    <a:gd name="connsiteY4" fmla="*/ 556167 h 617602"/>
                    <a:gd name="connsiteX5" fmla="*/ 419715 w 749050"/>
                    <a:gd name="connsiteY5" fmla="*/ 345190 h 617602"/>
                    <a:gd name="connsiteX6" fmla="*/ 281155 w 749050"/>
                    <a:gd name="connsiteY6" fmla="*/ 617601 h 617602"/>
                    <a:gd name="connsiteX7" fmla="*/ 73891 w 749050"/>
                    <a:gd name="connsiteY7" fmla="*/ 489585 h 617602"/>
                    <a:gd name="connsiteX8" fmla="*/ 739 w 749050"/>
                    <a:gd name="connsiteY8" fmla="*/ 446913 h 617602"/>
                    <a:gd name="connsiteX0" fmla="*/ 739 w 725638"/>
                    <a:gd name="connsiteY0" fmla="*/ 438828 h 609517"/>
                    <a:gd name="connsiteX1" fmla="*/ 112675 w 725638"/>
                    <a:gd name="connsiteY1" fmla="*/ 139502 h 609517"/>
                    <a:gd name="connsiteX2" fmla="*/ 317731 w 725638"/>
                    <a:gd name="connsiteY2" fmla="*/ 6012 h 609517"/>
                    <a:gd name="connsiteX3" fmla="*/ 702694 w 725638"/>
                    <a:gd name="connsiteY3" fmla="*/ 322466 h 609517"/>
                    <a:gd name="connsiteX4" fmla="*/ 702129 w 725638"/>
                    <a:gd name="connsiteY4" fmla="*/ 548082 h 609517"/>
                    <a:gd name="connsiteX5" fmla="*/ 419715 w 725638"/>
                    <a:gd name="connsiteY5" fmla="*/ 337105 h 609517"/>
                    <a:gd name="connsiteX6" fmla="*/ 281155 w 725638"/>
                    <a:gd name="connsiteY6" fmla="*/ 609516 h 609517"/>
                    <a:gd name="connsiteX7" fmla="*/ 73891 w 725638"/>
                    <a:gd name="connsiteY7" fmla="*/ 481500 h 609517"/>
                    <a:gd name="connsiteX8" fmla="*/ 739 w 725638"/>
                    <a:gd name="connsiteY8" fmla="*/ 438828 h 609517"/>
                    <a:gd name="connsiteX0" fmla="*/ 739 w 709548"/>
                    <a:gd name="connsiteY0" fmla="*/ 438828 h 609517"/>
                    <a:gd name="connsiteX1" fmla="*/ 112675 w 709548"/>
                    <a:gd name="connsiteY1" fmla="*/ 139502 h 609517"/>
                    <a:gd name="connsiteX2" fmla="*/ 317731 w 709548"/>
                    <a:gd name="connsiteY2" fmla="*/ 6012 h 609517"/>
                    <a:gd name="connsiteX3" fmla="*/ 702694 w 709548"/>
                    <a:gd name="connsiteY3" fmla="*/ 322466 h 609517"/>
                    <a:gd name="connsiteX4" fmla="*/ 702129 w 709548"/>
                    <a:gd name="connsiteY4" fmla="*/ 548082 h 609517"/>
                    <a:gd name="connsiteX5" fmla="*/ 648038 w 709548"/>
                    <a:gd name="connsiteY5" fmla="*/ 358664 h 609517"/>
                    <a:gd name="connsiteX6" fmla="*/ 419715 w 709548"/>
                    <a:gd name="connsiteY6" fmla="*/ 337105 h 609517"/>
                    <a:gd name="connsiteX7" fmla="*/ 281155 w 709548"/>
                    <a:gd name="connsiteY7" fmla="*/ 609516 h 609517"/>
                    <a:gd name="connsiteX8" fmla="*/ 73891 w 709548"/>
                    <a:gd name="connsiteY8" fmla="*/ 481500 h 609517"/>
                    <a:gd name="connsiteX9" fmla="*/ 739 w 709548"/>
                    <a:gd name="connsiteY9" fmla="*/ 438828 h 609517"/>
                    <a:gd name="connsiteX0" fmla="*/ 739 w 724199"/>
                    <a:gd name="connsiteY0" fmla="*/ 438828 h 609517"/>
                    <a:gd name="connsiteX1" fmla="*/ 112675 w 724199"/>
                    <a:gd name="connsiteY1" fmla="*/ 139502 h 609517"/>
                    <a:gd name="connsiteX2" fmla="*/ 317731 w 724199"/>
                    <a:gd name="connsiteY2" fmla="*/ 6012 h 609517"/>
                    <a:gd name="connsiteX3" fmla="*/ 702694 w 724199"/>
                    <a:gd name="connsiteY3" fmla="*/ 322466 h 609517"/>
                    <a:gd name="connsiteX4" fmla="*/ 648038 w 724199"/>
                    <a:gd name="connsiteY4" fmla="*/ 358664 h 609517"/>
                    <a:gd name="connsiteX5" fmla="*/ 419715 w 724199"/>
                    <a:gd name="connsiteY5" fmla="*/ 337105 h 609517"/>
                    <a:gd name="connsiteX6" fmla="*/ 281155 w 724199"/>
                    <a:gd name="connsiteY6" fmla="*/ 609516 h 609517"/>
                    <a:gd name="connsiteX7" fmla="*/ 73891 w 724199"/>
                    <a:gd name="connsiteY7" fmla="*/ 481500 h 609517"/>
                    <a:gd name="connsiteX8" fmla="*/ 739 w 724199"/>
                    <a:gd name="connsiteY8" fmla="*/ 438828 h 609517"/>
                    <a:gd name="connsiteX0" fmla="*/ 739 w 711224"/>
                    <a:gd name="connsiteY0" fmla="*/ 435802 h 606491"/>
                    <a:gd name="connsiteX1" fmla="*/ 112675 w 711224"/>
                    <a:gd name="connsiteY1" fmla="*/ 136476 h 606491"/>
                    <a:gd name="connsiteX2" fmla="*/ 317731 w 711224"/>
                    <a:gd name="connsiteY2" fmla="*/ 2986 h 606491"/>
                    <a:gd name="connsiteX3" fmla="*/ 686138 w 711224"/>
                    <a:gd name="connsiteY3" fmla="*/ 254293 h 606491"/>
                    <a:gd name="connsiteX4" fmla="*/ 648038 w 711224"/>
                    <a:gd name="connsiteY4" fmla="*/ 355638 h 606491"/>
                    <a:gd name="connsiteX5" fmla="*/ 419715 w 711224"/>
                    <a:gd name="connsiteY5" fmla="*/ 334079 h 606491"/>
                    <a:gd name="connsiteX6" fmla="*/ 281155 w 711224"/>
                    <a:gd name="connsiteY6" fmla="*/ 606490 h 606491"/>
                    <a:gd name="connsiteX7" fmla="*/ 73891 w 711224"/>
                    <a:gd name="connsiteY7" fmla="*/ 478474 h 606491"/>
                    <a:gd name="connsiteX8" fmla="*/ 739 w 711224"/>
                    <a:gd name="connsiteY8" fmla="*/ 435802 h 606491"/>
                    <a:gd name="connsiteX0" fmla="*/ 739 w 710762"/>
                    <a:gd name="connsiteY0" fmla="*/ 435802 h 606491"/>
                    <a:gd name="connsiteX1" fmla="*/ 112675 w 710762"/>
                    <a:gd name="connsiteY1" fmla="*/ 136476 h 606491"/>
                    <a:gd name="connsiteX2" fmla="*/ 317731 w 710762"/>
                    <a:gd name="connsiteY2" fmla="*/ 2986 h 606491"/>
                    <a:gd name="connsiteX3" fmla="*/ 686138 w 710762"/>
                    <a:gd name="connsiteY3" fmla="*/ 254293 h 606491"/>
                    <a:gd name="connsiteX4" fmla="*/ 646584 w 710762"/>
                    <a:gd name="connsiteY4" fmla="*/ 317170 h 606491"/>
                    <a:gd name="connsiteX5" fmla="*/ 419715 w 710762"/>
                    <a:gd name="connsiteY5" fmla="*/ 334079 h 606491"/>
                    <a:gd name="connsiteX6" fmla="*/ 281155 w 710762"/>
                    <a:gd name="connsiteY6" fmla="*/ 606490 h 606491"/>
                    <a:gd name="connsiteX7" fmla="*/ 73891 w 710762"/>
                    <a:gd name="connsiteY7" fmla="*/ 478474 h 606491"/>
                    <a:gd name="connsiteX8" fmla="*/ 739 w 710762"/>
                    <a:gd name="connsiteY8" fmla="*/ 435802 h 606491"/>
                    <a:gd name="connsiteX0" fmla="*/ 5187 w 715210"/>
                    <a:gd name="connsiteY0" fmla="*/ 435802 h 606491"/>
                    <a:gd name="connsiteX1" fmla="*/ 117123 w 715210"/>
                    <a:gd name="connsiteY1" fmla="*/ 136476 h 606491"/>
                    <a:gd name="connsiteX2" fmla="*/ 322179 w 715210"/>
                    <a:gd name="connsiteY2" fmla="*/ 2986 h 606491"/>
                    <a:gd name="connsiteX3" fmla="*/ 690586 w 715210"/>
                    <a:gd name="connsiteY3" fmla="*/ 254293 h 606491"/>
                    <a:gd name="connsiteX4" fmla="*/ 651032 w 715210"/>
                    <a:gd name="connsiteY4" fmla="*/ 317170 h 606491"/>
                    <a:gd name="connsiteX5" fmla="*/ 424163 w 715210"/>
                    <a:gd name="connsiteY5" fmla="*/ 334079 h 606491"/>
                    <a:gd name="connsiteX6" fmla="*/ 285603 w 715210"/>
                    <a:gd name="connsiteY6" fmla="*/ 606490 h 606491"/>
                    <a:gd name="connsiteX7" fmla="*/ 43713 w 715210"/>
                    <a:gd name="connsiteY7" fmla="*/ 544147 h 606491"/>
                    <a:gd name="connsiteX8" fmla="*/ 5187 w 715210"/>
                    <a:gd name="connsiteY8" fmla="*/ 435802 h 606491"/>
                    <a:gd name="connsiteX0" fmla="*/ 1809 w 769120"/>
                    <a:gd name="connsiteY0" fmla="*/ 461582 h 606616"/>
                    <a:gd name="connsiteX1" fmla="*/ 171033 w 769120"/>
                    <a:gd name="connsiteY1" fmla="*/ 136601 h 606616"/>
                    <a:gd name="connsiteX2" fmla="*/ 376089 w 769120"/>
                    <a:gd name="connsiteY2" fmla="*/ 3111 h 606616"/>
                    <a:gd name="connsiteX3" fmla="*/ 744496 w 769120"/>
                    <a:gd name="connsiteY3" fmla="*/ 254418 h 606616"/>
                    <a:gd name="connsiteX4" fmla="*/ 704942 w 769120"/>
                    <a:gd name="connsiteY4" fmla="*/ 317295 h 606616"/>
                    <a:gd name="connsiteX5" fmla="*/ 478073 w 769120"/>
                    <a:gd name="connsiteY5" fmla="*/ 334204 h 606616"/>
                    <a:gd name="connsiteX6" fmla="*/ 339513 w 769120"/>
                    <a:gd name="connsiteY6" fmla="*/ 606615 h 606616"/>
                    <a:gd name="connsiteX7" fmla="*/ 97623 w 769120"/>
                    <a:gd name="connsiteY7" fmla="*/ 544272 h 606616"/>
                    <a:gd name="connsiteX8" fmla="*/ 1809 w 769120"/>
                    <a:gd name="connsiteY8" fmla="*/ 461582 h 606616"/>
                    <a:gd name="connsiteX0" fmla="*/ 1809 w 719843"/>
                    <a:gd name="connsiteY0" fmla="*/ 458967 h 604001"/>
                    <a:gd name="connsiteX1" fmla="*/ 171033 w 719843"/>
                    <a:gd name="connsiteY1" fmla="*/ 133986 h 604001"/>
                    <a:gd name="connsiteX2" fmla="*/ 376089 w 719843"/>
                    <a:gd name="connsiteY2" fmla="*/ 496 h 604001"/>
                    <a:gd name="connsiteX3" fmla="*/ 622252 w 719843"/>
                    <a:gd name="connsiteY3" fmla="*/ 174675 h 604001"/>
                    <a:gd name="connsiteX4" fmla="*/ 704942 w 719843"/>
                    <a:gd name="connsiteY4" fmla="*/ 314680 h 604001"/>
                    <a:gd name="connsiteX5" fmla="*/ 478073 w 719843"/>
                    <a:gd name="connsiteY5" fmla="*/ 331589 h 604001"/>
                    <a:gd name="connsiteX6" fmla="*/ 339513 w 719843"/>
                    <a:gd name="connsiteY6" fmla="*/ 604000 h 604001"/>
                    <a:gd name="connsiteX7" fmla="*/ 97623 w 719843"/>
                    <a:gd name="connsiteY7" fmla="*/ 541657 h 604001"/>
                    <a:gd name="connsiteX8" fmla="*/ 1809 w 719843"/>
                    <a:gd name="connsiteY8" fmla="*/ 458967 h 604001"/>
                    <a:gd name="connsiteX0" fmla="*/ 1809 w 623963"/>
                    <a:gd name="connsiteY0" fmla="*/ 458967 h 604001"/>
                    <a:gd name="connsiteX1" fmla="*/ 171033 w 623963"/>
                    <a:gd name="connsiteY1" fmla="*/ 133986 h 604001"/>
                    <a:gd name="connsiteX2" fmla="*/ 376089 w 623963"/>
                    <a:gd name="connsiteY2" fmla="*/ 496 h 604001"/>
                    <a:gd name="connsiteX3" fmla="*/ 622252 w 623963"/>
                    <a:gd name="connsiteY3" fmla="*/ 174675 h 604001"/>
                    <a:gd name="connsiteX4" fmla="*/ 478073 w 623963"/>
                    <a:gd name="connsiteY4" fmla="*/ 331589 h 604001"/>
                    <a:gd name="connsiteX5" fmla="*/ 339513 w 623963"/>
                    <a:gd name="connsiteY5" fmla="*/ 604000 h 604001"/>
                    <a:gd name="connsiteX6" fmla="*/ 97623 w 623963"/>
                    <a:gd name="connsiteY6" fmla="*/ 541657 h 604001"/>
                    <a:gd name="connsiteX7" fmla="*/ 1809 w 623963"/>
                    <a:gd name="connsiteY7" fmla="*/ 458967 h 604001"/>
                    <a:gd name="connsiteX0" fmla="*/ 1809 w 625003"/>
                    <a:gd name="connsiteY0" fmla="*/ 458967 h 604001"/>
                    <a:gd name="connsiteX1" fmla="*/ 171033 w 625003"/>
                    <a:gd name="connsiteY1" fmla="*/ 133986 h 604001"/>
                    <a:gd name="connsiteX2" fmla="*/ 376089 w 625003"/>
                    <a:gd name="connsiteY2" fmla="*/ 496 h 604001"/>
                    <a:gd name="connsiteX3" fmla="*/ 622252 w 625003"/>
                    <a:gd name="connsiteY3" fmla="*/ 174675 h 604001"/>
                    <a:gd name="connsiteX4" fmla="*/ 498036 w 625003"/>
                    <a:gd name="connsiteY4" fmla="*/ 350095 h 604001"/>
                    <a:gd name="connsiteX5" fmla="*/ 339513 w 625003"/>
                    <a:gd name="connsiteY5" fmla="*/ 604000 h 604001"/>
                    <a:gd name="connsiteX6" fmla="*/ 97623 w 625003"/>
                    <a:gd name="connsiteY6" fmla="*/ 541657 h 604001"/>
                    <a:gd name="connsiteX7" fmla="*/ 1809 w 625003"/>
                    <a:gd name="connsiteY7" fmla="*/ 458967 h 604001"/>
                    <a:gd name="connsiteX0" fmla="*/ 1809 w 625003"/>
                    <a:gd name="connsiteY0" fmla="*/ 458967 h 615965"/>
                    <a:gd name="connsiteX1" fmla="*/ 171033 w 625003"/>
                    <a:gd name="connsiteY1" fmla="*/ 133986 h 615965"/>
                    <a:gd name="connsiteX2" fmla="*/ 376089 w 625003"/>
                    <a:gd name="connsiteY2" fmla="*/ 496 h 615965"/>
                    <a:gd name="connsiteX3" fmla="*/ 622252 w 625003"/>
                    <a:gd name="connsiteY3" fmla="*/ 174675 h 615965"/>
                    <a:gd name="connsiteX4" fmla="*/ 498036 w 625003"/>
                    <a:gd name="connsiteY4" fmla="*/ 350095 h 615965"/>
                    <a:gd name="connsiteX5" fmla="*/ 339513 w 625003"/>
                    <a:gd name="connsiteY5" fmla="*/ 604000 h 615965"/>
                    <a:gd name="connsiteX6" fmla="*/ 191738 w 625003"/>
                    <a:gd name="connsiteY6" fmla="*/ 571323 h 615965"/>
                    <a:gd name="connsiteX7" fmla="*/ 97623 w 625003"/>
                    <a:gd name="connsiteY7" fmla="*/ 541657 h 615965"/>
                    <a:gd name="connsiteX8" fmla="*/ 1809 w 625003"/>
                    <a:gd name="connsiteY8" fmla="*/ 458967 h 615965"/>
                    <a:gd name="connsiteX0" fmla="*/ 1809 w 625003"/>
                    <a:gd name="connsiteY0" fmla="*/ 458967 h 614367"/>
                    <a:gd name="connsiteX1" fmla="*/ 171033 w 625003"/>
                    <a:gd name="connsiteY1" fmla="*/ 133986 h 614367"/>
                    <a:gd name="connsiteX2" fmla="*/ 376089 w 625003"/>
                    <a:gd name="connsiteY2" fmla="*/ 496 h 614367"/>
                    <a:gd name="connsiteX3" fmla="*/ 622252 w 625003"/>
                    <a:gd name="connsiteY3" fmla="*/ 174675 h 614367"/>
                    <a:gd name="connsiteX4" fmla="*/ 498036 w 625003"/>
                    <a:gd name="connsiteY4" fmla="*/ 350095 h 614367"/>
                    <a:gd name="connsiteX5" fmla="*/ 339513 w 625003"/>
                    <a:gd name="connsiteY5" fmla="*/ 604000 h 614367"/>
                    <a:gd name="connsiteX6" fmla="*/ 191738 w 625003"/>
                    <a:gd name="connsiteY6" fmla="*/ 571323 h 614367"/>
                    <a:gd name="connsiteX7" fmla="*/ 97623 w 625003"/>
                    <a:gd name="connsiteY7" fmla="*/ 541657 h 614367"/>
                    <a:gd name="connsiteX8" fmla="*/ 1809 w 625003"/>
                    <a:gd name="connsiteY8" fmla="*/ 458967 h 614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5003" h="614367">
                      <a:moveTo>
                        <a:pt x="1809" y="458967"/>
                      </a:moveTo>
                      <a:cubicBezTo>
                        <a:pt x="14044" y="391022"/>
                        <a:pt x="108653" y="210398"/>
                        <a:pt x="171033" y="133986"/>
                      </a:cubicBezTo>
                      <a:cubicBezTo>
                        <a:pt x="233413" y="57574"/>
                        <a:pt x="300886" y="-6285"/>
                        <a:pt x="376089" y="496"/>
                      </a:cubicBezTo>
                      <a:cubicBezTo>
                        <a:pt x="451292" y="7277"/>
                        <a:pt x="601928" y="116409"/>
                        <a:pt x="622252" y="174675"/>
                      </a:cubicBezTo>
                      <a:cubicBezTo>
                        <a:pt x="642576" y="232941"/>
                        <a:pt x="545159" y="278541"/>
                        <a:pt x="498036" y="350095"/>
                      </a:cubicBezTo>
                      <a:cubicBezTo>
                        <a:pt x="437131" y="398315"/>
                        <a:pt x="395393" y="604000"/>
                        <a:pt x="339513" y="604000"/>
                      </a:cubicBezTo>
                      <a:cubicBezTo>
                        <a:pt x="288463" y="640871"/>
                        <a:pt x="267213" y="567229"/>
                        <a:pt x="191738" y="571323"/>
                      </a:cubicBezTo>
                      <a:cubicBezTo>
                        <a:pt x="151423" y="560933"/>
                        <a:pt x="129278" y="560383"/>
                        <a:pt x="97623" y="541657"/>
                      </a:cubicBezTo>
                      <a:cubicBezTo>
                        <a:pt x="41339" y="517485"/>
                        <a:pt x="-10426" y="526912"/>
                        <a:pt x="1809" y="45896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타원 2051">
                  <a:extLst>
                    <a:ext uri="{FF2B5EF4-FFF2-40B4-BE49-F238E27FC236}">
                      <a16:creationId xmlns:a16="http://schemas.microsoft.com/office/drawing/2014/main" id="{40BA0C90-87EB-4278-836E-CE0388E6F08F}"/>
                    </a:ext>
                  </a:extLst>
                </p:cNvPr>
                <p:cNvSpPr/>
                <p:nvPr/>
              </p:nvSpPr>
              <p:spPr>
                <a:xfrm rot="1059392">
                  <a:off x="3947005" y="5126362"/>
                  <a:ext cx="78243" cy="45719"/>
                </a:xfrm>
                <a:custGeom>
                  <a:avLst/>
                  <a:gdLst>
                    <a:gd name="connsiteX0" fmla="*/ 0 w 227459"/>
                    <a:gd name="connsiteY0" fmla="*/ 82084 h 164168"/>
                    <a:gd name="connsiteX1" fmla="*/ 113730 w 227459"/>
                    <a:gd name="connsiteY1" fmla="*/ 0 h 164168"/>
                    <a:gd name="connsiteX2" fmla="*/ 227460 w 227459"/>
                    <a:gd name="connsiteY2" fmla="*/ 82084 h 164168"/>
                    <a:gd name="connsiteX3" fmla="*/ 113730 w 227459"/>
                    <a:gd name="connsiteY3" fmla="*/ 164168 h 164168"/>
                    <a:gd name="connsiteX4" fmla="*/ 0 w 227459"/>
                    <a:gd name="connsiteY4" fmla="*/ 82084 h 164168"/>
                    <a:gd name="connsiteX0" fmla="*/ 103 w 227563"/>
                    <a:gd name="connsiteY0" fmla="*/ 82084 h 150378"/>
                    <a:gd name="connsiteX1" fmla="*/ 113833 w 227563"/>
                    <a:gd name="connsiteY1" fmla="*/ 0 h 150378"/>
                    <a:gd name="connsiteX2" fmla="*/ 227563 w 227563"/>
                    <a:gd name="connsiteY2" fmla="*/ 82084 h 150378"/>
                    <a:gd name="connsiteX3" fmla="*/ 99501 w 227563"/>
                    <a:gd name="connsiteY3" fmla="*/ 150378 h 150378"/>
                    <a:gd name="connsiteX4" fmla="*/ 103 w 227563"/>
                    <a:gd name="connsiteY4" fmla="*/ 82084 h 150378"/>
                    <a:gd name="connsiteX0" fmla="*/ 103 w 228497"/>
                    <a:gd name="connsiteY0" fmla="*/ 89265 h 157559"/>
                    <a:gd name="connsiteX1" fmla="*/ 113833 w 228497"/>
                    <a:gd name="connsiteY1" fmla="*/ 7181 h 157559"/>
                    <a:gd name="connsiteX2" fmla="*/ 155254 w 228497"/>
                    <a:gd name="connsiteY2" fmla="*/ 13479 h 157559"/>
                    <a:gd name="connsiteX3" fmla="*/ 227563 w 228497"/>
                    <a:gd name="connsiteY3" fmla="*/ 89265 h 157559"/>
                    <a:gd name="connsiteX4" fmla="*/ 99501 w 228497"/>
                    <a:gd name="connsiteY4" fmla="*/ 157559 h 157559"/>
                    <a:gd name="connsiteX5" fmla="*/ 103 w 228497"/>
                    <a:gd name="connsiteY5" fmla="*/ 89265 h 157559"/>
                    <a:gd name="connsiteX0" fmla="*/ 103 w 228497"/>
                    <a:gd name="connsiteY0" fmla="*/ 86867 h 155161"/>
                    <a:gd name="connsiteX1" fmla="*/ 113833 w 228497"/>
                    <a:gd name="connsiteY1" fmla="*/ 4783 h 155161"/>
                    <a:gd name="connsiteX2" fmla="*/ 155254 w 228497"/>
                    <a:gd name="connsiteY2" fmla="*/ 11081 h 155161"/>
                    <a:gd name="connsiteX3" fmla="*/ 227563 w 228497"/>
                    <a:gd name="connsiteY3" fmla="*/ 86867 h 155161"/>
                    <a:gd name="connsiteX4" fmla="*/ 99501 w 228497"/>
                    <a:gd name="connsiteY4" fmla="*/ 155161 h 155161"/>
                    <a:gd name="connsiteX5" fmla="*/ 103 w 228497"/>
                    <a:gd name="connsiteY5" fmla="*/ 86867 h 155161"/>
                    <a:gd name="connsiteX0" fmla="*/ 103 w 228497"/>
                    <a:gd name="connsiteY0" fmla="*/ 85104 h 153398"/>
                    <a:gd name="connsiteX1" fmla="*/ 113833 w 228497"/>
                    <a:gd name="connsiteY1" fmla="*/ 3020 h 153398"/>
                    <a:gd name="connsiteX2" fmla="*/ 155254 w 228497"/>
                    <a:gd name="connsiteY2" fmla="*/ 9318 h 153398"/>
                    <a:gd name="connsiteX3" fmla="*/ 227563 w 228497"/>
                    <a:gd name="connsiteY3" fmla="*/ 85104 h 153398"/>
                    <a:gd name="connsiteX4" fmla="*/ 99501 w 228497"/>
                    <a:gd name="connsiteY4" fmla="*/ 153398 h 153398"/>
                    <a:gd name="connsiteX5" fmla="*/ 103 w 228497"/>
                    <a:gd name="connsiteY5" fmla="*/ 85104 h 153398"/>
                    <a:gd name="connsiteX0" fmla="*/ 103 w 228861"/>
                    <a:gd name="connsiteY0" fmla="*/ 85107 h 153401"/>
                    <a:gd name="connsiteX1" fmla="*/ 113833 w 228861"/>
                    <a:gd name="connsiteY1" fmla="*/ 3023 h 153401"/>
                    <a:gd name="connsiteX2" fmla="*/ 174918 w 228861"/>
                    <a:gd name="connsiteY2" fmla="*/ 17963 h 153401"/>
                    <a:gd name="connsiteX3" fmla="*/ 227563 w 228861"/>
                    <a:gd name="connsiteY3" fmla="*/ 85107 h 153401"/>
                    <a:gd name="connsiteX4" fmla="*/ 99501 w 228861"/>
                    <a:gd name="connsiteY4" fmla="*/ 153401 h 153401"/>
                    <a:gd name="connsiteX5" fmla="*/ 103 w 228861"/>
                    <a:gd name="connsiteY5" fmla="*/ 85107 h 153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861" h="153401">
                      <a:moveTo>
                        <a:pt x="103" y="85107"/>
                      </a:moveTo>
                      <a:cubicBezTo>
                        <a:pt x="2492" y="60044"/>
                        <a:pt x="84697" y="14214"/>
                        <a:pt x="113833" y="3023"/>
                      </a:cubicBezTo>
                      <a:cubicBezTo>
                        <a:pt x="142969" y="-8168"/>
                        <a:pt x="173401" y="15096"/>
                        <a:pt x="174918" y="17963"/>
                      </a:cubicBezTo>
                      <a:cubicBezTo>
                        <a:pt x="193873" y="31644"/>
                        <a:pt x="236855" y="61094"/>
                        <a:pt x="227563" y="85107"/>
                      </a:cubicBezTo>
                      <a:cubicBezTo>
                        <a:pt x="218271" y="109120"/>
                        <a:pt x="162312" y="153401"/>
                        <a:pt x="99501" y="153401"/>
                      </a:cubicBezTo>
                      <a:cubicBezTo>
                        <a:pt x="36690" y="153401"/>
                        <a:pt x="-2286" y="110170"/>
                        <a:pt x="103" y="85107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/>
                    <a:t>     </a:t>
                  </a:r>
                  <a:endParaRPr lang="ko-KR" altLang="en-US"/>
                </a:p>
              </p:txBody>
            </p:sp>
            <p:grpSp>
              <p:nvGrpSpPr>
                <p:cNvPr id="516" name="그룹 515">
                  <a:extLst>
                    <a:ext uri="{FF2B5EF4-FFF2-40B4-BE49-F238E27FC236}">
                      <a16:creationId xmlns:a16="http://schemas.microsoft.com/office/drawing/2014/main" id="{7B923CC7-31C9-46AD-8D8F-2C93A77CD2E6}"/>
                    </a:ext>
                  </a:extLst>
                </p:cNvPr>
                <p:cNvGrpSpPr/>
                <p:nvPr/>
              </p:nvGrpSpPr>
              <p:grpSpPr>
                <a:xfrm rot="5400000">
                  <a:off x="3940075" y="5025556"/>
                  <a:ext cx="46028" cy="78243"/>
                  <a:chOff x="3948316" y="4835804"/>
                  <a:chExt cx="46028" cy="78243"/>
                </a:xfrm>
              </p:grpSpPr>
              <p:sp>
                <p:nvSpPr>
                  <p:cNvPr id="525" name="타원 524">
                    <a:extLst>
                      <a:ext uri="{FF2B5EF4-FFF2-40B4-BE49-F238E27FC236}">
                        <a16:creationId xmlns:a16="http://schemas.microsoft.com/office/drawing/2014/main" id="{0C7783F2-4CAF-44A1-935F-9E64213658AD}"/>
                      </a:ext>
                    </a:extLst>
                  </p:cNvPr>
                  <p:cNvSpPr/>
                  <p:nvPr/>
                </p:nvSpPr>
                <p:spPr>
                  <a:xfrm rot="776797" flipH="1">
                    <a:off x="3953697" y="4841145"/>
                    <a:ext cx="22269" cy="5195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6" name="모서리가 둥근 직사각형 103">
                    <a:extLst>
                      <a:ext uri="{FF2B5EF4-FFF2-40B4-BE49-F238E27FC236}">
                        <a16:creationId xmlns:a16="http://schemas.microsoft.com/office/drawing/2014/main" id="{5A6A0BE8-3AFE-49B9-B894-69F0C02CF41C}"/>
                      </a:ext>
                    </a:extLst>
                  </p:cNvPr>
                  <p:cNvSpPr/>
                  <p:nvPr/>
                </p:nvSpPr>
                <p:spPr>
                  <a:xfrm rot="20084915">
                    <a:off x="3964255" y="4835974"/>
                    <a:ext cx="30089" cy="14935"/>
                  </a:xfrm>
                  <a:custGeom>
                    <a:avLst/>
                    <a:gdLst>
                      <a:gd name="connsiteX0" fmla="*/ 0 w 448364"/>
                      <a:gd name="connsiteY0" fmla="*/ 28869 h 57738"/>
                      <a:gd name="connsiteX1" fmla="*/ 28869 w 448364"/>
                      <a:gd name="connsiteY1" fmla="*/ 0 h 57738"/>
                      <a:gd name="connsiteX2" fmla="*/ 419495 w 448364"/>
                      <a:gd name="connsiteY2" fmla="*/ 0 h 57738"/>
                      <a:gd name="connsiteX3" fmla="*/ 448364 w 448364"/>
                      <a:gd name="connsiteY3" fmla="*/ 28869 h 57738"/>
                      <a:gd name="connsiteX4" fmla="*/ 448364 w 448364"/>
                      <a:gd name="connsiteY4" fmla="*/ 28869 h 57738"/>
                      <a:gd name="connsiteX5" fmla="*/ 419495 w 448364"/>
                      <a:gd name="connsiteY5" fmla="*/ 57738 h 57738"/>
                      <a:gd name="connsiteX6" fmla="*/ 28869 w 448364"/>
                      <a:gd name="connsiteY6" fmla="*/ 57738 h 57738"/>
                      <a:gd name="connsiteX7" fmla="*/ 0 w 448364"/>
                      <a:gd name="connsiteY7" fmla="*/ 28869 h 57738"/>
                      <a:gd name="connsiteX0" fmla="*/ 0 w 448364"/>
                      <a:gd name="connsiteY0" fmla="*/ 28869 h 57738"/>
                      <a:gd name="connsiteX1" fmla="*/ 28869 w 448364"/>
                      <a:gd name="connsiteY1" fmla="*/ 0 h 57738"/>
                      <a:gd name="connsiteX2" fmla="*/ 416336 w 448364"/>
                      <a:gd name="connsiteY2" fmla="*/ 6099 h 57738"/>
                      <a:gd name="connsiteX3" fmla="*/ 448364 w 448364"/>
                      <a:gd name="connsiteY3" fmla="*/ 28869 h 57738"/>
                      <a:gd name="connsiteX4" fmla="*/ 448364 w 448364"/>
                      <a:gd name="connsiteY4" fmla="*/ 28869 h 57738"/>
                      <a:gd name="connsiteX5" fmla="*/ 419495 w 448364"/>
                      <a:gd name="connsiteY5" fmla="*/ 57738 h 57738"/>
                      <a:gd name="connsiteX6" fmla="*/ 28869 w 448364"/>
                      <a:gd name="connsiteY6" fmla="*/ 57738 h 57738"/>
                      <a:gd name="connsiteX7" fmla="*/ 0 w 448364"/>
                      <a:gd name="connsiteY7" fmla="*/ 28869 h 57738"/>
                      <a:gd name="connsiteX0" fmla="*/ 0 w 448364"/>
                      <a:gd name="connsiteY0" fmla="*/ 28869 h 57738"/>
                      <a:gd name="connsiteX1" fmla="*/ 28869 w 448364"/>
                      <a:gd name="connsiteY1" fmla="*/ 0 h 57738"/>
                      <a:gd name="connsiteX2" fmla="*/ 416336 w 448364"/>
                      <a:gd name="connsiteY2" fmla="*/ 6099 h 57738"/>
                      <a:gd name="connsiteX3" fmla="*/ 448364 w 448364"/>
                      <a:gd name="connsiteY3" fmla="*/ 28869 h 57738"/>
                      <a:gd name="connsiteX4" fmla="*/ 448364 w 448364"/>
                      <a:gd name="connsiteY4" fmla="*/ 28869 h 57738"/>
                      <a:gd name="connsiteX5" fmla="*/ 420551 w 448364"/>
                      <a:gd name="connsiteY5" fmla="*/ 49954 h 57738"/>
                      <a:gd name="connsiteX6" fmla="*/ 28869 w 448364"/>
                      <a:gd name="connsiteY6" fmla="*/ 57738 h 57738"/>
                      <a:gd name="connsiteX7" fmla="*/ 0 w 448364"/>
                      <a:gd name="connsiteY7" fmla="*/ 28869 h 57738"/>
                      <a:gd name="connsiteX0" fmla="*/ 458 w 485239"/>
                      <a:gd name="connsiteY0" fmla="*/ 33149 h 58791"/>
                      <a:gd name="connsiteX1" fmla="*/ 65744 w 485239"/>
                      <a:gd name="connsiteY1" fmla="*/ 1053 h 58791"/>
                      <a:gd name="connsiteX2" fmla="*/ 453211 w 485239"/>
                      <a:gd name="connsiteY2" fmla="*/ 7152 h 58791"/>
                      <a:gd name="connsiteX3" fmla="*/ 485239 w 485239"/>
                      <a:gd name="connsiteY3" fmla="*/ 29922 h 58791"/>
                      <a:gd name="connsiteX4" fmla="*/ 485239 w 485239"/>
                      <a:gd name="connsiteY4" fmla="*/ 29922 h 58791"/>
                      <a:gd name="connsiteX5" fmla="*/ 457426 w 485239"/>
                      <a:gd name="connsiteY5" fmla="*/ 51007 h 58791"/>
                      <a:gd name="connsiteX6" fmla="*/ 65744 w 485239"/>
                      <a:gd name="connsiteY6" fmla="*/ 58791 h 58791"/>
                      <a:gd name="connsiteX7" fmla="*/ 458 w 485239"/>
                      <a:gd name="connsiteY7" fmla="*/ 33149 h 58791"/>
                      <a:gd name="connsiteX0" fmla="*/ 458 w 485239"/>
                      <a:gd name="connsiteY0" fmla="*/ 33149 h 58791"/>
                      <a:gd name="connsiteX1" fmla="*/ 65744 w 485239"/>
                      <a:gd name="connsiteY1" fmla="*/ 1053 h 58791"/>
                      <a:gd name="connsiteX2" fmla="*/ 453211 w 485239"/>
                      <a:gd name="connsiteY2" fmla="*/ 7152 h 58791"/>
                      <a:gd name="connsiteX3" fmla="*/ 485239 w 485239"/>
                      <a:gd name="connsiteY3" fmla="*/ 29922 h 58791"/>
                      <a:gd name="connsiteX4" fmla="*/ 457426 w 485239"/>
                      <a:gd name="connsiteY4" fmla="*/ 51007 h 58791"/>
                      <a:gd name="connsiteX5" fmla="*/ 65744 w 485239"/>
                      <a:gd name="connsiteY5" fmla="*/ 58791 h 58791"/>
                      <a:gd name="connsiteX6" fmla="*/ 458 w 485239"/>
                      <a:gd name="connsiteY6" fmla="*/ 33149 h 58791"/>
                      <a:gd name="connsiteX0" fmla="*/ 458 w 504058"/>
                      <a:gd name="connsiteY0" fmla="*/ 34291 h 59933"/>
                      <a:gd name="connsiteX1" fmla="*/ 65744 w 504058"/>
                      <a:gd name="connsiteY1" fmla="*/ 2195 h 59933"/>
                      <a:gd name="connsiteX2" fmla="*/ 453211 w 504058"/>
                      <a:gd name="connsiteY2" fmla="*/ 8294 h 59933"/>
                      <a:gd name="connsiteX3" fmla="*/ 457426 w 504058"/>
                      <a:gd name="connsiteY3" fmla="*/ 52149 h 59933"/>
                      <a:gd name="connsiteX4" fmla="*/ 65744 w 504058"/>
                      <a:gd name="connsiteY4" fmla="*/ 59933 h 59933"/>
                      <a:gd name="connsiteX5" fmla="*/ 458 w 504058"/>
                      <a:gd name="connsiteY5" fmla="*/ 34291 h 59933"/>
                      <a:gd name="connsiteX0" fmla="*/ 458 w 555703"/>
                      <a:gd name="connsiteY0" fmla="*/ 33766 h 59408"/>
                      <a:gd name="connsiteX1" fmla="*/ 65744 w 555703"/>
                      <a:gd name="connsiteY1" fmla="*/ 1670 h 59408"/>
                      <a:gd name="connsiteX2" fmla="*/ 453211 w 555703"/>
                      <a:gd name="connsiteY2" fmla="*/ 7769 h 59408"/>
                      <a:gd name="connsiteX3" fmla="*/ 457426 w 555703"/>
                      <a:gd name="connsiteY3" fmla="*/ 51624 h 59408"/>
                      <a:gd name="connsiteX4" fmla="*/ 65744 w 555703"/>
                      <a:gd name="connsiteY4" fmla="*/ 59408 h 59408"/>
                      <a:gd name="connsiteX5" fmla="*/ 458 w 555703"/>
                      <a:gd name="connsiteY5" fmla="*/ 33766 h 5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55703" h="59408">
                        <a:moveTo>
                          <a:pt x="458" y="33766"/>
                        </a:moveTo>
                        <a:cubicBezTo>
                          <a:pt x="458" y="17822"/>
                          <a:pt x="-9715" y="6003"/>
                          <a:pt x="65744" y="1670"/>
                        </a:cubicBezTo>
                        <a:cubicBezTo>
                          <a:pt x="141203" y="-2663"/>
                          <a:pt x="387640" y="2174"/>
                          <a:pt x="453211" y="7769"/>
                        </a:cubicBezTo>
                        <a:cubicBezTo>
                          <a:pt x="643974" y="24045"/>
                          <a:pt x="522004" y="43018"/>
                          <a:pt x="457426" y="51624"/>
                        </a:cubicBezTo>
                        <a:lnTo>
                          <a:pt x="65744" y="59408"/>
                        </a:lnTo>
                        <a:cubicBezTo>
                          <a:pt x="49800" y="59408"/>
                          <a:pt x="458" y="49710"/>
                          <a:pt x="458" y="33766"/>
                        </a:cubicBezTo>
                        <a:close/>
                      </a:path>
                    </a:pathLst>
                  </a:custGeom>
                  <a:solidFill>
                    <a:srgbClr val="FAC09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7" name="타원 2051">
                    <a:extLst>
                      <a:ext uri="{FF2B5EF4-FFF2-40B4-BE49-F238E27FC236}">
                        <a16:creationId xmlns:a16="http://schemas.microsoft.com/office/drawing/2014/main" id="{05CB3010-03EA-4AC4-92E0-516907711861}"/>
                      </a:ext>
                    </a:extLst>
                  </p:cNvPr>
                  <p:cNvSpPr/>
                  <p:nvPr/>
                </p:nvSpPr>
                <p:spPr>
                  <a:xfrm rot="16976797">
                    <a:off x="3932054" y="4852066"/>
                    <a:ext cx="78243" cy="45719"/>
                  </a:xfrm>
                  <a:custGeom>
                    <a:avLst/>
                    <a:gdLst>
                      <a:gd name="connsiteX0" fmla="*/ 0 w 227459"/>
                      <a:gd name="connsiteY0" fmla="*/ 82084 h 164168"/>
                      <a:gd name="connsiteX1" fmla="*/ 113730 w 227459"/>
                      <a:gd name="connsiteY1" fmla="*/ 0 h 164168"/>
                      <a:gd name="connsiteX2" fmla="*/ 227460 w 227459"/>
                      <a:gd name="connsiteY2" fmla="*/ 82084 h 164168"/>
                      <a:gd name="connsiteX3" fmla="*/ 113730 w 227459"/>
                      <a:gd name="connsiteY3" fmla="*/ 164168 h 164168"/>
                      <a:gd name="connsiteX4" fmla="*/ 0 w 227459"/>
                      <a:gd name="connsiteY4" fmla="*/ 82084 h 164168"/>
                      <a:gd name="connsiteX0" fmla="*/ 103 w 227563"/>
                      <a:gd name="connsiteY0" fmla="*/ 82084 h 150378"/>
                      <a:gd name="connsiteX1" fmla="*/ 113833 w 227563"/>
                      <a:gd name="connsiteY1" fmla="*/ 0 h 150378"/>
                      <a:gd name="connsiteX2" fmla="*/ 227563 w 227563"/>
                      <a:gd name="connsiteY2" fmla="*/ 82084 h 150378"/>
                      <a:gd name="connsiteX3" fmla="*/ 99501 w 227563"/>
                      <a:gd name="connsiteY3" fmla="*/ 150378 h 150378"/>
                      <a:gd name="connsiteX4" fmla="*/ 103 w 227563"/>
                      <a:gd name="connsiteY4" fmla="*/ 82084 h 150378"/>
                      <a:gd name="connsiteX0" fmla="*/ 103 w 228497"/>
                      <a:gd name="connsiteY0" fmla="*/ 89265 h 157559"/>
                      <a:gd name="connsiteX1" fmla="*/ 113833 w 228497"/>
                      <a:gd name="connsiteY1" fmla="*/ 7181 h 157559"/>
                      <a:gd name="connsiteX2" fmla="*/ 155254 w 228497"/>
                      <a:gd name="connsiteY2" fmla="*/ 13479 h 157559"/>
                      <a:gd name="connsiteX3" fmla="*/ 227563 w 228497"/>
                      <a:gd name="connsiteY3" fmla="*/ 89265 h 157559"/>
                      <a:gd name="connsiteX4" fmla="*/ 99501 w 228497"/>
                      <a:gd name="connsiteY4" fmla="*/ 157559 h 157559"/>
                      <a:gd name="connsiteX5" fmla="*/ 103 w 228497"/>
                      <a:gd name="connsiteY5" fmla="*/ 89265 h 157559"/>
                      <a:gd name="connsiteX0" fmla="*/ 103 w 228497"/>
                      <a:gd name="connsiteY0" fmla="*/ 86867 h 155161"/>
                      <a:gd name="connsiteX1" fmla="*/ 113833 w 228497"/>
                      <a:gd name="connsiteY1" fmla="*/ 4783 h 155161"/>
                      <a:gd name="connsiteX2" fmla="*/ 155254 w 228497"/>
                      <a:gd name="connsiteY2" fmla="*/ 11081 h 155161"/>
                      <a:gd name="connsiteX3" fmla="*/ 227563 w 228497"/>
                      <a:gd name="connsiteY3" fmla="*/ 86867 h 155161"/>
                      <a:gd name="connsiteX4" fmla="*/ 99501 w 228497"/>
                      <a:gd name="connsiteY4" fmla="*/ 155161 h 155161"/>
                      <a:gd name="connsiteX5" fmla="*/ 103 w 228497"/>
                      <a:gd name="connsiteY5" fmla="*/ 86867 h 155161"/>
                      <a:gd name="connsiteX0" fmla="*/ 103 w 228497"/>
                      <a:gd name="connsiteY0" fmla="*/ 85104 h 153398"/>
                      <a:gd name="connsiteX1" fmla="*/ 113833 w 228497"/>
                      <a:gd name="connsiteY1" fmla="*/ 3020 h 153398"/>
                      <a:gd name="connsiteX2" fmla="*/ 155254 w 228497"/>
                      <a:gd name="connsiteY2" fmla="*/ 9318 h 153398"/>
                      <a:gd name="connsiteX3" fmla="*/ 227563 w 228497"/>
                      <a:gd name="connsiteY3" fmla="*/ 85104 h 153398"/>
                      <a:gd name="connsiteX4" fmla="*/ 99501 w 228497"/>
                      <a:gd name="connsiteY4" fmla="*/ 153398 h 153398"/>
                      <a:gd name="connsiteX5" fmla="*/ 103 w 228497"/>
                      <a:gd name="connsiteY5" fmla="*/ 85104 h 153398"/>
                      <a:gd name="connsiteX0" fmla="*/ 103 w 228861"/>
                      <a:gd name="connsiteY0" fmla="*/ 85107 h 153401"/>
                      <a:gd name="connsiteX1" fmla="*/ 113833 w 228861"/>
                      <a:gd name="connsiteY1" fmla="*/ 3023 h 153401"/>
                      <a:gd name="connsiteX2" fmla="*/ 174918 w 228861"/>
                      <a:gd name="connsiteY2" fmla="*/ 17963 h 153401"/>
                      <a:gd name="connsiteX3" fmla="*/ 227563 w 228861"/>
                      <a:gd name="connsiteY3" fmla="*/ 85107 h 153401"/>
                      <a:gd name="connsiteX4" fmla="*/ 99501 w 228861"/>
                      <a:gd name="connsiteY4" fmla="*/ 153401 h 153401"/>
                      <a:gd name="connsiteX5" fmla="*/ 103 w 228861"/>
                      <a:gd name="connsiteY5" fmla="*/ 85107 h 153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8861" h="153401">
                        <a:moveTo>
                          <a:pt x="103" y="85107"/>
                        </a:moveTo>
                        <a:cubicBezTo>
                          <a:pt x="2492" y="60044"/>
                          <a:pt x="84697" y="14214"/>
                          <a:pt x="113833" y="3023"/>
                        </a:cubicBezTo>
                        <a:cubicBezTo>
                          <a:pt x="142969" y="-8168"/>
                          <a:pt x="173401" y="15096"/>
                          <a:pt x="174918" y="17963"/>
                        </a:cubicBezTo>
                        <a:cubicBezTo>
                          <a:pt x="193873" y="31644"/>
                          <a:pt x="236855" y="61094"/>
                          <a:pt x="227563" y="85107"/>
                        </a:cubicBezTo>
                        <a:cubicBezTo>
                          <a:pt x="218271" y="109120"/>
                          <a:pt x="162312" y="153401"/>
                          <a:pt x="99501" y="153401"/>
                        </a:cubicBezTo>
                        <a:cubicBezTo>
                          <a:pt x="36690" y="153401"/>
                          <a:pt x="-2286" y="110170"/>
                          <a:pt x="103" y="851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/>
                      <a:t>     </a:t>
                    </a:r>
                    <a:endParaRPr lang="ko-KR" altLang="en-US"/>
                  </a:p>
                </p:txBody>
              </p:sp>
            </p:grpSp>
            <p:grpSp>
              <p:nvGrpSpPr>
                <p:cNvPr id="517" name="그룹 516">
                  <a:extLst>
                    <a:ext uri="{FF2B5EF4-FFF2-40B4-BE49-F238E27FC236}">
                      <a16:creationId xmlns:a16="http://schemas.microsoft.com/office/drawing/2014/main" id="{5FBFA795-9C2D-4801-B052-2FC495F136D2}"/>
                    </a:ext>
                  </a:extLst>
                </p:cNvPr>
                <p:cNvGrpSpPr/>
                <p:nvPr/>
              </p:nvGrpSpPr>
              <p:grpSpPr>
                <a:xfrm rot="776797">
                  <a:off x="3550527" y="4641301"/>
                  <a:ext cx="329750" cy="251370"/>
                  <a:chOff x="4847451" y="3315112"/>
                  <a:chExt cx="1096480" cy="835846"/>
                </a:xfrm>
              </p:grpSpPr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2FFD0599-9C07-4DB6-AF02-F9490E658130}"/>
                      </a:ext>
                    </a:extLst>
                  </p:cNvPr>
                  <p:cNvGrpSpPr/>
                  <p:nvPr/>
                </p:nvGrpSpPr>
                <p:grpSpPr>
                  <a:xfrm>
                    <a:off x="4847451" y="3315112"/>
                    <a:ext cx="1096480" cy="835846"/>
                    <a:chOff x="5848265" y="3435944"/>
                    <a:chExt cx="478095" cy="364452"/>
                  </a:xfrm>
                </p:grpSpPr>
                <p:grpSp>
                  <p:nvGrpSpPr>
                    <p:cNvPr id="521" name="그룹 520">
                      <a:extLst>
                        <a:ext uri="{FF2B5EF4-FFF2-40B4-BE49-F238E27FC236}">
                          <a16:creationId xmlns:a16="http://schemas.microsoft.com/office/drawing/2014/main" id="{D52C39C3-23FA-4502-B149-DEBB758E2E43}"/>
                        </a:ext>
                      </a:extLst>
                    </p:cNvPr>
                    <p:cNvGrpSpPr/>
                    <p:nvPr/>
                  </p:nvGrpSpPr>
                  <p:grpSpPr>
                    <a:xfrm rot="21256826">
                      <a:off x="5848265" y="3442836"/>
                      <a:ext cx="478095" cy="357560"/>
                      <a:chOff x="5442040" y="2818539"/>
                      <a:chExt cx="547663" cy="409589"/>
                    </a:xfrm>
                  </p:grpSpPr>
                  <p:sp>
                    <p:nvSpPr>
                      <p:cNvPr id="523" name="자유형 239">
                        <a:extLst>
                          <a:ext uri="{FF2B5EF4-FFF2-40B4-BE49-F238E27FC236}">
                            <a16:creationId xmlns:a16="http://schemas.microsoft.com/office/drawing/2014/main" id="{84383D27-C507-4B98-88EE-314C880870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2040" y="2818539"/>
                        <a:ext cx="547663" cy="409589"/>
                      </a:xfrm>
                      <a:custGeom>
                        <a:avLst/>
                        <a:gdLst>
                          <a:gd name="connsiteX0" fmla="*/ 441204 w 547663"/>
                          <a:gd name="connsiteY0" fmla="*/ 0 h 403542"/>
                          <a:gd name="connsiteX1" fmla="*/ 546401 w 547663"/>
                          <a:gd name="connsiteY1" fmla="*/ 159607 h 403542"/>
                          <a:gd name="connsiteX2" fmla="*/ 448867 w 547663"/>
                          <a:gd name="connsiteY2" fmla="*/ 283982 h 403542"/>
                          <a:gd name="connsiteX3" fmla="*/ 324313 w 547663"/>
                          <a:gd name="connsiteY3" fmla="*/ 396615 h 403542"/>
                          <a:gd name="connsiteX4" fmla="*/ 305576 w 547663"/>
                          <a:gd name="connsiteY4" fmla="*/ 353521 h 403542"/>
                          <a:gd name="connsiteX5" fmla="*/ 305001 w 547663"/>
                          <a:gd name="connsiteY5" fmla="*/ 346635 h 403542"/>
                          <a:gd name="connsiteX6" fmla="*/ 303309 w 547663"/>
                          <a:gd name="connsiteY6" fmla="*/ 349359 h 403542"/>
                          <a:gd name="connsiteX7" fmla="*/ 271506 w 547663"/>
                          <a:gd name="connsiteY7" fmla="*/ 377750 h 403542"/>
                          <a:gd name="connsiteX8" fmla="*/ 141486 w 547663"/>
                          <a:gd name="connsiteY8" fmla="*/ 379531 h 403542"/>
                          <a:gd name="connsiteX9" fmla="*/ 132897 w 547663"/>
                          <a:gd name="connsiteY9" fmla="*/ 351693 h 403542"/>
                          <a:gd name="connsiteX10" fmla="*/ 136588 w 547663"/>
                          <a:gd name="connsiteY10" fmla="*/ 333506 h 403542"/>
                          <a:gd name="connsiteX11" fmla="*/ 100509 w 547663"/>
                          <a:gd name="connsiteY11" fmla="*/ 351570 h 403542"/>
                          <a:gd name="connsiteX12" fmla="*/ 8610 w 547663"/>
                          <a:gd name="connsiteY12" fmla="*/ 334265 h 403542"/>
                          <a:gd name="connsiteX13" fmla="*/ 58230 w 547663"/>
                          <a:gd name="connsiteY13" fmla="*/ 214074 h 403542"/>
                          <a:gd name="connsiteX14" fmla="*/ 96352 w 547663"/>
                          <a:gd name="connsiteY14" fmla="*/ 194988 h 403542"/>
                          <a:gd name="connsiteX15" fmla="*/ 126635 w 547663"/>
                          <a:gd name="connsiteY15" fmla="*/ 189531 h 403542"/>
                          <a:gd name="connsiteX16" fmla="*/ 165897 w 547663"/>
                          <a:gd name="connsiteY16" fmla="*/ 149494 h 403542"/>
                          <a:gd name="connsiteX17" fmla="*/ 273210 w 547663"/>
                          <a:gd name="connsiteY17" fmla="*/ 129460 h 403542"/>
                          <a:gd name="connsiteX18" fmla="*/ 290142 w 547663"/>
                          <a:gd name="connsiteY18" fmla="*/ 143070 h 403542"/>
                          <a:gd name="connsiteX19" fmla="*/ 295052 w 547663"/>
                          <a:gd name="connsiteY19" fmla="*/ 137007 h 403542"/>
                          <a:gd name="connsiteX20" fmla="*/ 307733 w 547663"/>
                          <a:gd name="connsiteY20" fmla="*/ 99480 h 403542"/>
                          <a:gd name="connsiteX21" fmla="*/ 392281 w 547663"/>
                          <a:gd name="connsiteY21" fmla="*/ 7802 h 403542"/>
                          <a:gd name="connsiteX22" fmla="*/ 441204 w 547663"/>
                          <a:gd name="connsiteY22" fmla="*/ 0 h 403542"/>
                          <a:gd name="connsiteX0" fmla="*/ 441204 w 547663"/>
                          <a:gd name="connsiteY0" fmla="*/ 802 h 404344"/>
                          <a:gd name="connsiteX1" fmla="*/ 546401 w 547663"/>
                          <a:gd name="connsiteY1" fmla="*/ 160409 h 404344"/>
                          <a:gd name="connsiteX2" fmla="*/ 448867 w 547663"/>
                          <a:gd name="connsiteY2" fmla="*/ 284784 h 404344"/>
                          <a:gd name="connsiteX3" fmla="*/ 324313 w 547663"/>
                          <a:gd name="connsiteY3" fmla="*/ 397417 h 404344"/>
                          <a:gd name="connsiteX4" fmla="*/ 305576 w 547663"/>
                          <a:gd name="connsiteY4" fmla="*/ 354323 h 404344"/>
                          <a:gd name="connsiteX5" fmla="*/ 305001 w 547663"/>
                          <a:gd name="connsiteY5" fmla="*/ 347437 h 404344"/>
                          <a:gd name="connsiteX6" fmla="*/ 303309 w 547663"/>
                          <a:gd name="connsiteY6" fmla="*/ 350161 h 404344"/>
                          <a:gd name="connsiteX7" fmla="*/ 271506 w 547663"/>
                          <a:gd name="connsiteY7" fmla="*/ 378552 h 404344"/>
                          <a:gd name="connsiteX8" fmla="*/ 141486 w 547663"/>
                          <a:gd name="connsiteY8" fmla="*/ 380333 h 404344"/>
                          <a:gd name="connsiteX9" fmla="*/ 132897 w 547663"/>
                          <a:gd name="connsiteY9" fmla="*/ 352495 h 404344"/>
                          <a:gd name="connsiteX10" fmla="*/ 136588 w 547663"/>
                          <a:gd name="connsiteY10" fmla="*/ 334308 h 404344"/>
                          <a:gd name="connsiteX11" fmla="*/ 100509 w 547663"/>
                          <a:gd name="connsiteY11" fmla="*/ 352372 h 404344"/>
                          <a:gd name="connsiteX12" fmla="*/ 8610 w 547663"/>
                          <a:gd name="connsiteY12" fmla="*/ 335067 h 404344"/>
                          <a:gd name="connsiteX13" fmla="*/ 58230 w 547663"/>
                          <a:gd name="connsiteY13" fmla="*/ 214876 h 404344"/>
                          <a:gd name="connsiteX14" fmla="*/ 96352 w 547663"/>
                          <a:gd name="connsiteY14" fmla="*/ 195790 h 404344"/>
                          <a:gd name="connsiteX15" fmla="*/ 126635 w 547663"/>
                          <a:gd name="connsiteY15" fmla="*/ 190333 h 404344"/>
                          <a:gd name="connsiteX16" fmla="*/ 165897 w 547663"/>
                          <a:gd name="connsiteY16" fmla="*/ 150296 h 404344"/>
                          <a:gd name="connsiteX17" fmla="*/ 273210 w 547663"/>
                          <a:gd name="connsiteY17" fmla="*/ 130262 h 404344"/>
                          <a:gd name="connsiteX18" fmla="*/ 290142 w 547663"/>
                          <a:gd name="connsiteY18" fmla="*/ 143872 h 404344"/>
                          <a:gd name="connsiteX19" fmla="*/ 295052 w 547663"/>
                          <a:gd name="connsiteY19" fmla="*/ 137809 h 404344"/>
                          <a:gd name="connsiteX20" fmla="*/ 307733 w 547663"/>
                          <a:gd name="connsiteY20" fmla="*/ 100282 h 404344"/>
                          <a:gd name="connsiteX21" fmla="*/ 441204 w 547663"/>
                          <a:gd name="connsiteY21" fmla="*/ 802 h 404344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295052 w 547663"/>
                          <a:gd name="connsiteY19" fmla="*/ 138464 h 404999"/>
                          <a:gd name="connsiteX20" fmla="*/ 307733 w 547663"/>
                          <a:gd name="connsiteY20" fmla="*/ 100937 h 404999"/>
                          <a:gd name="connsiteX21" fmla="*/ 441204 w 547663"/>
                          <a:gd name="connsiteY21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295052 w 547663"/>
                          <a:gd name="connsiteY19" fmla="*/ 138464 h 404999"/>
                          <a:gd name="connsiteX20" fmla="*/ 284592 w 547663"/>
                          <a:gd name="connsiteY20" fmla="*/ 135894 h 404999"/>
                          <a:gd name="connsiteX21" fmla="*/ 307733 w 547663"/>
                          <a:gd name="connsiteY21" fmla="*/ 100937 h 404999"/>
                          <a:gd name="connsiteX22" fmla="*/ 441204 w 547663"/>
                          <a:gd name="connsiteY22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295052 w 547663"/>
                          <a:gd name="connsiteY19" fmla="*/ 138464 h 404999"/>
                          <a:gd name="connsiteX20" fmla="*/ 299702 w 547663"/>
                          <a:gd name="connsiteY20" fmla="*/ 143766 h 404999"/>
                          <a:gd name="connsiteX21" fmla="*/ 284592 w 547663"/>
                          <a:gd name="connsiteY21" fmla="*/ 135894 h 404999"/>
                          <a:gd name="connsiteX22" fmla="*/ 307733 w 547663"/>
                          <a:gd name="connsiteY22" fmla="*/ 100937 h 404999"/>
                          <a:gd name="connsiteX23" fmla="*/ 441204 w 547663"/>
                          <a:gd name="connsiteY23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295052 w 547663"/>
                          <a:gd name="connsiteY19" fmla="*/ 138464 h 404999"/>
                          <a:gd name="connsiteX20" fmla="*/ 284592 w 547663"/>
                          <a:gd name="connsiteY20" fmla="*/ 135894 h 404999"/>
                          <a:gd name="connsiteX21" fmla="*/ 307733 w 547663"/>
                          <a:gd name="connsiteY21" fmla="*/ 100937 h 404999"/>
                          <a:gd name="connsiteX22" fmla="*/ 441204 w 547663"/>
                          <a:gd name="connsiteY22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284592 w 547663"/>
                          <a:gd name="connsiteY19" fmla="*/ 135894 h 404999"/>
                          <a:gd name="connsiteX20" fmla="*/ 307733 w 547663"/>
                          <a:gd name="connsiteY20" fmla="*/ 100937 h 404999"/>
                          <a:gd name="connsiteX21" fmla="*/ 441204 w 547663"/>
                          <a:gd name="connsiteY21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307733 w 547663"/>
                          <a:gd name="connsiteY19" fmla="*/ 100937 h 404999"/>
                          <a:gd name="connsiteX20" fmla="*/ 441204 w 547663"/>
                          <a:gd name="connsiteY20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307733 w 547663"/>
                          <a:gd name="connsiteY18" fmla="*/ 100937 h 404999"/>
                          <a:gd name="connsiteX19" fmla="*/ 441204 w 547663"/>
                          <a:gd name="connsiteY19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307733 w 547663"/>
                          <a:gd name="connsiteY17" fmla="*/ 100937 h 404999"/>
                          <a:gd name="connsiteX18" fmla="*/ 441204 w 547663"/>
                          <a:gd name="connsiteY18" fmla="*/ 1457 h 404999"/>
                          <a:gd name="connsiteX0" fmla="*/ 441204 w 547663"/>
                          <a:gd name="connsiteY0" fmla="*/ 1537 h 405079"/>
                          <a:gd name="connsiteX1" fmla="*/ 546401 w 547663"/>
                          <a:gd name="connsiteY1" fmla="*/ 161144 h 405079"/>
                          <a:gd name="connsiteX2" fmla="*/ 448867 w 547663"/>
                          <a:gd name="connsiteY2" fmla="*/ 285519 h 405079"/>
                          <a:gd name="connsiteX3" fmla="*/ 324313 w 547663"/>
                          <a:gd name="connsiteY3" fmla="*/ 398152 h 405079"/>
                          <a:gd name="connsiteX4" fmla="*/ 305576 w 547663"/>
                          <a:gd name="connsiteY4" fmla="*/ 355058 h 405079"/>
                          <a:gd name="connsiteX5" fmla="*/ 305001 w 547663"/>
                          <a:gd name="connsiteY5" fmla="*/ 348172 h 405079"/>
                          <a:gd name="connsiteX6" fmla="*/ 303309 w 547663"/>
                          <a:gd name="connsiteY6" fmla="*/ 350896 h 405079"/>
                          <a:gd name="connsiteX7" fmla="*/ 271506 w 547663"/>
                          <a:gd name="connsiteY7" fmla="*/ 379287 h 405079"/>
                          <a:gd name="connsiteX8" fmla="*/ 141486 w 547663"/>
                          <a:gd name="connsiteY8" fmla="*/ 381068 h 405079"/>
                          <a:gd name="connsiteX9" fmla="*/ 132897 w 547663"/>
                          <a:gd name="connsiteY9" fmla="*/ 353230 h 405079"/>
                          <a:gd name="connsiteX10" fmla="*/ 136588 w 547663"/>
                          <a:gd name="connsiteY10" fmla="*/ 335043 h 405079"/>
                          <a:gd name="connsiteX11" fmla="*/ 100509 w 547663"/>
                          <a:gd name="connsiteY11" fmla="*/ 353107 h 405079"/>
                          <a:gd name="connsiteX12" fmla="*/ 8610 w 547663"/>
                          <a:gd name="connsiteY12" fmla="*/ 335802 h 405079"/>
                          <a:gd name="connsiteX13" fmla="*/ 58230 w 547663"/>
                          <a:gd name="connsiteY13" fmla="*/ 215611 h 405079"/>
                          <a:gd name="connsiteX14" fmla="*/ 96352 w 547663"/>
                          <a:gd name="connsiteY14" fmla="*/ 196525 h 405079"/>
                          <a:gd name="connsiteX15" fmla="*/ 126635 w 547663"/>
                          <a:gd name="connsiteY15" fmla="*/ 191068 h 405079"/>
                          <a:gd name="connsiteX16" fmla="*/ 165897 w 547663"/>
                          <a:gd name="connsiteY16" fmla="*/ 151031 h 405079"/>
                          <a:gd name="connsiteX17" fmla="*/ 247602 w 547663"/>
                          <a:gd name="connsiteY17" fmla="*/ 98175 h 405079"/>
                          <a:gd name="connsiteX18" fmla="*/ 441204 w 547663"/>
                          <a:gd name="connsiteY18" fmla="*/ 1537 h 405079"/>
                          <a:gd name="connsiteX0" fmla="*/ 441204 w 547663"/>
                          <a:gd name="connsiteY0" fmla="*/ 1177 h 404719"/>
                          <a:gd name="connsiteX1" fmla="*/ 546401 w 547663"/>
                          <a:gd name="connsiteY1" fmla="*/ 160784 h 404719"/>
                          <a:gd name="connsiteX2" fmla="*/ 448867 w 547663"/>
                          <a:gd name="connsiteY2" fmla="*/ 285159 h 404719"/>
                          <a:gd name="connsiteX3" fmla="*/ 324313 w 547663"/>
                          <a:gd name="connsiteY3" fmla="*/ 397792 h 404719"/>
                          <a:gd name="connsiteX4" fmla="*/ 305576 w 547663"/>
                          <a:gd name="connsiteY4" fmla="*/ 354698 h 404719"/>
                          <a:gd name="connsiteX5" fmla="*/ 305001 w 547663"/>
                          <a:gd name="connsiteY5" fmla="*/ 347812 h 404719"/>
                          <a:gd name="connsiteX6" fmla="*/ 303309 w 547663"/>
                          <a:gd name="connsiteY6" fmla="*/ 350536 h 404719"/>
                          <a:gd name="connsiteX7" fmla="*/ 271506 w 547663"/>
                          <a:gd name="connsiteY7" fmla="*/ 378927 h 404719"/>
                          <a:gd name="connsiteX8" fmla="*/ 141486 w 547663"/>
                          <a:gd name="connsiteY8" fmla="*/ 380708 h 404719"/>
                          <a:gd name="connsiteX9" fmla="*/ 132897 w 547663"/>
                          <a:gd name="connsiteY9" fmla="*/ 352870 h 404719"/>
                          <a:gd name="connsiteX10" fmla="*/ 136588 w 547663"/>
                          <a:gd name="connsiteY10" fmla="*/ 334683 h 404719"/>
                          <a:gd name="connsiteX11" fmla="*/ 100509 w 547663"/>
                          <a:gd name="connsiteY11" fmla="*/ 352747 h 404719"/>
                          <a:gd name="connsiteX12" fmla="*/ 8610 w 547663"/>
                          <a:gd name="connsiteY12" fmla="*/ 335442 h 404719"/>
                          <a:gd name="connsiteX13" fmla="*/ 58230 w 547663"/>
                          <a:gd name="connsiteY13" fmla="*/ 215251 h 404719"/>
                          <a:gd name="connsiteX14" fmla="*/ 96352 w 547663"/>
                          <a:gd name="connsiteY14" fmla="*/ 196165 h 404719"/>
                          <a:gd name="connsiteX15" fmla="*/ 126635 w 547663"/>
                          <a:gd name="connsiteY15" fmla="*/ 190708 h 404719"/>
                          <a:gd name="connsiteX16" fmla="*/ 165897 w 547663"/>
                          <a:gd name="connsiteY16" fmla="*/ 150671 h 404719"/>
                          <a:gd name="connsiteX17" fmla="*/ 246023 w 547663"/>
                          <a:gd name="connsiteY17" fmla="*/ 113555 h 404719"/>
                          <a:gd name="connsiteX18" fmla="*/ 441204 w 547663"/>
                          <a:gd name="connsiteY18" fmla="*/ 1177 h 404719"/>
                          <a:gd name="connsiteX0" fmla="*/ 441204 w 547663"/>
                          <a:gd name="connsiteY0" fmla="*/ 8661 h 412203"/>
                          <a:gd name="connsiteX1" fmla="*/ 546401 w 547663"/>
                          <a:gd name="connsiteY1" fmla="*/ 168268 h 412203"/>
                          <a:gd name="connsiteX2" fmla="*/ 448867 w 547663"/>
                          <a:gd name="connsiteY2" fmla="*/ 292643 h 412203"/>
                          <a:gd name="connsiteX3" fmla="*/ 324313 w 547663"/>
                          <a:gd name="connsiteY3" fmla="*/ 405276 h 412203"/>
                          <a:gd name="connsiteX4" fmla="*/ 305576 w 547663"/>
                          <a:gd name="connsiteY4" fmla="*/ 362182 h 412203"/>
                          <a:gd name="connsiteX5" fmla="*/ 305001 w 547663"/>
                          <a:gd name="connsiteY5" fmla="*/ 355296 h 412203"/>
                          <a:gd name="connsiteX6" fmla="*/ 303309 w 547663"/>
                          <a:gd name="connsiteY6" fmla="*/ 358020 h 412203"/>
                          <a:gd name="connsiteX7" fmla="*/ 271506 w 547663"/>
                          <a:gd name="connsiteY7" fmla="*/ 386411 h 412203"/>
                          <a:gd name="connsiteX8" fmla="*/ 141486 w 547663"/>
                          <a:gd name="connsiteY8" fmla="*/ 388192 h 412203"/>
                          <a:gd name="connsiteX9" fmla="*/ 132897 w 547663"/>
                          <a:gd name="connsiteY9" fmla="*/ 360354 h 412203"/>
                          <a:gd name="connsiteX10" fmla="*/ 136588 w 547663"/>
                          <a:gd name="connsiteY10" fmla="*/ 342167 h 412203"/>
                          <a:gd name="connsiteX11" fmla="*/ 100509 w 547663"/>
                          <a:gd name="connsiteY11" fmla="*/ 360231 h 412203"/>
                          <a:gd name="connsiteX12" fmla="*/ 8610 w 547663"/>
                          <a:gd name="connsiteY12" fmla="*/ 342926 h 412203"/>
                          <a:gd name="connsiteX13" fmla="*/ 58230 w 547663"/>
                          <a:gd name="connsiteY13" fmla="*/ 222735 h 412203"/>
                          <a:gd name="connsiteX14" fmla="*/ 96352 w 547663"/>
                          <a:gd name="connsiteY14" fmla="*/ 203649 h 412203"/>
                          <a:gd name="connsiteX15" fmla="*/ 126635 w 547663"/>
                          <a:gd name="connsiteY15" fmla="*/ 198192 h 412203"/>
                          <a:gd name="connsiteX16" fmla="*/ 165897 w 547663"/>
                          <a:gd name="connsiteY16" fmla="*/ 158155 h 412203"/>
                          <a:gd name="connsiteX17" fmla="*/ 246023 w 547663"/>
                          <a:gd name="connsiteY17" fmla="*/ 121039 h 412203"/>
                          <a:gd name="connsiteX18" fmla="*/ 441204 w 547663"/>
                          <a:gd name="connsiteY18" fmla="*/ 8661 h 412203"/>
                          <a:gd name="connsiteX0" fmla="*/ 441204 w 547663"/>
                          <a:gd name="connsiteY0" fmla="*/ 8661 h 412203"/>
                          <a:gd name="connsiteX1" fmla="*/ 546401 w 547663"/>
                          <a:gd name="connsiteY1" fmla="*/ 168268 h 412203"/>
                          <a:gd name="connsiteX2" fmla="*/ 448867 w 547663"/>
                          <a:gd name="connsiteY2" fmla="*/ 292643 h 412203"/>
                          <a:gd name="connsiteX3" fmla="*/ 324313 w 547663"/>
                          <a:gd name="connsiteY3" fmla="*/ 405276 h 412203"/>
                          <a:gd name="connsiteX4" fmla="*/ 305576 w 547663"/>
                          <a:gd name="connsiteY4" fmla="*/ 362182 h 412203"/>
                          <a:gd name="connsiteX5" fmla="*/ 305001 w 547663"/>
                          <a:gd name="connsiteY5" fmla="*/ 355296 h 412203"/>
                          <a:gd name="connsiteX6" fmla="*/ 303309 w 547663"/>
                          <a:gd name="connsiteY6" fmla="*/ 358020 h 412203"/>
                          <a:gd name="connsiteX7" fmla="*/ 271506 w 547663"/>
                          <a:gd name="connsiteY7" fmla="*/ 386411 h 412203"/>
                          <a:gd name="connsiteX8" fmla="*/ 141486 w 547663"/>
                          <a:gd name="connsiteY8" fmla="*/ 388192 h 412203"/>
                          <a:gd name="connsiteX9" fmla="*/ 132897 w 547663"/>
                          <a:gd name="connsiteY9" fmla="*/ 360354 h 412203"/>
                          <a:gd name="connsiteX10" fmla="*/ 100509 w 547663"/>
                          <a:gd name="connsiteY10" fmla="*/ 360231 h 412203"/>
                          <a:gd name="connsiteX11" fmla="*/ 8610 w 547663"/>
                          <a:gd name="connsiteY11" fmla="*/ 342926 h 412203"/>
                          <a:gd name="connsiteX12" fmla="*/ 58230 w 547663"/>
                          <a:gd name="connsiteY12" fmla="*/ 222735 h 412203"/>
                          <a:gd name="connsiteX13" fmla="*/ 96352 w 547663"/>
                          <a:gd name="connsiteY13" fmla="*/ 203649 h 412203"/>
                          <a:gd name="connsiteX14" fmla="*/ 126635 w 547663"/>
                          <a:gd name="connsiteY14" fmla="*/ 198192 h 412203"/>
                          <a:gd name="connsiteX15" fmla="*/ 165897 w 547663"/>
                          <a:gd name="connsiteY15" fmla="*/ 158155 h 412203"/>
                          <a:gd name="connsiteX16" fmla="*/ 246023 w 547663"/>
                          <a:gd name="connsiteY16" fmla="*/ 121039 h 412203"/>
                          <a:gd name="connsiteX17" fmla="*/ 441204 w 547663"/>
                          <a:gd name="connsiteY17" fmla="*/ 8661 h 412203"/>
                          <a:gd name="connsiteX0" fmla="*/ 441204 w 547663"/>
                          <a:gd name="connsiteY0" fmla="*/ 8661 h 405369"/>
                          <a:gd name="connsiteX1" fmla="*/ 546401 w 547663"/>
                          <a:gd name="connsiteY1" fmla="*/ 168268 h 405369"/>
                          <a:gd name="connsiteX2" fmla="*/ 448867 w 547663"/>
                          <a:gd name="connsiteY2" fmla="*/ 292643 h 405369"/>
                          <a:gd name="connsiteX3" fmla="*/ 324313 w 547663"/>
                          <a:gd name="connsiteY3" fmla="*/ 405276 h 405369"/>
                          <a:gd name="connsiteX4" fmla="*/ 305576 w 547663"/>
                          <a:gd name="connsiteY4" fmla="*/ 362182 h 405369"/>
                          <a:gd name="connsiteX5" fmla="*/ 305001 w 547663"/>
                          <a:gd name="connsiteY5" fmla="*/ 355296 h 405369"/>
                          <a:gd name="connsiteX6" fmla="*/ 303309 w 547663"/>
                          <a:gd name="connsiteY6" fmla="*/ 358020 h 405369"/>
                          <a:gd name="connsiteX7" fmla="*/ 271506 w 547663"/>
                          <a:gd name="connsiteY7" fmla="*/ 386411 h 405369"/>
                          <a:gd name="connsiteX8" fmla="*/ 141486 w 547663"/>
                          <a:gd name="connsiteY8" fmla="*/ 388192 h 405369"/>
                          <a:gd name="connsiteX9" fmla="*/ 100509 w 547663"/>
                          <a:gd name="connsiteY9" fmla="*/ 360231 h 405369"/>
                          <a:gd name="connsiteX10" fmla="*/ 8610 w 547663"/>
                          <a:gd name="connsiteY10" fmla="*/ 342926 h 405369"/>
                          <a:gd name="connsiteX11" fmla="*/ 58230 w 547663"/>
                          <a:gd name="connsiteY11" fmla="*/ 222735 h 405369"/>
                          <a:gd name="connsiteX12" fmla="*/ 96352 w 547663"/>
                          <a:gd name="connsiteY12" fmla="*/ 203649 h 405369"/>
                          <a:gd name="connsiteX13" fmla="*/ 126635 w 547663"/>
                          <a:gd name="connsiteY13" fmla="*/ 198192 h 405369"/>
                          <a:gd name="connsiteX14" fmla="*/ 165897 w 547663"/>
                          <a:gd name="connsiteY14" fmla="*/ 158155 h 405369"/>
                          <a:gd name="connsiteX15" fmla="*/ 246023 w 547663"/>
                          <a:gd name="connsiteY15" fmla="*/ 121039 h 405369"/>
                          <a:gd name="connsiteX16" fmla="*/ 441204 w 547663"/>
                          <a:gd name="connsiteY16" fmla="*/ 8661 h 405369"/>
                          <a:gd name="connsiteX0" fmla="*/ 441204 w 547663"/>
                          <a:gd name="connsiteY0" fmla="*/ 8661 h 405369"/>
                          <a:gd name="connsiteX1" fmla="*/ 546401 w 547663"/>
                          <a:gd name="connsiteY1" fmla="*/ 168268 h 405369"/>
                          <a:gd name="connsiteX2" fmla="*/ 448867 w 547663"/>
                          <a:gd name="connsiteY2" fmla="*/ 292643 h 405369"/>
                          <a:gd name="connsiteX3" fmla="*/ 324313 w 547663"/>
                          <a:gd name="connsiteY3" fmla="*/ 405276 h 405369"/>
                          <a:gd name="connsiteX4" fmla="*/ 305576 w 547663"/>
                          <a:gd name="connsiteY4" fmla="*/ 362182 h 405369"/>
                          <a:gd name="connsiteX5" fmla="*/ 305001 w 547663"/>
                          <a:gd name="connsiteY5" fmla="*/ 355296 h 405369"/>
                          <a:gd name="connsiteX6" fmla="*/ 271506 w 547663"/>
                          <a:gd name="connsiteY6" fmla="*/ 386411 h 405369"/>
                          <a:gd name="connsiteX7" fmla="*/ 141486 w 547663"/>
                          <a:gd name="connsiteY7" fmla="*/ 388192 h 405369"/>
                          <a:gd name="connsiteX8" fmla="*/ 100509 w 547663"/>
                          <a:gd name="connsiteY8" fmla="*/ 360231 h 405369"/>
                          <a:gd name="connsiteX9" fmla="*/ 8610 w 547663"/>
                          <a:gd name="connsiteY9" fmla="*/ 342926 h 405369"/>
                          <a:gd name="connsiteX10" fmla="*/ 58230 w 547663"/>
                          <a:gd name="connsiteY10" fmla="*/ 222735 h 405369"/>
                          <a:gd name="connsiteX11" fmla="*/ 96352 w 547663"/>
                          <a:gd name="connsiteY11" fmla="*/ 203649 h 405369"/>
                          <a:gd name="connsiteX12" fmla="*/ 126635 w 547663"/>
                          <a:gd name="connsiteY12" fmla="*/ 198192 h 405369"/>
                          <a:gd name="connsiteX13" fmla="*/ 165897 w 547663"/>
                          <a:gd name="connsiteY13" fmla="*/ 158155 h 405369"/>
                          <a:gd name="connsiteX14" fmla="*/ 246023 w 547663"/>
                          <a:gd name="connsiteY14" fmla="*/ 121039 h 405369"/>
                          <a:gd name="connsiteX15" fmla="*/ 441204 w 547663"/>
                          <a:gd name="connsiteY15" fmla="*/ 8661 h 405369"/>
                          <a:gd name="connsiteX0" fmla="*/ 441204 w 547663"/>
                          <a:gd name="connsiteY0" fmla="*/ 8661 h 405369"/>
                          <a:gd name="connsiteX1" fmla="*/ 546401 w 547663"/>
                          <a:gd name="connsiteY1" fmla="*/ 168268 h 405369"/>
                          <a:gd name="connsiteX2" fmla="*/ 448867 w 547663"/>
                          <a:gd name="connsiteY2" fmla="*/ 292643 h 405369"/>
                          <a:gd name="connsiteX3" fmla="*/ 324313 w 547663"/>
                          <a:gd name="connsiteY3" fmla="*/ 405276 h 405369"/>
                          <a:gd name="connsiteX4" fmla="*/ 305576 w 547663"/>
                          <a:gd name="connsiteY4" fmla="*/ 362182 h 405369"/>
                          <a:gd name="connsiteX5" fmla="*/ 271506 w 547663"/>
                          <a:gd name="connsiteY5" fmla="*/ 386411 h 405369"/>
                          <a:gd name="connsiteX6" fmla="*/ 141486 w 547663"/>
                          <a:gd name="connsiteY6" fmla="*/ 388192 h 405369"/>
                          <a:gd name="connsiteX7" fmla="*/ 100509 w 547663"/>
                          <a:gd name="connsiteY7" fmla="*/ 360231 h 405369"/>
                          <a:gd name="connsiteX8" fmla="*/ 8610 w 547663"/>
                          <a:gd name="connsiteY8" fmla="*/ 342926 h 405369"/>
                          <a:gd name="connsiteX9" fmla="*/ 58230 w 547663"/>
                          <a:gd name="connsiteY9" fmla="*/ 222735 h 405369"/>
                          <a:gd name="connsiteX10" fmla="*/ 96352 w 547663"/>
                          <a:gd name="connsiteY10" fmla="*/ 203649 h 405369"/>
                          <a:gd name="connsiteX11" fmla="*/ 126635 w 547663"/>
                          <a:gd name="connsiteY11" fmla="*/ 198192 h 405369"/>
                          <a:gd name="connsiteX12" fmla="*/ 165897 w 547663"/>
                          <a:gd name="connsiteY12" fmla="*/ 158155 h 405369"/>
                          <a:gd name="connsiteX13" fmla="*/ 246023 w 547663"/>
                          <a:gd name="connsiteY13" fmla="*/ 121039 h 405369"/>
                          <a:gd name="connsiteX14" fmla="*/ 441204 w 547663"/>
                          <a:gd name="connsiteY14" fmla="*/ 8661 h 405369"/>
                          <a:gd name="connsiteX0" fmla="*/ 441204 w 547663"/>
                          <a:gd name="connsiteY0" fmla="*/ 8661 h 409589"/>
                          <a:gd name="connsiteX1" fmla="*/ 546401 w 547663"/>
                          <a:gd name="connsiteY1" fmla="*/ 168268 h 409589"/>
                          <a:gd name="connsiteX2" fmla="*/ 448867 w 547663"/>
                          <a:gd name="connsiteY2" fmla="*/ 292643 h 409589"/>
                          <a:gd name="connsiteX3" fmla="*/ 324313 w 547663"/>
                          <a:gd name="connsiteY3" fmla="*/ 405276 h 409589"/>
                          <a:gd name="connsiteX4" fmla="*/ 271506 w 547663"/>
                          <a:gd name="connsiteY4" fmla="*/ 386411 h 409589"/>
                          <a:gd name="connsiteX5" fmla="*/ 141486 w 547663"/>
                          <a:gd name="connsiteY5" fmla="*/ 388192 h 409589"/>
                          <a:gd name="connsiteX6" fmla="*/ 100509 w 547663"/>
                          <a:gd name="connsiteY6" fmla="*/ 360231 h 409589"/>
                          <a:gd name="connsiteX7" fmla="*/ 8610 w 547663"/>
                          <a:gd name="connsiteY7" fmla="*/ 342926 h 409589"/>
                          <a:gd name="connsiteX8" fmla="*/ 58230 w 547663"/>
                          <a:gd name="connsiteY8" fmla="*/ 222735 h 409589"/>
                          <a:gd name="connsiteX9" fmla="*/ 96352 w 547663"/>
                          <a:gd name="connsiteY9" fmla="*/ 203649 h 409589"/>
                          <a:gd name="connsiteX10" fmla="*/ 126635 w 547663"/>
                          <a:gd name="connsiteY10" fmla="*/ 198192 h 409589"/>
                          <a:gd name="connsiteX11" fmla="*/ 165897 w 547663"/>
                          <a:gd name="connsiteY11" fmla="*/ 158155 h 409589"/>
                          <a:gd name="connsiteX12" fmla="*/ 246023 w 547663"/>
                          <a:gd name="connsiteY12" fmla="*/ 121039 h 409589"/>
                          <a:gd name="connsiteX13" fmla="*/ 441204 w 547663"/>
                          <a:gd name="connsiteY13" fmla="*/ 8661 h 4095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547663" h="409589">
                            <a:moveTo>
                              <a:pt x="441204" y="8661"/>
                            </a:moveTo>
                            <a:cubicBezTo>
                              <a:pt x="540174" y="8807"/>
                              <a:pt x="538149" y="127992"/>
                              <a:pt x="546401" y="168268"/>
                            </a:cubicBezTo>
                            <a:cubicBezTo>
                              <a:pt x="555832" y="214298"/>
                              <a:pt x="511351" y="285804"/>
                              <a:pt x="448867" y="292643"/>
                            </a:cubicBezTo>
                            <a:cubicBezTo>
                              <a:pt x="442852" y="355974"/>
                              <a:pt x="353873" y="389648"/>
                              <a:pt x="324313" y="405276"/>
                            </a:cubicBezTo>
                            <a:cubicBezTo>
                              <a:pt x="294753" y="420904"/>
                              <a:pt x="301977" y="389258"/>
                              <a:pt x="271506" y="386411"/>
                            </a:cubicBezTo>
                            <a:cubicBezTo>
                              <a:pt x="241035" y="383564"/>
                              <a:pt x="169985" y="392555"/>
                              <a:pt x="141486" y="388192"/>
                            </a:cubicBezTo>
                            <a:cubicBezTo>
                              <a:pt x="112987" y="383829"/>
                              <a:pt x="122655" y="367775"/>
                              <a:pt x="100509" y="360231"/>
                            </a:cubicBezTo>
                            <a:cubicBezTo>
                              <a:pt x="62168" y="373132"/>
                              <a:pt x="25261" y="367450"/>
                              <a:pt x="8610" y="342926"/>
                            </a:cubicBezTo>
                            <a:cubicBezTo>
                              <a:pt x="-13592" y="310228"/>
                              <a:pt x="8624" y="256416"/>
                              <a:pt x="58230" y="222735"/>
                            </a:cubicBezTo>
                            <a:cubicBezTo>
                              <a:pt x="70632" y="214314"/>
                              <a:pt x="83571" y="207949"/>
                              <a:pt x="96352" y="203649"/>
                            </a:cubicBezTo>
                            <a:lnTo>
                              <a:pt x="126635" y="198192"/>
                            </a:lnTo>
                            <a:lnTo>
                              <a:pt x="165897" y="158155"/>
                            </a:lnTo>
                            <a:cubicBezTo>
                              <a:pt x="196080" y="143147"/>
                              <a:pt x="200139" y="145955"/>
                              <a:pt x="246023" y="121039"/>
                            </a:cubicBezTo>
                            <a:cubicBezTo>
                              <a:pt x="246287" y="54123"/>
                              <a:pt x="337206" y="-26870"/>
                              <a:pt x="441204" y="8661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24" name="자유형 240">
                        <a:extLst>
                          <a:ext uri="{FF2B5EF4-FFF2-40B4-BE49-F238E27FC236}">
                            <a16:creationId xmlns:a16="http://schemas.microsoft.com/office/drawing/2014/main" id="{BE7B409E-6C4F-4727-9CCD-F1079B19AE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7126" y="2879799"/>
                        <a:ext cx="133480" cy="278557"/>
                      </a:xfrm>
                      <a:custGeom>
                        <a:avLst/>
                        <a:gdLst>
                          <a:gd name="connsiteX0" fmla="*/ 538860 w 822853"/>
                          <a:gd name="connsiteY0" fmla="*/ 7725 h 1742507"/>
                          <a:gd name="connsiteX1" fmla="*/ 554100 w 822853"/>
                          <a:gd name="connsiteY1" fmla="*/ 383645 h 1742507"/>
                          <a:gd name="connsiteX2" fmla="*/ 813180 w 822853"/>
                          <a:gd name="connsiteY2" fmla="*/ 759565 h 1742507"/>
                          <a:gd name="connsiteX3" fmla="*/ 762380 w 822853"/>
                          <a:gd name="connsiteY3" fmla="*/ 881485 h 1742507"/>
                          <a:gd name="connsiteX4" fmla="*/ 711580 w 822853"/>
                          <a:gd name="connsiteY4" fmla="*/ 978005 h 1742507"/>
                          <a:gd name="connsiteX5" fmla="*/ 762380 w 822853"/>
                          <a:gd name="connsiteY5" fmla="*/ 1201525 h 1742507"/>
                          <a:gd name="connsiteX6" fmla="*/ 609980 w 822853"/>
                          <a:gd name="connsiteY6" fmla="*/ 1338685 h 1742507"/>
                          <a:gd name="connsiteX7" fmla="*/ 432180 w 822853"/>
                          <a:gd name="connsiteY7" fmla="*/ 1425045 h 1742507"/>
                          <a:gd name="connsiteX8" fmla="*/ 264540 w 822853"/>
                          <a:gd name="connsiteY8" fmla="*/ 1740005 h 1742507"/>
                          <a:gd name="connsiteX9" fmla="*/ 25780 w 822853"/>
                          <a:gd name="connsiteY9" fmla="*/ 1562205 h 1742507"/>
                          <a:gd name="connsiteX10" fmla="*/ 147700 w 822853"/>
                          <a:gd name="connsiteY10" fmla="*/ 1374245 h 1742507"/>
                          <a:gd name="connsiteX11" fmla="*/ 234060 w 822853"/>
                          <a:gd name="connsiteY11" fmla="*/ 1221845 h 1742507"/>
                          <a:gd name="connsiteX12" fmla="*/ 380 w 822853"/>
                          <a:gd name="connsiteY12" fmla="*/ 830685 h 1742507"/>
                          <a:gd name="connsiteX13" fmla="*/ 188340 w 822853"/>
                          <a:gd name="connsiteY13" fmla="*/ 185525 h 1742507"/>
                          <a:gd name="connsiteX14" fmla="*/ 538860 w 822853"/>
                          <a:gd name="connsiteY14" fmla="*/ 7725 h 1742507"/>
                          <a:gd name="connsiteX0" fmla="*/ 538860 w 818415"/>
                          <a:gd name="connsiteY0" fmla="*/ 5174 h 1739956"/>
                          <a:gd name="connsiteX1" fmla="*/ 627262 w 818415"/>
                          <a:gd name="connsiteY1" fmla="*/ 333692 h 1739956"/>
                          <a:gd name="connsiteX2" fmla="*/ 813180 w 818415"/>
                          <a:gd name="connsiteY2" fmla="*/ 757014 h 1739956"/>
                          <a:gd name="connsiteX3" fmla="*/ 762380 w 818415"/>
                          <a:gd name="connsiteY3" fmla="*/ 878934 h 1739956"/>
                          <a:gd name="connsiteX4" fmla="*/ 711580 w 818415"/>
                          <a:gd name="connsiteY4" fmla="*/ 975454 h 1739956"/>
                          <a:gd name="connsiteX5" fmla="*/ 762380 w 818415"/>
                          <a:gd name="connsiteY5" fmla="*/ 1198974 h 1739956"/>
                          <a:gd name="connsiteX6" fmla="*/ 609980 w 818415"/>
                          <a:gd name="connsiteY6" fmla="*/ 1336134 h 1739956"/>
                          <a:gd name="connsiteX7" fmla="*/ 432180 w 818415"/>
                          <a:gd name="connsiteY7" fmla="*/ 1422494 h 1739956"/>
                          <a:gd name="connsiteX8" fmla="*/ 264540 w 818415"/>
                          <a:gd name="connsiteY8" fmla="*/ 1737454 h 1739956"/>
                          <a:gd name="connsiteX9" fmla="*/ 25780 w 818415"/>
                          <a:gd name="connsiteY9" fmla="*/ 1559654 h 1739956"/>
                          <a:gd name="connsiteX10" fmla="*/ 147700 w 818415"/>
                          <a:gd name="connsiteY10" fmla="*/ 1371694 h 1739956"/>
                          <a:gd name="connsiteX11" fmla="*/ 234060 w 818415"/>
                          <a:gd name="connsiteY11" fmla="*/ 1219294 h 1739956"/>
                          <a:gd name="connsiteX12" fmla="*/ 380 w 818415"/>
                          <a:gd name="connsiteY12" fmla="*/ 828134 h 1739956"/>
                          <a:gd name="connsiteX13" fmla="*/ 188340 w 818415"/>
                          <a:gd name="connsiteY13" fmla="*/ 182974 h 1739956"/>
                          <a:gd name="connsiteX14" fmla="*/ 538860 w 818415"/>
                          <a:gd name="connsiteY14" fmla="*/ 5174 h 1739956"/>
                          <a:gd name="connsiteX0" fmla="*/ 538860 w 814449"/>
                          <a:gd name="connsiteY0" fmla="*/ 5174 h 1739956"/>
                          <a:gd name="connsiteX1" fmla="*/ 627262 w 814449"/>
                          <a:gd name="connsiteY1" fmla="*/ 333692 h 1739956"/>
                          <a:gd name="connsiteX2" fmla="*/ 813180 w 814449"/>
                          <a:gd name="connsiteY2" fmla="*/ 757014 h 1739956"/>
                          <a:gd name="connsiteX3" fmla="*/ 711580 w 814449"/>
                          <a:gd name="connsiteY3" fmla="*/ 975454 h 1739956"/>
                          <a:gd name="connsiteX4" fmla="*/ 762380 w 814449"/>
                          <a:gd name="connsiteY4" fmla="*/ 1198974 h 1739956"/>
                          <a:gd name="connsiteX5" fmla="*/ 609980 w 814449"/>
                          <a:gd name="connsiteY5" fmla="*/ 1336134 h 1739956"/>
                          <a:gd name="connsiteX6" fmla="*/ 432180 w 814449"/>
                          <a:gd name="connsiteY6" fmla="*/ 1422494 h 1739956"/>
                          <a:gd name="connsiteX7" fmla="*/ 264540 w 814449"/>
                          <a:gd name="connsiteY7" fmla="*/ 1737454 h 1739956"/>
                          <a:gd name="connsiteX8" fmla="*/ 25780 w 814449"/>
                          <a:gd name="connsiteY8" fmla="*/ 1559654 h 1739956"/>
                          <a:gd name="connsiteX9" fmla="*/ 147700 w 814449"/>
                          <a:gd name="connsiteY9" fmla="*/ 1371694 h 1739956"/>
                          <a:gd name="connsiteX10" fmla="*/ 234060 w 814449"/>
                          <a:gd name="connsiteY10" fmla="*/ 1219294 h 1739956"/>
                          <a:gd name="connsiteX11" fmla="*/ 380 w 814449"/>
                          <a:gd name="connsiteY11" fmla="*/ 828134 h 1739956"/>
                          <a:gd name="connsiteX12" fmla="*/ 188340 w 814449"/>
                          <a:gd name="connsiteY12" fmla="*/ 182974 h 1739956"/>
                          <a:gd name="connsiteX13" fmla="*/ 538860 w 814449"/>
                          <a:gd name="connsiteY13" fmla="*/ 5174 h 1739956"/>
                          <a:gd name="connsiteX0" fmla="*/ 538860 w 825290"/>
                          <a:gd name="connsiteY0" fmla="*/ 5174 h 1739956"/>
                          <a:gd name="connsiteX1" fmla="*/ 627262 w 825290"/>
                          <a:gd name="connsiteY1" fmla="*/ 333692 h 1739956"/>
                          <a:gd name="connsiteX2" fmla="*/ 813180 w 825290"/>
                          <a:gd name="connsiteY2" fmla="*/ 757014 h 1739956"/>
                          <a:gd name="connsiteX3" fmla="*/ 711580 w 825290"/>
                          <a:gd name="connsiteY3" fmla="*/ 975454 h 1739956"/>
                          <a:gd name="connsiteX4" fmla="*/ 762380 w 825290"/>
                          <a:gd name="connsiteY4" fmla="*/ 1198974 h 1739956"/>
                          <a:gd name="connsiteX5" fmla="*/ 609980 w 825290"/>
                          <a:gd name="connsiteY5" fmla="*/ 1336134 h 1739956"/>
                          <a:gd name="connsiteX6" fmla="*/ 432180 w 825290"/>
                          <a:gd name="connsiteY6" fmla="*/ 1422494 h 1739956"/>
                          <a:gd name="connsiteX7" fmla="*/ 264540 w 825290"/>
                          <a:gd name="connsiteY7" fmla="*/ 1737454 h 1739956"/>
                          <a:gd name="connsiteX8" fmla="*/ 25780 w 825290"/>
                          <a:gd name="connsiteY8" fmla="*/ 1559654 h 1739956"/>
                          <a:gd name="connsiteX9" fmla="*/ 147700 w 825290"/>
                          <a:gd name="connsiteY9" fmla="*/ 1371694 h 1739956"/>
                          <a:gd name="connsiteX10" fmla="*/ 234060 w 825290"/>
                          <a:gd name="connsiteY10" fmla="*/ 1219294 h 1739956"/>
                          <a:gd name="connsiteX11" fmla="*/ 380 w 825290"/>
                          <a:gd name="connsiteY11" fmla="*/ 828134 h 1739956"/>
                          <a:gd name="connsiteX12" fmla="*/ 188340 w 825290"/>
                          <a:gd name="connsiteY12" fmla="*/ 182974 h 1739956"/>
                          <a:gd name="connsiteX13" fmla="*/ 538860 w 825290"/>
                          <a:gd name="connsiteY13" fmla="*/ 5174 h 1739956"/>
                          <a:gd name="connsiteX0" fmla="*/ 548772 w 835202"/>
                          <a:gd name="connsiteY0" fmla="*/ 3738 h 1738520"/>
                          <a:gd name="connsiteX1" fmla="*/ 637174 w 835202"/>
                          <a:gd name="connsiteY1" fmla="*/ 332256 h 1738520"/>
                          <a:gd name="connsiteX2" fmla="*/ 823092 w 835202"/>
                          <a:gd name="connsiteY2" fmla="*/ 755578 h 1738520"/>
                          <a:gd name="connsiteX3" fmla="*/ 721492 w 835202"/>
                          <a:gd name="connsiteY3" fmla="*/ 974018 h 1738520"/>
                          <a:gd name="connsiteX4" fmla="*/ 772292 w 835202"/>
                          <a:gd name="connsiteY4" fmla="*/ 1197538 h 1738520"/>
                          <a:gd name="connsiteX5" fmla="*/ 619892 w 835202"/>
                          <a:gd name="connsiteY5" fmla="*/ 1334698 h 1738520"/>
                          <a:gd name="connsiteX6" fmla="*/ 442092 w 835202"/>
                          <a:gd name="connsiteY6" fmla="*/ 1421058 h 1738520"/>
                          <a:gd name="connsiteX7" fmla="*/ 274452 w 835202"/>
                          <a:gd name="connsiteY7" fmla="*/ 1736018 h 1738520"/>
                          <a:gd name="connsiteX8" fmla="*/ 35692 w 835202"/>
                          <a:gd name="connsiteY8" fmla="*/ 1558218 h 1738520"/>
                          <a:gd name="connsiteX9" fmla="*/ 157612 w 835202"/>
                          <a:gd name="connsiteY9" fmla="*/ 1370258 h 1738520"/>
                          <a:gd name="connsiteX10" fmla="*/ 243972 w 835202"/>
                          <a:gd name="connsiteY10" fmla="*/ 1217858 h 1738520"/>
                          <a:gd name="connsiteX11" fmla="*/ 10292 w 835202"/>
                          <a:gd name="connsiteY11" fmla="*/ 826698 h 1738520"/>
                          <a:gd name="connsiteX12" fmla="*/ 57046 w 835202"/>
                          <a:gd name="connsiteY12" fmla="*/ 584633 h 1738520"/>
                          <a:gd name="connsiteX13" fmla="*/ 198252 w 835202"/>
                          <a:gd name="connsiteY13" fmla="*/ 181538 h 1738520"/>
                          <a:gd name="connsiteX14" fmla="*/ 548772 w 835202"/>
                          <a:gd name="connsiteY14" fmla="*/ 3738 h 1738520"/>
                          <a:gd name="connsiteX0" fmla="*/ 546292 w 832722"/>
                          <a:gd name="connsiteY0" fmla="*/ 3738 h 1738520"/>
                          <a:gd name="connsiteX1" fmla="*/ 634694 w 832722"/>
                          <a:gd name="connsiteY1" fmla="*/ 332256 h 1738520"/>
                          <a:gd name="connsiteX2" fmla="*/ 820612 w 832722"/>
                          <a:gd name="connsiteY2" fmla="*/ 755578 h 1738520"/>
                          <a:gd name="connsiteX3" fmla="*/ 719012 w 832722"/>
                          <a:gd name="connsiteY3" fmla="*/ 974018 h 1738520"/>
                          <a:gd name="connsiteX4" fmla="*/ 769812 w 832722"/>
                          <a:gd name="connsiteY4" fmla="*/ 1197538 h 1738520"/>
                          <a:gd name="connsiteX5" fmla="*/ 617412 w 832722"/>
                          <a:gd name="connsiteY5" fmla="*/ 1334698 h 1738520"/>
                          <a:gd name="connsiteX6" fmla="*/ 439612 w 832722"/>
                          <a:gd name="connsiteY6" fmla="*/ 1421058 h 1738520"/>
                          <a:gd name="connsiteX7" fmla="*/ 271972 w 832722"/>
                          <a:gd name="connsiteY7" fmla="*/ 1736018 h 1738520"/>
                          <a:gd name="connsiteX8" fmla="*/ 33212 w 832722"/>
                          <a:gd name="connsiteY8" fmla="*/ 1558218 h 1738520"/>
                          <a:gd name="connsiteX9" fmla="*/ 155132 w 832722"/>
                          <a:gd name="connsiteY9" fmla="*/ 1370258 h 1738520"/>
                          <a:gd name="connsiteX10" fmla="*/ 241492 w 832722"/>
                          <a:gd name="connsiteY10" fmla="*/ 1217858 h 1738520"/>
                          <a:gd name="connsiteX11" fmla="*/ 7812 w 832722"/>
                          <a:gd name="connsiteY11" fmla="*/ 826698 h 1738520"/>
                          <a:gd name="connsiteX12" fmla="*/ 54566 w 832722"/>
                          <a:gd name="connsiteY12" fmla="*/ 584633 h 1738520"/>
                          <a:gd name="connsiteX13" fmla="*/ 45086 w 832722"/>
                          <a:gd name="connsiteY13" fmla="*/ 542641 h 1738520"/>
                          <a:gd name="connsiteX14" fmla="*/ 195772 w 832722"/>
                          <a:gd name="connsiteY14" fmla="*/ 181538 h 1738520"/>
                          <a:gd name="connsiteX15" fmla="*/ 546292 w 832722"/>
                          <a:gd name="connsiteY15" fmla="*/ 3738 h 1738520"/>
                          <a:gd name="connsiteX0" fmla="*/ 546289 w 832719"/>
                          <a:gd name="connsiteY0" fmla="*/ 3741 h 1743160"/>
                          <a:gd name="connsiteX1" fmla="*/ 634691 w 832719"/>
                          <a:gd name="connsiteY1" fmla="*/ 332259 h 1743160"/>
                          <a:gd name="connsiteX2" fmla="*/ 820609 w 832719"/>
                          <a:gd name="connsiteY2" fmla="*/ 755581 h 1743160"/>
                          <a:gd name="connsiteX3" fmla="*/ 719009 w 832719"/>
                          <a:gd name="connsiteY3" fmla="*/ 974021 h 1743160"/>
                          <a:gd name="connsiteX4" fmla="*/ 769809 w 832719"/>
                          <a:gd name="connsiteY4" fmla="*/ 1197541 h 1743160"/>
                          <a:gd name="connsiteX5" fmla="*/ 617409 w 832719"/>
                          <a:gd name="connsiteY5" fmla="*/ 1334701 h 1743160"/>
                          <a:gd name="connsiteX6" fmla="*/ 439609 w 832719"/>
                          <a:gd name="connsiteY6" fmla="*/ 1421061 h 1743160"/>
                          <a:gd name="connsiteX7" fmla="*/ 271969 w 832719"/>
                          <a:gd name="connsiteY7" fmla="*/ 1736021 h 1743160"/>
                          <a:gd name="connsiteX8" fmla="*/ 33209 w 832719"/>
                          <a:gd name="connsiteY8" fmla="*/ 1558221 h 1743160"/>
                          <a:gd name="connsiteX9" fmla="*/ 155129 w 832719"/>
                          <a:gd name="connsiteY9" fmla="*/ 1370261 h 1743160"/>
                          <a:gd name="connsiteX10" fmla="*/ 241489 w 832719"/>
                          <a:gd name="connsiteY10" fmla="*/ 1217861 h 1743160"/>
                          <a:gd name="connsiteX11" fmla="*/ 7809 w 832719"/>
                          <a:gd name="connsiteY11" fmla="*/ 826701 h 1743160"/>
                          <a:gd name="connsiteX12" fmla="*/ 54563 w 832719"/>
                          <a:gd name="connsiteY12" fmla="*/ 584636 h 1743160"/>
                          <a:gd name="connsiteX13" fmla="*/ 45083 w 832719"/>
                          <a:gd name="connsiteY13" fmla="*/ 542644 h 1743160"/>
                          <a:gd name="connsiteX14" fmla="*/ 195769 w 832719"/>
                          <a:gd name="connsiteY14" fmla="*/ 181541 h 1743160"/>
                          <a:gd name="connsiteX15" fmla="*/ 546289 w 832719"/>
                          <a:gd name="connsiteY15" fmla="*/ 3741 h 1743160"/>
                          <a:gd name="connsiteX0" fmla="*/ 546289 w 832719"/>
                          <a:gd name="connsiteY0" fmla="*/ 3741 h 1740957"/>
                          <a:gd name="connsiteX1" fmla="*/ 634691 w 832719"/>
                          <a:gd name="connsiteY1" fmla="*/ 332259 h 1740957"/>
                          <a:gd name="connsiteX2" fmla="*/ 820609 w 832719"/>
                          <a:gd name="connsiteY2" fmla="*/ 755581 h 1740957"/>
                          <a:gd name="connsiteX3" fmla="*/ 719009 w 832719"/>
                          <a:gd name="connsiteY3" fmla="*/ 974021 h 1740957"/>
                          <a:gd name="connsiteX4" fmla="*/ 769809 w 832719"/>
                          <a:gd name="connsiteY4" fmla="*/ 1197541 h 1740957"/>
                          <a:gd name="connsiteX5" fmla="*/ 617409 w 832719"/>
                          <a:gd name="connsiteY5" fmla="*/ 1334701 h 1740957"/>
                          <a:gd name="connsiteX6" fmla="*/ 439609 w 832719"/>
                          <a:gd name="connsiteY6" fmla="*/ 1421061 h 1740957"/>
                          <a:gd name="connsiteX7" fmla="*/ 271969 w 832719"/>
                          <a:gd name="connsiteY7" fmla="*/ 1736021 h 1740957"/>
                          <a:gd name="connsiteX8" fmla="*/ 33209 w 832719"/>
                          <a:gd name="connsiteY8" fmla="*/ 1558221 h 1740957"/>
                          <a:gd name="connsiteX9" fmla="*/ 155129 w 832719"/>
                          <a:gd name="connsiteY9" fmla="*/ 1370261 h 1740957"/>
                          <a:gd name="connsiteX10" fmla="*/ 241489 w 832719"/>
                          <a:gd name="connsiteY10" fmla="*/ 1217861 h 1740957"/>
                          <a:gd name="connsiteX11" fmla="*/ 7809 w 832719"/>
                          <a:gd name="connsiteY11" fmla="*/ 826701 h 1740957"/>
                          <a:gd name="connsiteX12" fmla="*/ 54563 w 832719"/>
                          <a:gd name="connsiteY12" fmla="*/ 584636 h 1740957"/>
                          <a:gd name="connsiteX13" fmla="*/ 45083 w 832719"/>
                          <a:gd name="connsiteY13" fmla="*/ 542644 h 1740957"/>
                          <a:gd name="connsiteX14" fmla="*/ 195769 w 832719"/>
                          <a:gd name="connsiteY14" fmla="*/ 181541 h 1740957"/>
                          <a:gd name="connsiteX15" fmla="*/ 546289 w 832719"/>
                          <a:gd name="connsiteY15" fmla="*/ 3741 h 1740957"/>
                          <a:gd name="connsiteX0" fmla="*/ 546289 w 832719"/>
                          <a:gd name="connsiteY0" fmla="*/ 3741 h 1737788"/>
                          <a:gd name="connsiteX1" fmla="*/ 634691 w 832719"/>
                          <a:gd name="connsiteY1" fmla="*/ 332259 h 1737788"/>
                          <a:gd name="connsiteX2" fmla="*/ 820609 w 832719"/>
                          <a:gd name="connsiteY2" fmla="*/ 755581 h 1737788"/>
                          <a:gd name="connsiteX3" fmla="*/ 719009 w 832719"/>
                          <a:gd name="connsiteY3" fmla="*/ 974021 h 1737788"/>
                          <a:gd name="connsiteX4" fmla="*/ 769809 w 832719"/>
                          <a:gd name="connsiteY4" fmla="*/ 1197541 h 1737788"/>
                          <a:gd name="connsiteX5" fmla="*/ 617409 w 832719"/>
                          <a:gd name="connsiteY5" fmla="*/ 1334701 h 1737788"/>
                          <a:gd name="connsiteX6" fmla="*/ 439609 w 832719"/>
                          <a:gd name="connsiteY6" fmla="*/ 1421061 h 1737788"/>
                          <a:gd name="connsiteX7" fmla="*/ 271969 w 832719"/>
                          <a:gd name="connsiteY7" fmla="*/ 1736021 h 1737788"/>
                          <a:gd name="connsiteX8" fmla="*/ 33209 w 832719"/>
                          <a:gd name="connsiteY8" fmla="*/ 1558221 h 1737788"/>
                          <a:gd name="connsiteX9" fmla="*/ 241489 w 832719"/>
                          <a:gd name="connsiteY9" fmla="*/ 1217861 h 1737788"/>
                          <a:gd name="connsiteX10" fmla="*/ 7809 w 832719"/>
                          <a:gd name="connsiteY10" fmla="*/ 826701 h 1737788"/>
                          <a:gd name="connsiteX11" fmla="*/ 54563 w 832719"/>
                          <a:gd name="connsiteY11" fmla="*/ 584636 h 1737788"/>
                          <a:gd name="connsiteX12" fmla="*/ 45083 w 832719"/>
                          <a:gd name="connsiteY12" fmla="*/ 542644 h 1737788"/>
                          <a:gd name="connsiteX13" fmla="*/ 195769 w 832719"/>
                          <a:gd name="connsiteY13" fmla="*/ 181541 h 1737788"/>
                          <a:gd name="connsiteX14" fmla="*/ 546289 w 832719"/>
                          <a:gd name="connsiteY14" fmla="*/ 3741 h 1737788"/>
                          <a:gd name="connsiteX0" fmla="*/ 546289 w 832719"/>
                          <a:gd name="connsiteY0" fmla="*/ 3741 h 1737788"/>
                          <a:gd name="connsiteX1" fmla="*/ 634691 w 832719"/>
                          <a:gd name="connsiteY1" fmla="*/ 332259 h 1737788"/>
                          <a:gd name="connsiteX2" fmla="*/ 820609 w 832719"/>
                          <a:gd name="connsiteY2" fmla="*/ 755581 h 1737788"/>
                          <a:gd name="connsiteX3" fmla="*/ 719009 w 832719"/>
                          <a:gd name="connsiteY3" fmla="*/ 974021 h 1737788"/>
                          <a:gd name="connsiteX4" fmla="*/ 769809 w 832719"/>
                          <a:gd name="connsiteY4" fmla="*/ 1197541 h 1737788"/>
                          <a:gd name="connsiteX5" fmla="*/ 617409 w 832719"/>
                          <a:gd name="connsiteY5" fmla="*/ 1334701 h 1737788"/>
                          <a:gd name="connsiteX6" fmla="*/ 439609 w 832719"/>
                          <a:gd name="connsiteY6" fmla="*/ 1421061 h 1737788"/>
                          <a:gd name="connsiteX7" fmla="*/ 271969 w 832719"/>
                          <a:gd name="connsiteY7" fmla="*/ 1736021 h 1737788"/>
                          <a:gd name="connsiteX8" fmla="*/ 33209 w 832719"/>
                          <a:gd name="connsiteY8" fmla="*/ 1558221 h 1737788"/>
                          <a:gd name="connsiteX9" fmla="*/ 241489 w 832719"/>
                          <a:gd name="connsiteY9" fmla="*/ 1217861 h 1737788"/>
                          <a:gd name="connsiteX10" fmla="*/ 7809 w 832719"/>
                          <a:gd name="connsiteY10" fmla="*/ 826701 h 1737788"/>
                          <a:gd name="connsiteX11" fmla="*/ 54563 w 832719"/>
                          <a:gd name="connsiteY11" fmla="*/ 584636 h 1737788"/>
                          <a:gd name="connsiteX12" fmla="*/ 45083 w 832719"/>
                          <a:gd name="connsiteY12" fmla="*/ 542644 h 1737788"/>
                          <a:gd name="connsiteX13" fmla="*/ 195769 w 832719"/>
                          <a:gd name="connsiteY13" fmla="*/ 181541 h 1737788"/>
                          <a:gd name="connsiteX14" fmla="*/ 546289 w 832719"/>
                          <a:gd name="connsiteY14" fmla="*/ 3741 h 17377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832719" h="1737788">
                            <a:moveTo>
                              <a:pt x="546289" y="3741"/>
                            </a:moveTo>
                            <a:cubicBezTo>
                              <a:pt x="619443" y="28861"/>
                              <a:pt x="588971" y="206952"/>
                              <a:pt x="634691" y="332259"/>
                            </a:cubicBezTo>
                            <a:cubicBezTo>
                              <a:pt x="680411" y="457566"/>
                              <a:pt x="765915" y="644556"/>
                              <a:pt x="820609" y="755581"/>
                            </a:cubicBezTo>
                            <a:cubicBezTo>
                              <a:pt x="875303" y="866606"/>
                              <a:pt x="727476" y="900361"/>
                              <a:pt x="719009" y="974021"/>
                            </a:cubicBezTo>
                            <a:cubicBezTo>
                              <a:pt x="710542" y="1047681"/>
                              <a:pt x="786742" y="1137428"/>
                              <a:pt x="769809" y="1197541"/>
                            </a:cubicBezTo>
                            <a:cubicBezTo>
                              <a:pt x="752876" y="1257654"/>
                              <a:pt x="672442" y="1297448"/>
                              <a:pt x="617409" y="1334701"/>
                            </a:cubicBezTo>
                            <a:cubicBezTo>
                              <a:pt x="562376" y="1371954"/>
                              <a:pt x="497182" y="1354174"/>
                              <a:pt x="439609" y="1421061"/>
                            </a:cubicBezTo>
                            <a:cubicBezTo>
                              <a:pt x="382036" y="1487948"/>
                              <a:pt x="339108" y="1719070"/>
                              <a:pt x="271969" y="1736021"/>
                            </a:cubicBezTo>
                            <a:cubicBezTo>
                              <a:pt x="204830" y="1752972"/>
                              <a:pt x="38289" y="1644581"/>
                              <a:pt x="33209" y="1558221"/>
                            </a:cubicBezTo>
                            <a:cubicBezTo>
                              <a:pt x="28129" y="1471861"/>
                              <a:pt x="258099" y="1514023"/>
                              <a:pt x="241489" y="1217861"/>
                            </a:cubicBezTo>
                            <a:cubicBezTo>
                              <a:pt x="224879" y="921699"/>
                              <a:pt x="38963" y="932238"/>
                              <a:pt x="7809" y="826701"/>
                            </a:cubicBezTo>
                            <a:cubicBezTo>
                              <a:pt x="-23345" y="721164"/>
                              <a:pt x="48351" y="631979"/>
                              <a:pt x="54563" y="584636"/>
                            </a:cubicBezTo>
                            <a:cubicBezTo>
                              <a:pt x="60775" y="537293"/>
                              <a:pt x="21549" y="609827"/>
                              <a:pt x="45083" y="542644"/>
                            </a:cubicBezTo>
                            <a:cubicBezTo>
                              <a:pt x="68617" y="475461"/>
                              <a:pt x="112235" y="271358"/>
                              <a:pt x="195769" y="181541"/>
                            </a:cubicBezTo>
                            <a:cubicBezTo>
                              <a:pt x="277723" y="84725"/>
                              <a:pt x="473135" y="-21379"/>
                              <a:pt x="546289" y="374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522" name="타원 521">
                      <a:extLst>
                        <a:ext uri="{FF2B5EF4-FFF2-40B4-BE49-F238E27FC236}">
                          <a16:creationId xmlns:a16="http://schemas.microsoft.com/office/drawing/2014/main" id="{69D3C745-9B5C-4883-9DFC-5EB0633FA4BE}"/>
                        </a:ext>
                      </a:extLst>
                    </p:cNvPr>
                    <p:cNvSpPr/>
                    <p:nvPr/>
                  </p:nvSpPr>
                  <p:spPr>
                    <a:xfrm rot="1819326">
                      <a:off x="6155495" y="3435944"/>
                      <a:ext cx="66675" cy="230625"/>
                    </a:xfrm>
                    <a:prstGeom prst="ellipse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20" name="타원 519">
                    <a:extLst>
                      <a:ext uri="{FF2B5EF4-FFF2-40B4-BE49-F238E27FC236}">
                        <a16:creationId xmlns:a16="http://schemas.microsoft.com/office/drawing/2014/main" id="{B0BB48DF-DAF9-46FC-BD83-553F65E5ECB9}"/>
                      </a:ext>
                    </a:extLst>
                  </p:cNvPr>
                  <p:cNvSpPr/>
                  <p:nvPr/>
                </p:nvSpPr>
                <p:spPr>
                  <a:xfrm>
                    <a:off x="5616728" y="3857825"/>
                    <a:ext cx="139232" cy="179206"/>
                  </a:xfrm>
                  <a:prstGeom prst="ellipse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8" name="자유형 230">
                  <a:extLst>
                    <a:ext uri="{FF2B5EF4-FFF2-40B4-BE49-F238E27FC236}">
                      <a16:creationId xmlns:a16="http://schemas.microsoft.com/office/drawing/2014/main" id="{E72B9772-E5DF-462B-964E-1856F57416A4}"/>
                    </a:ext>
                  </a:extLst>
                </p:cNvPr>
                <p:cNvSpPr/>
                <p:nvPr/>
              </p:nvSpPr>
              <p:spPr>
                <a:xfrm rot="776797">
                  <a:off x="3806394" y="4937539"/>
                  <a:ext cx="186909" cy="182232"/>
                </a:xfrm>
                <a:custGeom>
                  <a:avLst/>
                  <a:gdLst>
                    <a:gd name="connsiteX0" fmla="*/ 109728 w 993648"/>
                    <a:gd name="connsiteY0" fmla="*/ 0 h 798576"/>
                    <a:gd name="connsiteX1" fmla="*/ 451104 w 993648"/>
                    <a:gd name="connsiteY1" fmla="*/ 371856 h 798576"/>
                    <a:gd name="connsiteX2" fmla="*/ 597408 w 993648"/>
                    <a:gd name="connsiteY2" fmla="*/ 591312 h 798576"/>
                    <a:gd name="connsiteX3" fmla="*/ 908304 w 993648"/>
                    <a:gd name="connsiteY3" fmla="*/ 323088 h 798576"/>
                    <a:gd name="connsiteX4" fmla="*/ 993648 w 993648"/>
                    <a:gd name="connsiteY4" fmla="*/ 518160 h 798576"/>
                    <a:gd name="connsiteX5" fmla="*/ 518160 w 993648"/>
                    <a:gd name="connsiteY5" fmla="*/ 798576 h 798576"/>
                    <a:gd name="connsiteX6" fmla="*/ 0 w 993648"/>
                    <a:gd name="connsiteY6" fmla="*/ 280416 h 798576"/>
                    <a:gd name="connsiteX7" fmla="*/ 109728 w 993648"/>
                    <a:gd name="connsiteY7" fmla="*/ 0 h 798576"/>
                    <a:gd name="connsiteX0" fmla="*/ 109728 w 993648"/>
                    <a:gd name="connsiteY0" fmla="*/ 0 h 827151"/>
                    <a:gd name="connsiteX1" fmla="*/ 451104 w 993648"/>
                    <a:gd name="connsiteY1" fmla="*/ 371856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361569 w 993648"/>
                    <a:gd name="connsiteY1" fmla="*/ 463296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403479 w 993648"/>
                    <a:gd name="connsiteY1" fmla="*/ 575691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403479 w 993648"/>
                    <a:gd name="connsiteY1" fmla="*/ 575691 h 827151"/>
                    <a:gd name="connsiteX2" fmla="*/ 908304 w 993648"/>
                    <a:gd name="connsiteY2" fmla="*/ 323088 h 827151"/>
                    <a:gd name="connsiteX3" fmla="*/ 993648 w 993648"/>
                    <a:gd name="connsiteY3" fmla="*/ 518160 h 827151"/>
                    <a:gd name="connsiteX4" fmla="*/ 280035 w 993648"/>
                    <a:gd name="connsiteY4" fmla="*/ 827151 h 827151"/>
                    <a:gd name="connsiteX5" fmla="*/ 0 w 993648"/>
                    <a:gd name="connsiteY5" fmla="*/ 280416 h 827151"/>
                    <a:gd name="connsiteX6" fmla="*/ 109728 w 993648"/>
                    <a:gd name="connsiteY6" fmla="*/ 0 h 827151"/>
                    <a:gd name="connsiteX0" fmla="*/ 109728 w 908304"/>
                    <a:gd name="connsiteY0" fmla="*/ 0 h 827151"/>
                    <a:gd name="connsiteX1" fmla="*/ 403479 w 908304"/>
                    <a:gd name="connsiteY1" fmla="*/ 575691 h 827151"/>
                    <a:gd name="connsiteX2" fmla="*/ 908304 w 908304"/>
                    <a:gd name="connsiteY2" fmla="*/ 323088 h 827151"/>
                    <a:gd name="connsiteX3" fmla="*/ 907923 w 908304"/>
                    <a:gd name="connsiteY3" fmla="*/ 544830 h 827151"/>
                    <a:gd name="connsiteX4" fmla="*/ 280035 w 908304"/>
                    <a:gd name="connsiteY4" fmla="*/ 827151 h 827151"/>
                    <a:gd name="connsiteX5" fmla="*/ 0 w 908304"/>
                    <a:gd name="connsiteY5" fmla="*/ 280416 h 827151"/>
                    <a:gd name="connsiteX6" fmla="*/ 109728 w 908304"/>
                    <a:gd name="connsiteY6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280035 w 907923"/>
                    <a:gd name="connsiteY4" fmla="*/ 827151 h 827151"/>
                    <a:gd name="connsiteX5" fmla="*/ 0 w 907923"/>
                    <a:gd name="connsiteY5" fmla="*/ 280416 h 827151"/>
                    <a:gd name="connsiteX6" fmla="*/ 109728 w 907923"/>
                    <a:gd name="connsiteY6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336043 w 907923"/>
                    <a:gd name="connsiteY4" fmla="*/ 798195 h 827151"/>
                    <a:gd name="connsiteX5" fmla="*/ 280035 w 907923"/>
                    <a:gd name="connsiteY5" fmla="*/ 827151 h 827151"/>
                    <a:gd name="connsiteX6" fmla="*/ 0 w 907923"/>
                    <a:gd name="connsiteY6" fmla="*/ 280416 h 827151"/>
                    <a:gd name="connsiteX7" fmla="*/ 109728 w 907923"/>
                    <a:gd name="connsiteY7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336043 w 907923"/>
                    <a:gd name="connsiteY4" fmla="*/ 798195 h 827151"/>
                    <a:gd name="connsiteX5" fmla="*/ 280035 w 907923"/>
                    <a:gd name="connsiteY5" fmla="*/ 827151 h 827151"/>
                    <a:gd name="connsiteX6" fmla="*/ 246508 w 907923"/>
                    <a:gd name="connsiteY6" fmla="*/ 762000 h 827151"/>
                    <a:gd name="connsiteX7" fmla="*/ 0 w 907923"/>
                    <a:gd name="connsiteY7" fmla="*/ 280416 h 827151"/>
                    <a:gd name="connsiteX8" fmla="*/ 109728 w 907923"/>
                    <a:gd name="connsiteY8" fmla="*/ 0 h 827151"/>
                    <a:gd name="connsiteX0" fmla="*/ 109728 w 907923"/>
                    <a:gd name="connsiteY0" fmla="*/ 0 h 798195"/>
                    <a:gd name="connsiteX1" fmla="*/ 403479 w 907923"/>
                    <a:gd name="connsiteY1" fmla="*/ 575691 h 798195"/>
                    <a:gd name="connsiteX2" fmla="*/ 816864 w 907923"/>
                    <a:gd name="connsiteY2" fmla="*/ 374523 h 798195"/>
                    <a:gd name="connsiteX3" fmla="*/ 907923 w 907923"/>
                    <a:gd name="connsiteY3" fmla="*/ 544830 h 798195"/>
                    <a:gd name="connsiteX4" fmla="*/ 336043 w 907923"/>
                    <a:gd name="connsiteY4" fmla="*/ 798195 h 798195"/>
                    <a:gd name="connsiteX5" fmla="*/ 246508 w 907923"/>
                    <a:gd name="connsiteY5" fmla="*/ 762000 h 798195"/>
                    <a:gd name="connsiteX6" fmla="*/ 0 w 907923"/>
                    <a:gd name="connsiteY6" fmla="*/ 280416 h 798195"/>
                    <a:gd name="connsiteX7" fmla="*/ 109728 w 907923"/>
                    <a:gd name="connsiteY7" fmla="*/ 0 h 798195"/>
                    <a:gd name="connsiteX0" fmla="*/ 109728 w 907923"/>
                    <a:gd name="connsiteY0" fmla="*/ 0 h 826419"/>
                    <a:gd name="connsiteX1" fmla="*/ 403479 w 907923"/>
                    <a:gd name="connsiteY1" fmla="*/ 575691 h 826419"/>
                    <a:gd name="connsiteX2" fmla="*/ 816864 w 907923"/>
                    <a:gd name="connsiteY2" fmla="*/ 374523 h 826419"/>
                    <a:gd name="connsiteX3" fmla="*/ 907923 w 907923"/>
                    <a:gd name="connsiteY3" fmla="*/ 544830 h 826419"/>
                    <a:gd name="connsiteX4" fmla="*/ 336043 w 907923"/>
                    <a:gd name="connsiteY4" fmla="*/ 798195 h 826419"/>
                    <a:gd name="connsiteX5" fmla="*/ 246508 w 907923"/>
                    <a:gd name="connsiteY5" fmla="*/ 762000 h 826419"/>
                    <a:gd name="connsiteX6" fmla="*/ 0 w 907923"/>
                    <a:gd name="connsiteY6" fmla="*/ 280416 h 826419"/>
                    <a:gd name="connsiteX7" fmla="*/ 109728 w 907923"/>
                    <a:gd name="connsiteY7" fmla="*/ 0 h 826419"/>
                    <a:gd name="connsiteX0" fmla="*/ 109728 w 907923"/>
                    <a:gd name="connsiteY0" fmla="*/ 0 h 817459"/>
                    <a:gd name="connsiteX1" fmla="*/ 403479 w 907923"/>
                    <a:gd name="connsiteY1" fmla="*/ 575691 h 817459"/>
                    <a:gd name="connsiteX2" fmla="*/ 816864 w 907923"/>
                    <a:gd name="connsiteY2" fmla="*/ 374523 h 817459"/>
                    <a:gd name="connsiteX3" fmla="*/ 907923 w 907923"/>
                    <a:gd name="connsiteY3" fmla="*/ 544830 h 817459"/>
                    <a:gd name="connsiteX4" fmla="*/ 336043 w 907923"/>
                    <a:gd name="connsiteY4" fmla="*/ 798195 h 817459"/>
                    <a:gd name="connsiteX5" fmla="*/ 246508 w 907923"/>
                    <a:gd name="connsiteY5" fmla="*/ 762000 h 817459"/>
                    <a:gd name="connsiteX6" fmla="*/ 0 w 907923"/>
                    <a:gd name="connsiteY6" fmla="*/ 280416 h 817459"/>
                    <a:gd name="connsiteX7" fmla="*/ 109728 w 907923"/>
                    <a:gd name="connsiteY7" fmla="*/ 0 h 817459"/>
                    <a:gd name="connsiteX0" fmla="*/ 109728 w 907923"/>
                    <a:gd name="connsiteY0" fmla="*/ 0 h 805882"/>
                    <a:gd name="connsiteX1" fmla="*/ 403479 w 907923"/>
                    <a:gd name="connsiteY1" fmla="*/ 575691 h 805882"/>
                    <a:gd name="connsiteX2" fmla="*/ 816864 w 907923"/>
                    <a:gd name="connsiteY2" fmla="*/ 374523 h 805882"/>
                    <a:gd name="connsiteX3" fmla="*/ 907923 w 907923"/>
                    <a:gd name="connsiteY3" fmla="*/ 544830 h 805882"/>
                    <a:gd name="connsiteX4" fmla="*/ 336043 w 907923"/>
                    <a:gd name="connsiteY4" fmla="*/ 798195 h 805882"/>
                    <a:gd name="connsiteX5" fmla="*/ 246508 w 907923"/>
                    <a:gd name="connsiteY5" fmla="*/ 762000 h 805882"/>
                    <a:gd name="connsiteX6" fmla="*/ 0 w 907923"/>
                    <a:gd name="connsiteY6" fmla="*/ 280416 h 805882"/>
                    <a:gd name="connsiteX7" fmla="*/ 109728 w 907923"/>
                    <a:gd name="connsiteY7" fmla="*/ 0 h 805882"/>
                    <a:gd name="connsiteX0" fmla="*/ 135635 w 933830"/>
                    <a:gd name="connsiteY0" fmla="*/ 0 h 805882"/>
                    <a:gd name="connsiteX1" fmla="*/ 429386 w 933830"/>
                    <a:gd name="connsiteY1" fmla="*/ 575691 h 805882"/>
                    <a:gd name="connsiteX2" fmla="*/ 842771 w 933830"/>
                    <a:gd name="connsiteY2" fmla="*/ 374523 h 805882"/>
                    <a:gd name="connsiteX3" fmla="*/ 933830 w 933830"/>
                    <a:gd name="connsiteY3" fmla="*/ 544830 h 805882"/>
                    <a:gd name="connsiteX4" fmla="*/ 361950 w 933830"/>
                    <a:gd name="connsiteY4" fmla="*/ 798195 h 805882"/>
                    <a:gd name="connsiteX5" fmla="*/ 272415 w 933830"/>
                    <a:gd name="connsiteY5" fmla="*/ 762000 h 805882"/>
                    <a:gd name="connsiteX6" fmla="*/ 0 w 933830"/>
                    <a:gd name="connsiteY6" fmla="*/ 363855 h 805882"/>
                    <a:gd name="connsiteX7" fmla="*/ 25907 w 933830"/>
                    <a:gd name="connsiteY7" fmla="*/ 280416 h 805882"/>
                    <a:gd name="connsiteX8" fmla="*/ 135635 w 933830"/>
                    <a:gd name="connsiteY8" fmla="*/ 0 h 805882"/>
                    <a:gd name="connsiteX0" fmla="*/ 135635 w 933830"/>
                    <a:gd name="connsiteY0" fmla="*/ 0 h 800167"/>
                    <a:gd name="connsiteX1" fmla="*/ 429386 w 933830"/>
                    <a:gd name="connsiteY1" fmla="*/ 569976 h 800167"/>
                    <a:gd name="connsiteX2" fmla="*/ 842771 w 933830"/>
                    <a:gd name="connsiteY2" fmla="*/ 368808 h 800167"/>
                    <a:gd name="connsiteX3" fmla="*/ 933830 w 933830"/>
                    <a:gd name="connsiteY3" fmla="*/ 539115 h 800167"/>
                    <a:gd name="connsiteX4" fmla="*/ 361950 w 933830"/>
                    <a:gd name="connsiteY4" fmla="*/ 792480 h 800167"/>
                    <a:gd name="connsiteX5" fmla="*/ 272415 w 933830"/>
                    <a:gd name="connsiteY5" fmla="*/ 756285 h 800167"/>
                    <a:gd name="connsiteX6" fmla="*/ 0 w 933830"/>
                    <a:gd name="connsiteY6" fmla="*/ 358140 h 800167"/>
                    <a:gd name="connsiteX7" fmla="*/ 25907 w 933830"/>
                    <a:gd name="connsiteY7" fmla="*/ 274701 h 800167"/>
                    <a:gd name="connsiteX8" fmla="*/ 135635 w 933830"/>
                    <a:gd name="connsiteY8" fmla="*/ 0 h 800167"/>
                    <a:gd name="connsiteX0" fmla="*/ 124205 w 933830"/>
                    <a:gd name="connsiteY0" fmla="*/ 0 h 809692"/>
                    <a:gd name="connsiteX1" fmla="*/ 429386 w 933830"/>
                    <a:gd name="connsiteY1" fmla="*/ 579501 h 809692"/>
                    <a:gd name="connsiteX2" fmla="*/ 842771 w 933830"/>
                    <a:gd name="connsiteY2" fmla="*/ 378333 h 809692"/>
                    <a:gd name="connsiteX3" fmla="*/ 933830 w 933830"/>
                    <a:gd name="connsiteY3" fmla="*/ 548640 h 809692"/>
                    <a:gd name="connsiteX4" fmla="*/ 361950 w 933830"/>
                    <a:gd name="connsiteY4" fmla="*/ 802005 h 809692"/>
                    <a:gd name="connsiteX5" fmla="*/ 272415 w 933830"/>
                    <a:gd name="connsiteY5" fmla="*/ 765810 h 809692"/>
                    <a:gd name="connsiteX6" fmla="*/ 0 w 933830"/>
                    <a:gd name="connsiteY6" fmla="*/ 367665 h 809692"/>
                    <a:gd name="connsiteX7" fmla="*/ 25907 w 933830"/>
                    <a:gd name="connsiteY7" fmla="*/ 284226 h 809692"/>
                    <a:gd name="connsiteX8" fmla="*/ 124205 w 933830"/>
                    <a:gd name="connsiteY8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29386 w 933830"/>
                    <a:gd name="connsiteY2" fmla="*/ 579501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29386 w 933830"/>
                    <a:gd name="connsiteY2" fmla="*/ 579501 h 809692"/>
                    <a:gd name="connsiteX3" fmla="*/ 462915 w 933830"/>
                    <a:gd name="connsiteY3" fmla="*/ 558165 h 809692"/>
                    <a:gd name="connsiteX4" fmla="*/ 842771 w 933830"/>
                    <a:gd name="connsiteY4" fmla="*/ 378333 h 809692"/>
                    <a:gd name="connsiteX5" fmla="*/ 933830 w 933830"/>
                    <a:gd name="connsiteY5" fmla="*/ 548640 h 809692"/>
                    <a:gd name="connsiteX6" fmla="*/ 361950 w 933830"/>
                    <a:gd name="connsiteY6" fmla="*/ 802005 h 809692"/>
                    <a:gd name="connsiteX7" fmla="*/ 272415 w 933830"/>
                    <a:gd name="connsiteY7" fmla="*/ 765810 h 809692"/>
                    <a:gd name="connsiteX8" fmla="*/ 0 w 933830"/>
                    <a:gd name="connsiteY8" fmla="*/ 367665 h 809692"/>
                    <a:gd name="connsiteX9" fmla="*/ 25907 w 933830"/>
                    <a:gd name="connsiteY9" fmla="*/ 284226 h 809692"/>
                    <a:gd name="connsiteX10" fmla="*/ 124205 w 933830"/>
                    <a:gd name="connsiteY10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749426 w 933830"/>
                    <a:gd name="connsiteY3" fmla="*/ 42405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49426 w 800480"/>
                    <a:gd name="connsiteY3" fmla="*/ 424053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49426 w 800480"/>
                    <a:gd name="connsiteY3" fmla="*/ 424053 h 809692"/>
                    <a:gd name="connsiteX4" fmla="*/ 754380 w 800480"/>
                    <a:gd name="connsiteY4" fmla="*/ 447675 h 809692"/>
                    <a:gd name="connsiteX5" fmla="*/ 800480 w 800480"/>
                    <a:gd name="connsiteY5" fmla="*/ 601980 h 809692"/>
                    <a:gd name="connsiteX6" fmla="*/ 361950 w 800480"/>
                    <a:gd name="connsiteY6" fmla="*/ 802005 h 809692"/>
                    <a:gd name="connsiteX7" fmla="*/ 272415 w 800480"/>
                    <a:gd name="connsiteY7" fmla="*/ 765810 h 809692"/>
                    <a:gd name="connsiteX8" fmla="*/ 0 w 800480"/>
                    <a:gd name="connsiteY8" fmla="*/ 367665 h 809692"/>
                    <a:gd name="connsiteX9" fmla="*/ 25907 w 800480"/>
                    <a:gd name="connsiteY9" fmla="*/ 284226 h 809692"/>
                    <a:gd name="connsiteX10" fmla="*/ 124205 w 800480"/>
                    <a:gd name="connsiteY10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49426 w 800480"/>
                    <a:gd name="connsiteY4" fmla="*/ 424053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49426 w 800480"/>
                    <a:gd name="connsiteY5" fmla="*/ 424053 h 809692"/>
                    <a:gd name="connsiteX6" fmla="*/ 754380 w 800480"/>
                    <a:gd name="connsiteY6" fmla="*/ 447675 h 809692"/>
                    <a:gd name="connsiteX7" fmla="*/ 800480 w 800480"/>
                    <a:gd name="connsiteY7" fmla="*/ 601980 h 809692"/>
                    <a:gd name="connsiteX8" fmla="*/ 361950 w 800480"/>
                    <a:gd name="connsiteY8" fmla="*/ 802005 h 809692"/>
                    <a:gd name="connsiteX9" fmla="*/ 272415 w 800480"/>
                    <a:gd name="connsiteY9" fmla="*/ 765810 h 809692"/>
                    <a:gd name="connsiteX10" fmla="*/ 0 w 800480"/>
                    <a:gd name="connsiteY10" fmla="*/ 367665 h 809692"/>
                    <a:gd name="connsiteX11" fmla="*/ 25907 w 800480"/>
                    <a:gd name="connsiteY11" fmla="*/ 284226 h 809692"/>
                    <a:gd name="connsiteX12" fmla="*/ 124205 w 800480"/>
                    <a:gd name="connsiteY12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54380 w 800480"/>
                    <a:gd name="connsiteY4" fmla="*/ 447675 h 809692"/>
                    <a:gd name="connsiteX5" fmla="*/ 800480 w 800480"/>
                    <a:gd name="connsiteY5" fmla="*/ 601980 h 809692"/>
                    <a:gd name="connsiteX6" fmla="*/ 361950 w 800480"/>
                    <a:gd name="connsiteY6" fmla="*/ 802005 h 809692"/>
                    <a:gd name="connsiteX7" fmla="*/ 272415 w 800480"/>
                    <a:gd name="connsiteY7" fmla="*/ 765810 h 809692"/>
                    <a:gd name="connsiteX8" fmla="*/ 0 w 800480"/>
                    <a:gd name="connsiteY8" fmla="*/ 367665 h 809692"/>
                    <a:gd name="connsiteX9" fmla="*/ 25907 w 800480"/>
                    <a:gd name="connsiteY9" fmla="*/ 284226 h 809692"/>
                    <a:gd name="connsiteX10" fmla="*/ 124205 w 800480"/>
                    <a:gd name="connsiteY10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54380 w 800480"/>
                    <a:gd name="connsiteY3" fmla="*/ 447675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571500 w 800480"/>
                    <a:gd name="connsiteY3" fmla="*/ 173355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743330"/>
                    <a:gd name="connsiteY0" fmla="*/ 0 h 809692"/>
                    <a:gd name="connsiteX1" fmla="*/ 400050 w 743330"/>
                    <a:gd name="connsiteY1" fmla="*/ 533400 h 809692"/>
                    <a:gd name="connsiteX2" fmla="*/ 462915 w 743330"/>
                    <a:gd name="connsiteY2" fmla="*/ 558165 h 809692"/>
                    <a:gd name="connsiteX3" fmla="*/ 571500 w 743330"/>
                    <a:gd name="connsiteY3" fmla="*/ 173355 h 809692"/>
                    <a:gd name="connsiteX4" fmla="*/ 743330 w 743330"/>
                    <a:gd name="connsiteY4" fmla="*/ 243840 h 809692"/>
                    <a:gd name="connsiteX5" fmla="*/ 361950 w 743330"/>
                    <a:gd name="connsiteY5" fmla="*/ 802005 h 809692"/>
                    <a:gd name="connsiteX6" fmla="*/ 272415 w 743330"/>
                    <a:gd name="connsiteY6" fmla="*/ 765810 h 809692"/>
                    <a:gd name="connsiteX7" fmla="*/ 0 w 743330"/>
                    <a:gd name="connsiteY7" fmla="*/ 367665 h 809692"/>
                    <a:gd name="connsiteX8" fmla="*/ 25907 w 743330"/>
                    <a:gd name="connsiteY8" fmla="*/ 284226 h 809692"/>
                    <a:gd name="connsiteX9" fmla="*/ 124205 w 743330"/>
                    <a:gd name="connsiteY9" fmla="*/ 0 h 809692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62915 w 743330"/>
                    <a:gd name="connsiteY2" fmla="*/ 558165 h 791976"/>
                    <a:gd name="connsiteX3" fmla="*/ 571500 w 743330"/>
                    <a:gd name="connsiteY3" fmla="*/ 17335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71500 w 743330"/>
                    <a:gd name="connsiteY3" fmla="*/ 17335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571500 w 743330"/>
                    <a:gd name="connsiteY4" fmla="*/ 173355 h 791976"/>
                    <a:gd name="connsiteX5" fmla="*/ 743330 w 743330"/>
                    <a:gd name="connsiteY5" fmla="*/ 243840 h 791976"/>
                    <a:gd name="connsiteX6" fmla="*/ 548640 w 743330"/>
                    <a:gd name="connsiteY6" fmla="*/ 767715 h 791976"/>
                    <a:gd name="connsiteX7" fmla="*/ 272415 w 743330"/>
                    <a:gd name="connsiteY7" fmla="*/ 765810 h 791976"/>
                    <a:gd name="connsiteX8" fmla="*/ 0 w 743330"/>
                    <a:gd name="connsiteY8" fmla="*/ 367665 h 791976"/>
                    <a:gd name="connsiteX9" fmla="*/ 25907 w 743330"/>
                    <a:gd name="connsiteY9" fmla="*/ 284226 h 791976"/>
                    <a:gd name="connsiteX10" fmla="*/ 124205 w 743330"/>
                    <a:gd name="connsiteY10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571500 w 743330"/>
                    <a:gd name="connsiteY4" fmla="*/ 173355 h 791976"/>
                    <a:gd name="connsiteX5" fmla="*/ 696632 w 743330"/>
                    <a:gd name="connsiteY5" fmla="*/ 233025 h 791976"/>
                    <a:gd name="connsiteX6" fmla="*/ 743330 w 743330"/>
                    <a:gd name="connsiteY6" fmla="*/ 243840 h 791976"/>
                    <a:gd name="connsiteX7" fmla="*/ 548640 w 743330"/>
                    <a:gd name="connsiteY7" fmla="*/ 767715 h 791976"/>
                    <a:gd name="connsiteX8" fmla="*/ 272415 w 743330"/>
                    <a:gd name="connsiteY8" fmla="*/ 765810 h 791976"/>
                    <a:gd name="connsiteX9" fmla="*/ 0 w 743330"/>
                    <a:gd name="connsiteY9" fmla="*/ 367665 h 791976"/>
                    <a:gd name="connsiteX10" fmla="*/ 25907 w 743330"/>
                    <a:gd name="connsiteY10" fmla="*/ 284226 h 791976"/>
                    <a:gd name="connsiteX11" fmla="*/ 124205 w 743330"/>
                    <a:gd name="connsiteY11" fmla="*/ 0 h 791976"/>
                    <a:gd name="connsiteX0" fmla="*/ 124205 w 743408"/>
                    <a:gd name="connsiteY0" fmla="*/ 0 h 791976"/>
                    <a:gd name="connsiteX1" fmla="*/ 400050 w 743408"/>
                    <a:gd name="connsiteY1" fmla="*/ 533400 h 791976"/>
                    <a:gd name="connsiteX2" fmla="*/ 447675 w 743408"/>
                    <a:gd name="connsiteY2" fmla="*/ 546735 h 791976"/>
                    <a:gd name="connsiteX3" fmla="*/ 509942 w 743408"/>
                    <a:gd name="connsiteY3" fmla="*/ 183495 h 791976"/>
                    <a:gd name="connsiteX4" fmla="*/ 571500 w 743408"/>
                    <a:gd name="connsiteY4" fmla="*/ 173355 h 791976"/>
                    <a:gd name="connsiteX5" fmla="*/ 743330 w 743408"/>
                    <a:gd name="connsiteY5" fmla="*/ 243840 h 791976"/>
                    <a:gd name="connsiteX6" fmla="*/ 548640 w 743408"/>
                    <a:gd name="connsiteY6" fmla="*/ 767715 h 791976"/>
                    <a:gd name="connsiteX7" fmla="*/ 272415 w 743408"/>
                    <a:gd name="connsiteY7" fmla="*/ 765810 h 791976"/>
                    <a:gd name="connsiteX8" fmla="*/ 0 w 743408"/>
                    <a:gd name="connsiteY8" fmla="*/ 367665 h 791976"/>
                    <a:gd name="connsiteX9" fmla="*/ 25907 w 743408"/>
                    <a:gd name="connsiteY9" fmla="*/ 284226 h 791976"/>
                    <a:gd name="connsiteX10" fmla="*/ 124205 w 743408"/>
                    <a:gd name="connsiteY10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01420"/>
                    <a:gd name="connsiteY0" fmla="*/ 0 h 791976"/>
                    <a:gd name="connsiteX1" fmla="*/ 400050 w 701420"/>
                    <a:gd name="connsiteY1" fmla="*/ 533400 h 791976"/>
                    <a:gd name="connsiteX2" fmla="*/ 447675 w 701420"/>
                    <a:gd name="connsiteY2" fmla="*/ 546735 h 791976"/>
                    <a:gd name="connsiteX3" fmla="*/ 509942 w 701420"/>
                    <a:gd name="connsiteY3" fmla="*/ 183495 h 791976"/>
                    <a:gd name="connsiteX4" fmla="*/ 701420 w 701420"/>
                    <a:gd name="connsiteY4" fmla="*/ 224790 h 791976"/>
                    <a:gd name="connsiteX5" fmla="*/ 548640 w 701420"/>
                    <a:gd name="connsiteY5" fmla="*/ 767715 h 791976"/>
                    <a:gd name="connsiteX6" fmla="*/ 272415 w 701420"/>
                    <a:gd name="connsiteY6" fmla="*/ 765810 h 791976"/>
                    <a:gd name="connsiteX7" fmla="*/ 0 w 701420"/>
                    <a:gd name="connsiteY7" fmla="*/ 367665 h 791976"/>
                    <a:gd name="connsiteX8" fmla="*/ 25907 w 701420"/>
                    <a:gd name="connsiteY8" fmla="*/ 284226 h 791976"/>
                    <a:gd name="connsiteX9" fmla="*/ 124205 w 701420"/>
                    <a:gd name="connsiteY9" fmla="*/ 0 h 791976"/>
                    <a:gd name="connsiteX0" fmla="*/ 124205 w 678560"/>
                    <a:gd name="connsiteY0" fmla="*/ 0 h 791976"/>
                    <a:gd name="connsiteX1" fmla="*/ 400050 w 678560"/>
                    <a:gd name="connsiteY1" fmla="*/ 533400 h 791976"/>
                    <a:gd name="connsiteX2" fmla="*/ 447675 w 678560"/>
                    <a:gd name="connsiteY2" fmla="*/ 546735 h 791976"/>
                    <a:gd name="connsiteX3" fmla="*/ 509942 w 678560"/>
                    <a:gd name="connsiteY3" fmla="*/ 183495 h 791976"/>
                    <a:gd name="connsiteX4" fmla="*/ 678560 w 678560"/>
                    <a:gd name="connsiteY4" fmla="*/ 209550 h 791976"/>
                    <a:gd name="connsiteX5" fmla="*/ 548640 w 678560"/>
                    <a:gd name="connsiteY5" fmla="*/ 767715 h 791976"/>
                    <a:gd name="connsiteX6" fmla="*/ 272415 w 678560"/>
                    <a:gd name="connsiteY6" fmla="*/ 765810 h 791976"/>
                    <a:gd name="connsiteX7" fmla="*/ 0 w 678560"/>
                    <a:gd name="connsiteY7" fmla="*/ 367665 h 791976"/>
                    <a:gd name="connsiteX8" fmla="*/ 25907 w 678560"/>
                    <a:gd name="connsiteY8" fmla="*/ 284226 h 791976"/>
                    <a:gd name="connsiteX9" fmla="*/ 124205 w 678560"/>
                    <a:gd name="connsiteY9" fmla="*/ 0 h 791976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7675 w 678560"/>
                    <a:gd name="connsiteY2" fmla="*/ 54673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7675 w 678560"/>
                    <a:gd name="connsiteY2" fmla="*/ 54673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0055 w 678560"/>
                    <a:gd name="connsiteY2" fmla="*/ 49339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0055 w 678560"/>
                    <a:gd name="connsiteY2" fmla="*/ 49339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955"/>
                    <a:gd name="connsiteY0" fmla="*/ 0 h 777860"/>
                    <a:gd name="connsiteX1" fmla="*/ 400050 w 678955"/>
                    <a:gd name="connsiteY1" fmla="*/ 533400 h 777860"/>
                    <a:gd name="connsiteX2" fmla="*/ 440055 w 678955"/>
                    <a:gd name="connsiteY2" fmla="*/ 493395 h 777860"/>
                    <a:gd name="connsiteX3" fmla="*/ 509942 w 678955"/>
                    <a:gd name="connsiteY3" fmla="*/ 183495 h 777860"/>
                    <a:gd name="connsiteX4" fmla="*/ 678560 w 678955"/>
                    <a:gd name="connsiteY4" fmla="*/ 209550 h 777860"/>
                    <a:gd name="connsiteX5" fmla="*/ 548640 w 678955"/>
                    <a:gd name="connsiteY5" fmla="*/ 767715 h 777860"/>
                    <a:gd name="connsiteX6" fmla="*/ 302895 w 678955"/>
                    <a:gd name="connsiteY6" fmla="*/ 739140 h 777860"/>
                    <a:gd name="connsiteX7" fmla="*/ 0 w 678955"/>
                    <a:gd name="connsiteY7" fmla="*/ 367665 h 777860"/>
                    <a:gd name="connsiteX8" fmla="*/ 25907 w 678955"/>
                    <a:gd name="connsiteY8" fmla="*/ 284226 h 777860"/>
                    <a:gd name="connsiteX9" fmla="*/ 124205 w 678955"/>
                    <a:gd name="connsiteY9" fmla="*/ 0 h 777860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26098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24815 w 678718"/>
                    <a:gd name="connsiteY2" fmla="*/ 43624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24815 w 678718"/>
                    <a:gd name="connsiteY2" fmla="*/ 436245 h 805465"/>
                    <a:gd name="connsiteX3" fmla="*/ 468032 w 678718"/>
                    <a:gd name="connsiteY3" fmla="*/ 17968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24815 w 648267"/>
                    <a:gd name="connsiteY2" fmla="*/ 436245 h 805465"/>
                    <a:gd name="connsiteX3" fmla="*/ 468032 w 648267"/>
                    <a:gd name="connsiteY3" fmla="*/ 179685 h 805465"/>
                    <a:gd name="connsiteX4" fmla="*/ 648080 w 648267"/>
                    <a:gd name="connsiteY4" fmla="*/ 194310 h 805465"/>
                    <a:gd name="connsiteX5" fmla="*/ 430530 w 648267"/>
                    <a:gd name="connsiteY5" fmla="*/ 802005 h 805465"/>
                    <a:gd name="connsiteX6" fmla="*/ 302895 w 648267"/>
                    <a:gd name="connsiteY6" fmla="*/ 739140 h 805465"/>
                    <a:gd name="connsiteX7" fmla="*/ 0 w 648267"/>
                    <a:gd name="connsiteY7" fmla="*/ 367665 h 805465"/>
                    <a:gd name="connsiteX8" fmla="*/ 25907 w 648267"/>
                    <a:gd name="connsiteY8" fmla="*/ 284226 h 805465"/>
                    <a:gd name="connsiteX9" fmla="*/ 124205 w 648267"/>
                    <a:gd name="connsiteY9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67"/>
                    <a:gd name="connsiteY0" fmla="*/ 0 h 805465"/>
                    <a:gd name="connsiteX1" fmla="*/ 373380 w 648267"/>
                    <a:gd name="connsiteY1" fmla="*/ 4572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86"/>
                    <a:gd name="connsiteY0" fmla="*/ 0 h 834464"/>
                    <a:gd name="connsiteX1" fmla="*/ 373380 w 648286"/>
                    <a:gd name="connsiteY1" fmla="*/ 457200 h 834464"/>
                    <a:gd name="connsiteX2" fmla="*/ 468032 w 648286"/>
                    <a:gd name="connsiteY2" fmla="*/ 179685 h 834464"/>
                    <a:gd name="connsiteX3" fmla="*/ 648080 w 648286"/>
                    <a:gd name="connsiteY3" fmla="*/ 194310 h 834464"/>
                    <a:gd name="connsiteX4" fmla="*/ 445770 w 648286"/>
                    <a:gd name="connsiteY4" fmla="*/ 832485 h 834464"/>
                    <a:gd name="connsiteX5" fmla="*/ 302895 w 648286"/>
                    <a:gd name="connsiteY5" fmla="*/ 739140 h 834464"/>
                    <a:gd name="connsiteX6" fmla="*/ 0 w 648286"/>
                    <a:gd name="connsiteY6" fmla="*/ 367665 h 834464"/>
                    <a:gd name="connsiteX7" fmla="*/ 25907 w 648286"/>
                    <a:gd name="connsiteY7" fmla="*/ 284226 h 834464"/>
                    <a:gd name="connsiteX8" fmla="*/ 124205 w 648286"/>
                    <a:gd name="connsiteY8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73380 w 648286"/>
                    <a:gd name="connsiteY2" fmla="*/ 457200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73380 w 648286"/>
                    <a:gd name="connsiteY2" fmla="*/ 457200 h 834464"/>
                    <a:gd name="connsiteX3" fmla="*/ 386117 w 648286"/>
                    <a:gd name="connsiteY3" fmla="*/ 413999 h 834464"/>
                    <a:gd name="connsiteX4" fmla="*/ 468032 w 648286"/>
                    <a:gd name="connsiteY4" fmla="*/ 179685 h 834464"/>
                    <a:gd name="connsiteX5" fmla="*/ 648080 w 648286"/>
                    <a:gd name="connsiteY5" fmla="*/ 194310 h 834464"/>
                    <a:gd name="connsiteX6" fmla="*/ 445770 w 648286"/>
                    <a:gd name="connsiteY6" fmla="*/ 832485 h 834464"/>
                    <a:gd name="connsiteX7" fmla="*/ 302895 w 648286"/>
                    <a:gd name="connsiteY7" fmla="*/ 739140 h 834464"/>
                    <a:gd name="connsiteX8" fmla="*/ 0 w 648286"/>
                    <a:gd name="connsiteY8" fmla="*/ 367665 h 834464"/>
                    <a:gd name="connsiteX9" fmla="*/ 25907 w 648286"/>
                    <a:gd name="connsiteY9" fmla="*/ 284226 h 834464"/>
                    <a:gd name="connsiteX10" fmla="*/ 124205 w 648286"/>
                    <a:gd name="connsiteY10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28384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24217 w 648286"/>
                    <a:gd name="connsiteY3" fmla="*/ 15682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28384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06455"/>
                    <a:gd name="connsiteY0" fmla="*/ 0 h 834464"/>
                    <a:gd name="connsiteX1" fmla="*/ 353732 w 606455"/>
                    <a:gd name="connsiteY1" fmla="*/ 413999 h 834464"/>
                    <a:gd name="connsiteX2" fmla="*/ 386117 w 606455"/>
                    <a:gd name="connsiteY2" fmla="*/ 413999 h 834464"/>
                    <a:gd name="connsiteX3" fmla="*/ 424217 w 606455"/>
                    <a:gd name="connsiteY3" fmla="*/ 156825 h 834464"/>
                    <a:gd name="connsiteX4" fmla="*/ 606170 w 606455"/>
                    <a:gd name="connsiteY4" fmla="*/ 194310 h 834464"/>
                    <a:gd name="connsiteX5" fmla="*/ 445770 w 606455"/>
                    <a:gd name="connsiteY5" fmla="*/ 832485 h 834464"/>
                    <a:gd name="connsiteX6" fmla="*/ 283845 w 606455"/>
                    <a:gd name="connsiteY6" fmla="*/ 739140 h 834464"/>
                    <a:gd name="connsiteX7" fmla="*/ 0 w 606455"/>
                    <a:gd name="connsiteY7" fmla="*/ 367665 h 834464"/>
                    <a:gd name="connsiteX8" fmla="*/ 25907 w 606455"/>
                    <a:gd name="connsiteY8" fmla="*/ 284226 h 834464"/>
                    <a:gd name="connsiteX9" fmla="*/ 124205 w 606455"/>
                    <a:gd name="connsiteY9" fmla="*/ 0 h 834464"/>
                    <a:gd name="connsiteX0" fmla="*/ 124205 w 606455"/>
                    <a:gd name="connsiteY0" fmla="*/ 0 h 834464"/>
                    <a:gd name="connsiteX1" fmla="*/ 353732 w 606455"/>
                    <a:gd name="connsiteY1" fmla="*/ 413999 h 834464"/>
                    <a:gd name="connsiteX2" fmla="*/ 374687 w 606455"/>
                    <a:gd name="connsiteY2" fmla="*/ 413999 h 834464"/>
                    <a:gd name="connsiteX3" fmla="*/ 424217 w 606455"/>
                    <a:gd name="connsiteY3" fmla="*/ 156825 h 834464"/>
                    <a:gd name="connsiteX4" fmla="*/ 606170 w 606455"/>
                    <a:gd name="connsiteY4" fmla="*/ 194310 h 834464"/>
                    <a:gd name="connsiteX5" fmla="*/ 445770 w 606455"/>
                    <a:gd name="connsiteY5" fmla="*/ 832485 h 834464"/>
                    <a:gd name="connsiteX6" fmla="*/ 283845 w 606455"/>
                    <a:gd name="connsiteY6" fmla="*/ 739140 h 834464"/>
                    <a:gd name="connsiteX7" fmla="*/ 0 w 606455"/>
                    <a:gd name="connsiteY7" fmla="*/ 367665 h 834464"/>
                    <a:gd name="connsiteX8" fmla="*/ 25907 w 606455"/>
                    <a:gd name="connsiteY8" fmla="*/ 284226 h 834464"/>
                    <a:gd name="connsiteX9" fmla="*/ 124205 w 606455"/>
                    <a:gd name="connsiteY9" fmla="*/ 0 h 834464"/>
                    <a:gd name="connsiteX0" fmla="*/ 124205 w 614057"/>
                    <a:gd name="connsiteY0" fmla="*/ 0 h 834464"/>
                    <a:gd name="connsiteX1" fmla="*/ 353732 w 614057"/>
                    <a:gd name="connsiteY1" fmla="*/ 413999 h 834464"/>
                    <a:gd name="connsiteX2" fmla="*/ 374687 w 614057"/>
                    <a:gd name="connsiteY2" fmla="*/ 413999 h 834464"/>
                    <a:gd name="connsiteX3" fmla="*/ 424217 w 614057"/>
                    <a:gd name="connsiteY3" fmla="*/ 156825 h 834464"/>
                    <a:gd name="connsiteX4" fmla="*/ 613790 w 614057"/>
                    <a:gd name="connsiteY4" fmla="*/ 118110 h 834464"/>
                    <a:gd name="connsiteX5" fmla="*/ 445770 w 614057"/>
                    <a:gd name="connsiteY5" fmla="*/ 832485 h 834464"/>
                    <a:gd name="connsiteX6" fmla="*/ 283845 w 614057"/>
                    <a:gd name="connsiteY6" fmla="*/ 739140 h 834464"/>
                    <a:gd name="connsiteX7" fmla="*/ 0 w 614057"/>
                    <a:gd name="connsiteY7" fmla="*/ 367665 h 834464"/>
                    <a:gd name="connsiteX8" fmla="*/ 25907 w 614057"/>
                    <a:gd name="connsiteY8" fmla="*/ 284226 h 834464"/>
                    <a:gd name="connsiteX9" fmla="*/ 124205 w 614057"/>
                    <a:gd name="connsiteY9" fmla="*/ 0 h 834464"/>
                    <a:gd name="connsiteX0" fmla="*/ 124205 w 614057"/>
                    <a:gd name="connsiteY0" fmla="*/ 0 h 834464"/>
                    <a:gd name="connsiteX1" fmla="*/ 353732 w 614057"/>
                    <a:gd name="connsiteY1" fmla="*/ 413999 h 834464"/>
                    <a:gd name="connsiteX2" fmla="*/ 374687 w 614057"/>
                    <a:gd name="connsiteY2" fmla="*/ 413999 h 834464"/>
                    <a:gd name="connsiteX3" fmla="*/ 439457 w 614057"/>
                    <a:gd name="connsiteY3" fmla="*/ 99675 h 834464"/>
                    <a:gd name="connsiteX4" fmla="*/ 613790 w 614057"/>
                    <a:gd name="connsiteY4" fmla="*/ 118110 h 834464"/>
                    <a:gd name="connsiteX5" fmla="*/ 445770 w 614057"/>
                    <a:gd name="connsiteY5" fmla="*/ 832485 h 834464"/>
                    <a:gd name="connsiteX6" fmla="*/ 283845 w 614057"/>
                    <a:gd name="connsiteY6" fmla="*/ 739140 h 834464"/>
                    <a:gd name="connsiteX7" fmla="*/ 0 w 614057"/>
                    <a:gd name="connsiteY7" fmla="*/ 367665 h 834464"/>
                    <a:gd name="connsiteX8" fmla="*/ 25907 w 614057"/>
                    <a:gd name="connsiteY8" fmla="*/ 284226 h 834464"/>
                    <a:gd name="connsiteX9" fmla="*/ 124205 w 614057"/>
                    <a:gd name="connsiteY9" fmla="*/ 0 h 834464"/>
                    <a:gd name="connsiteX0" fmla="*/ 154850 w 644702"/>
                    <a:gd name="connsiteY0" fmla="*/ 0 h 834464"/>
                    <a:gd name="connsiteX1" fmla="*/ 384377 w 644702"/>
                    <a:gd name="connsiteY1" fmla="*/ 413999 h 834464"/>
                    <a:gd name="connsiteX2" fmla="*/ 405332 w 644702"/>
                    <a:gd name="connsiteY2" fmla="*/ 413999 h 834464"/>
                    <a:gd name="connsiteX3" fmla="*/ 470102 w 644702"/>
                    <a:gd name="connsiteY3" fmla="*/ 99675 h 834464"/>
                    <a:gd name="connsiteX4" fmla="*/ 644435 w 644702"/>
                    <a:gd name="connsiteY4" fmla="*/ 118110 h 834464"/>
                    <a:gd name="connsiteX5" fmla="*/ 476415 w 644702"/>
                    <a:gd name="connsiteY5" fmla="*/ 832485 h 834464"/>
                    <a:gd name="connsiteX6" fmla="*/ 314490 w 644702"/>
                    <a:gd name="connsiteY6" fmla="*/ 739140 h 834464"/>
                    <a:gd name="connsiteX7" fmla="*/ 30645 w 644702"/>
                    <a:gd name="connsiteY7" fmla="*/ 367665 h 834464"/>
                    <a:gd name="connsiteX8" fmla="*/ 0 w 644702"/>
                    <a:gd name="connsiteY8" fmla="*/ 303076 h 834464"/>
                    <a:gd name="connsiteX9" fmla="*/ 154850 w 644702"/>
                    <a:gd name="connsiteY9" fmla="*/ 0 h 834464"/>
                    <a:gd name="connsiteX0" fmla="*/ 249873 w 739725"/>
                    <a:gd name="connsiteY0" fmla="*/ 0 h 834464"/>
                    <a:gd name="connsiteX1" fmla="*/ 479400 w 739725"/>
                    <a:gd name="connsiteY1" fmla="*/ 413999 h 834464"/>
                    <a:gd name="connsiteX2" fmla="*/ 500355 w 739725"/>
                    <a:gd name="connsiteY2" fmla="*/ 413999 h 834464"/>
                    <a:gd name="connsiteX3" fmla="*/ 565125 w 739725"/>
                    <a:gd name="connsiteY3" fmla="*/ 99675 h 834464"/>
                    <a:gd name="connsiteX4" fmla="*/ 739458 w 739725"/>
                    <a:gd name="connsiteY4" fmla="*/ 118110 h 834464"/>
                    <a:gd name="connsiteX5" fmla="*/ 571438 w 739725"/>
                    <a:gd name="connsiteY5" fmla="*/ 832485 h 834464"/>
                    <a:gd name="connsiteX6" fmla="*/ 409513 w 739725"/>
                    <a:gd name="connsiteY6" fmla="*/ 739140 h 834464"/>
                    <a:gd name="connsiteX7" fmla="*/ 0 w 739725"/>
                    <a:gd name="connsiteY7" fmla="*/ 480767 h 834464"/>
                    <a:gd name="connsiteX8" fmla="*/ 95023 w 739725"/>
                    <a:gd name="connsiteY8" fmla="*/ 303076 h 834464"/>
                    <a:gd name="connsiteX9" fmla="*/ 249873 w 739725"/>
                    <a:gd name="connsiteY9" fmla="*/ 0 h 834464"/>
                    <a:gd name="connsiteX0" fmla="*/ 80220 w 739725"/>
                    <a:gd name="connsiteY0" fmla="*/ 145380 h 734790"/>
                    <a:gd name="connsiteX1" fmla="*/ 479400 w 739725"/>
                    <a:gd name="connsiteY1" fmla="*/ 314325 h 734790"/>
                    <a:gd name="connsiteX2" fmla="*/ 500355 w 739725"/>
                    <a:gd name="connsiteY2" fmla="*/ 314325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91432 w 739725"/>
                    <a:gd name="connsiteY1" fmla="*/ 339458 h 734790"/>
                    <a:gd name="connsiteX2" fmla="*/ 500355 w 739725"/>
                    <a:gd name="connsiteY2" fmla="*/ 314325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91432 w 739725"/>
                    <a:gd name="connsiteY1" fmla="*/ 3394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95023 w 739725"/>
                    <a:gd name="connsiteY0" fmla="*/ 203402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0" fmla="*/ 189274 w 739725"/>
                    <a:gd name="connsiteY0" fmla="*/ 297654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189274 w 739725"/>
                    <a:gd name="connsiteY8" fmla="*/ 297654 h 734790"/>
                    <a:gd name="connsiteX0" fmla="*/ 57323 w 607774"/>
                    <a:gd name="connsiteY0" fmla="*/ 297654 h 734790"/>
                    <a:gd name="connsiteX1" fmla="*/ 246914 w 607774"/>
                    <a:gd name="connsiteY1" fmla="*/ 377158 h 734790"/>
                    <a:gd name="connsiteX2" fmla="*/ 393537 w 607774"/>
                    <a:gd name="connsiteY2" fmla="*/ 458843 h 734790"/>
                    <a:gd name="connsiteX3" fmla="*/ 433174 w 607774"/>
                    <a:gd name="connsiteY3" fmla="*/ 1 h 734790"/>
                    <a:gd name="connsiteX4" fmla="*/ 607507 w 607774"/>
                    <a:gd name="connsiteY4" fmla="*/ 18436 h 734790"/>
                    <a:gd name="connsiteX5" fmla="*/ 439487 w 607774"/>
                    <a:gd name="connsiteY5" fmla="*/ 732811 h 734790"/>
                    <a:gd name="connsiteX6" fmla="*/ 277562 w 607774"/>
                    <a:gd name="connsiteY6" fmla="*/ 639466 h 734790"/>
                    <a:gd name="connsiteX7" fmla="*/ 0 w 607774"/>
                    <a:gd name="connsiteY7" fmla="*/ 412510 h 734790"/>
                    <a:gd name="connsiteX8" fmla="*/ 57323 w 607774"/>
                    <a:gd name="connsiteY8" fmla="*/ 297654 h 734790"/>
                    <a:gd name="connsiteX0" fmla="*/ 57323 w 607774"/>
                    <a:gd name="connsiteY0" fmla="*/ 303937 h 741073"/>
                    <a:gd name="connsiteX1" fmla="*/ 246914 w 607774"/>
                    <a:gd name="connsiteY1" fmla="*/ 383441 h 741073"/>
                    <a:gd name="connsiteX2" fmla="*/ 393537 w 607774"/>
                    <a:gd name="connsiteY2" fmla="*/ 465126 h 741073"/>
                    <a:gd name="connsiteX3" fmla="*/ 514859 w 607774"/>
                    <a:gd name="connsiteY3" fmla="*/ 0 h 741073"/>
                    <a:gd name="connsiteX4" fmla="*/ 607507 w 607774"/>
                    <a:gd name="connsiteY4" fmla="*/ 24719 h 741073"/>
                    <a:gd name="connsiteX5" fmla="*/ 439487 w 607774"/>
                    <a:gd name="connsiteY5" fmla="*/ 739094 h 741073"/>
                    <a:gd name="connsiteX6" fmla="*/ 277562 w 607774"/>
                    <a:gd name="connsiteY6" fmla="*/ 645749 h 741073"/>
                    <a:gd name="connsiteX7" fmla="*/ 0 w 607774"/>
                    <a:gd name="connsiteY7" fmla="*/ 418793 h 741073"/>
                    <a:gd name="connsiteX8" fmla="*/ 57323 w 607774"/>
                    <a:gd name="connsiteY8" fmla="*/ 303937 h 741073"/>
                    <a:gd name="connsiteX0" fmla="*/ 57323 w 764707"/>
                    <a:gd name="connsiteY0" fmla="*/ 303937 h 742904"/>
                    <a:gd name="connsiteX1" fmla="*/ 246914 w 764707"/>
                    <a:gd name="connsiteY1" fmla="*/ 383441 h 742904"/>
                    <a:gd name="connsiteX2" fmla="*/ 393537 w 764707"/>
                    <a:gd name="connsiteY2" fmla="*/ 465126 h 742904"/>
                    <a:gd name="connsiteX3" fmla="*/ 514859 w 764707"/>
                    <a:gd name="connsiteY3" fmla="*/ 0 h 742904"/>
                    <a:gd name="connsiteX4" fmla="*/ 764592 w 764707"/>
                    <a:gd name="connsiteY4" fmla="*/ 709613 h 742904"/>
                    <a:gd name="connsiteX5" fmla="*/ 439487 w 764707"/>
                    <a:gd name="connsiteY5" fmla="*/ 739094 h 742904"/>
                    <a:gd name="connsiteX6" fmla="*/ 277562 w 764707"/>
                    <a:gd name="connsiteY6" fmla="*/ 645749 h 742904"/>
                    <a:gd name="connsiteX7" fmla="*/ 0 w 764707"/>
                    <a:gd name="connsiteY7" fmla="*/ 418793 h 742904"/>
                    <a:gd name="connsiteX8" fmla="*/ 57323 w 764707"/>
                    <a:gd name="connsiteY8" fmla="*/ 303937 h 742904"/>
                    <a:gd name="connsiteX0" fmla="*/ 57323 w 764707"/>
                    <a:gd name="connsiteY0" fmla="*/ 0 h 438964"/>
                    <a:gd name="connsiteX1" fmla="*/ 246914 w 764707"/>
                    <a:gd name="connsiteY1" fmla="*/ 79504 h 438964"/>
                    <a:gd name="connsiteX2" fmla="*/ 393537 w 764707"/>
                    <a:gd name="connsiteY2" fmla="*/ 161189 h 438964"/>
                    <a:gd name="connsiteX3" fmla="*/ 615393 w 764707"/>
                    <a:gd name="connsiteY3" fmla="*/ 305557 h 438964"/>
                    <a:gd name="connsiteX4" fmla="*/ 764592 w 764707"/>
                    <a:gd name="connsiteY4" fmla="*/ 405676 h 438964"/>
                    <a:gd name="connsiteX5" fmla="*/ 439487 w 764707"/>
                    <a:gd name="connsiteY5" fmla="*/ 435157 h 438964"/>
                    <a:gd name="connsiteX6" fmla="*/ 277562 w 764707"/>
                    <a:gd name="connsiteY6" fmla="*/ 341812 h 438964"/>
                    <a:gd name="connsiteX7" fmla="*/ 0 w 764707"/>
                    <a:gd name="connsiteY7" fmla="*/ 114856 h 438964"/>
                    <a:gd name="connsiteX8" fmla="*/ 57323 w 764707"/>
                    <a:gd name="connsiteY8" fmla="*/ 0 h 438964"/>
                    <a:gd name="connsiteX0" fmla="*/ 57323 w 764780"/>
                    <a:gd name="connsiteY0" fmla="*/ 0 h 517743"/>
                    <a:gd name="connsiteX1" fmla="*/ 246914 w 764780"/>
                    <a:gd name="connsiteY1" fmla="*/ 79504 h 517743"/>
                    <a:gd name="connsiteX2" fmla="*/ 393537 w 764780"/>
                    <a:gd name="connsiteY2" fmla="*/ 161189 h 517743"/>
                    <a:gd name="connsiteX3" fmla="*/ 615393 w 764780"/>
                    <a:gd name="connsiteY3" fmla="*/ 305557 h 517743"/>
                    <a:gd name="connsiteX4" fmla="*/ 764592 w 764780"/>
                    <a:gd name="connsiteY4" fmla="*/ 405676 h 517743"/>
                    <a:gd name="connsiteX5" fmla="*/ 546306 w 764780"/>
                    <a:gd name="connsiteY5" fmla="*/ 516842 h 517743"/>
                    <a:gd name="connsiteX6" fmla="*/ 277562 w 764780"/>
                    <a:gd name="connsiteY6" fmla="*/ 341812 h 517743"/>
                    <a:gd name="connsiteX7" fmla="*/ 0 w 764780"/>
                    <a:gd name="connsiteY7" fmla="*/ 114856 h 517743"/>
                    <a:gd name="connsiteX8" fmla="*/ 57323 w 764780"/>
                    <a:gd name="connsiteY8" fmla="*/ 0 h 517743"/>
                    <a:gd name="connsiteX0" fmla="*/ 57323 w 677017"/>
                    <a:gd name="connsiteY0" fmla="*/ 0 h 520649"/>
                    <a:gd name="connsiteX1" fmla="*/ 246914 w 677017"/>
                    <a:gd name="connsiteY1" fmla="*/ 79504 h 520649"/>
                    <a:gd name="connsiteX2" fmla="*/ 393537 w 677017"/>
                    <a:gd name="connsiteY2" fmla="*/ 161189 h 520649"/>
                    <a:gd name="connsiteX3" fmla="*/ 615393 w 677017"/>
                    <a:gd name="connsiteY3" fmla="*/ 305557 h 520649"/>
                    <a:gd name="connsiteX4" fmla="*/ 676624 w 677017"/>
                    <a:gd name="connsiteY4" fmla="*/ 487361 h 520649"/>
                    <a:gd name="connsiteX5" fmla="*/ 546306 w 677017"/>
                    <a:gd name="connsiteY5" fmla="*/ 516842 h 520649"/>
                    <a:gd name="connsiteX6" fmla="*/ 277562 w 677017"/>
                    <a:gd name="connsiteY6" fmla="*/ 341812 h 520649"/>
                    <a:gd name="connsiteX7" fmla="*/ 0 w 677017"/>
                    <a:gd name="connsiteY7" fmla="*/ 114856 h 520649"/>
                    <a:gd name="connsiteX8" fmla="*/ 57323 w 677017"/>
                    <a:gd name="connsiteY8" fmla="*/ 0 h 520649"/>
                    <a:gd name="connsiteX0" fmla="*/ 57323 w 677017"/>
                    <a:gd name="connsiteY0" fmla="*/ 0 h 520649"/>
                    <a:gd name="connsiteX1" fmla="*/ 246914 w 677017"/>
                    <a:gd name="connsiteY1" fmla="*/ 79504 h 520649"/>
                    <a:gd name="connsiteX2" fmla="*/ 393537 w 677017"/>
                    <a:gd name="connsiteY2" fmla="*/ 161189 h 520649"/>
                    <a:gd name="connsiteX3" fmla="*/ 590260 w 677017"/>
                    <a:gd name="connsiteY3" fmla="*/ 387242 h 520649"/>
                    <a:gd name="connsiteX4" fmla="*/ 676624 w 677017"/>
                    <a:gd name="connsiteY4" fmla="*/ 487361 h 520649"/>
                    <a:gd name="connsiteX5" fmla="*/ 546306 w 677017"/>
                    <a:gd name="connsiteY5" fmla="*/ 516842 h 520649"/>
                    <a:gd name="connsiteX6" fmla="*/ 277562 w 677017"/>
                    <a:gd name="connsiteY6" fmla="*/ 341812 h 520649"/>
                    <a:gd name="connsiteX7" fmla="*/ 0 w 677017"/>
                    <a:gd name="connsiteY7" fmla="*/ 114856 h 520649"/>
                    <a:gd name="connsiteX8" fmla="*/ 57323 w 677017"/>
                    <a:gd name="connsiteY8" fmla="*/ 0 h 520649"/>
                    <a:gd name="connsiteX0" fmla="*/ 57323 w 677017"/>
                    <a:gd name="connsiteY0" fmla="*/ 0 h 520649"/>
                    <a:gd name="connsiteX1" fmla="*/ 246914 w 677017"/>
                    <a:gd name="connsiteY1" fmla="*/ 79504 h 520649"/>
                    <a:gd name="connsiteX2" fmla="*/ 590260 w 677017"/>
                    <a:gd name="connsiteY2" fmla="*/ 387242 h 520649"/>
                    <a:gd name="connsiteX3" fmla="*/ 676624 w 677017"/>
                    <a:gd name="connsiteY3" fmla="*/ 487361 h 520649"/>
                    <a:gd name="connsiteX4" fmla="*/ 546306 w 677017"/>
                    <a:gd name="connsiteY4" fmla="*/ 516842 h 520649"/>
                    <a:gd name="connsiteX5" fmla="*/ 277562 w 677017"/>
                    <a:gd name="connsiteY5" fmla="*/ 341812 h 520649"/>
                    <a:gd name="connsiteX6" fmla="*/ 0 w 677017"/>
                    <a:gd name="connsiteY6" fmla="*/ 114856 h 520649"/>
                    <a:gd name="connsiteX7" fmla="*/ 57323 w 677017"/>
                    <a:gd name="connsiteY7" fmla="*/ 0 h 520649"/>
                    <a:gd name="connsiteX0" fmla="*/ 57323 w 590260"/>
                    <a:gd name="connsiteY0" fmla="*/ 0 h 517743"/>
                    <a:gd name="connsiteX1" fmla="*/ 246914 w 590260"/>
                    <a:gd name="connsiteY1" fmla="*/ 79504 h 517743"/>
                    <a:gd name="connsiteX2" fmla="*/ 590260 w 590260"/>
                    <a:gd name="connsiteY2" fmla="*/ 387242 h 517743"/>
                    <a:gd name="connsiteX3" fmla="*/ 546306 w 590260"/>
                    <a:gd name="connsiteY3" fmla="*/ 516842 h 517743"/>
                    <a:gd name="connsiteX4" fmla="*/ 277562 w 590260"/>
                    <a:gd name="connsiteY4" fmla="*/ 341812 h 517743"/>
                    <a:gd name="connsiteX5" fmla="*/ 0 w 590260"/>
                    <a:gd name="connsiteY5" fmla="*/ 114856 h 517743"/>
                    <a:gd name="connsiteX6" fmla="*/ 57323 w 590260"/>
                    <a:gd name="connsiteY6" fmla="*/ 0 h 517743"/>
                    <a:gd name="connsiteX0" fmla="*/ 57323 w 590260"/>
                    <a:gd name="connsiteY0" fmla="*/ 0 h 517743"/>
                    <a:gd name="connsiteX1" fmla="*/ 246914 w 590260"/>
                    <a:gd name="connsiteY1" fmla="*/ 79504 h 517743"/>
                    <a:gd name="connsiteX2" fmla="*/ 263969 w 590260"/>
                    <a:gd name="connsiteY2" fmla="*/ 115180 h 517743"/>
                    <a:gd name="connsiteX3" fmla="*/ 590260 w 590260"/>
                    <a:gd name="connsiteY3" fmla="*/ 387242 h 517743"/>
                    <a:gd name="connsiteX4" fmla="*/ 546306 w 590260"/>
                    <a:gd name="connsiteY4" fmla="*/ 516842 h 517743"/>
                    <a:gd name="connsiteX5" fmla="*/ 277562 w 590260"/>
                    <a:gd name="connsiteY5" fmla="*/ 341812 h 517743"/>
                    <a:gd name="connsiteX6" fmla="*/ 0 w 590260"/>
                    <a:gd name="connsiteY6" fmla="*/ 114856 h 517743"/>
                    <a:gd name="connsiteX7" fmla="*/ 57323 w 590260"/>
                    <a:gd name="connsiteY7" fmla="*/ 0 h 517743"/>
                    <a:gd name="connsiteX0" fmla="*/ 57323 w 590260"/>
                    <a:gd name="connsiteY0" fmla="*/ 0 h 517743"/>
                    <a:gd name="connsiteX1" fmla="*/ 246914 w 590260"/>
                    <a:gd name="connsiteY1" fmla="*/ 79504 h 517743"/>
                    <a:gd name="connsiteX2" fmla="*/ 263969 w 590260"/>
                    <a:gd name="connsiteY2" fmla="*/ 115180 h 517743"/>
                    <a:gd name="connsiteX3" fmla="*/ 590260 w 590260"/>
                    <a:gd name="connsiteY3" fmla="*/ 443793 h 517743"/>
                    <a:gd name="connsiteX4" fmla="*/ 546306 w 590260"/>
                    <a:gd name="connsiteY4" fmla="*/ 516842 h 517743"/>
                    <a:gd name="connsiteX5" fmla="*/ 277562 w 590260"/>
                    <a:gd name="connsiteY5" fmla="*/ 341812 h 517743"/>
                    <a:gd name="connsiteX6" fmla="*/ 0 w 590260"/>
                    <a:gd name="connsiteY6" fmla="*/ 114856 h 517743"/>
                    <a:gd name="connsiteX7" fmla="*/ 57323 w 590260"/>
                    <a:gd name="connsiteY7" fmla="*/ 0 h 517743"/>
                    <a:gd name="connsiteX0" fmla="*/ 57323 w 596573"/>
                    <a:gd name="connsiteY0" fmla="*/ 0 h 580310"/>
                    <a:gd name="connsiteX1" fmla="*/ 246914 w 596573"/>
                    <a:gd name="connsiteY1" fmla="*/ 79504 h 580310"/>
                    <a:gd name="connsiteX2" fmla="*/ 263969 w 596573"/>
                    <a:gd name="connsiteY2" fmla="*/ 115180 h 580310"/>
                    <a:gd name="connsiteX3" fmla="*/ 590260 w 596573"/>
                    <a:gd name="connsiteY3" fmla="*/ 443793 h 580310"/>
                    <a:gd name="connsiteX4" fmla="*/ 596573 w 596573"/>
                    <a:gd name="connsiteY4" fmla="*/ 579677 h 580310"/>
                    <a:gd name="connsiteX5" fmla="*/ 277562 w 596573"/>
                    <a:gd name="connsiteY5" fmla="*/ 341812 h 580310"/>
                    <a:gd name="connsiteX6" fmla="*/ 0 w 596573"/>
                    <a:gd name="connsiteY6" fmla="*/ 114856 h 580310"/>
                    <a:gd name="connsiteX7" fmla="*/ 57323 w 596573"/>
                    <a:gd name="connsiteY7" fmla="*/ 0 h 580310"/>
                    <a:gd name="connsiteX0" fmla="*/ 57323 w 653094"/>
                    <a:gd name="connsiteY0" fmla="*/ 0 h 580310"/>
                    <a:gd name="connsiteX1" fmla="*/ 246914 w 653094"/>
                    <a:gd name="connsiteY1" fmla="*/ 79504 h 580310"/>
                    <a:gd name="connsiteX2" fmla="*/ 263969 w 653094"/>
                    <a:gd name="connsiteY2" fmla="*/ 115180 h 580310"/>
                    <a:gd name="connsiteX3" fmla="*/ 653094 w 653094"/>
                    <a:gd name="connsiteY3" fmla="*/ 525477 h 580310"/>
                    <a:gd name="connsiteX4" fmla="*/ 596573 w 653094"/>
                    <a:gd name="connsiteY4" fmla="*/ 579677 h 580310"/>
                    <a:gd name="connsiteX5" fmla="*/ 277562 w 653094"/>
                    <a:gd name="connsiteY5" fmla="*/ 341812 h 580310"/>
                    <a:gd name="connsiteX6" fmla="*/ 0 w 653094"/>
                    <a:gd name="connsiteY6" fmla="*/ 114856 h 580310"/>
                    <a:gd name="connsiteX7" fmla="*/ 57323 w 653094"/>
                    <a:gd name="connsiteY7" fmla="*/ 0 h 580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094" h="580310">
                      <a:moveTo>
                        <a:pt x="57323" y="0"/>
                      </a:moveTo>
                      <a:lnTo>
                        <a:pt x="246914" y="79504"/>
                      </a:lnTo>
                      <a:cubicBezTo>
                        <a:pt x="282402" y="93465"/>
                        <a:pt x="206745" y="63890"/>
                        <a:pt x="263969" y="115180"/>
                      </a:cubicBezTo>
                      <a:cubicBezTo>
                        <a:pt x="321193" y="166470"/>
                        <a:pt x="607085" y="453297"/>
                        <a:pt x="653094" y="525477"/>
                      </a:cubicBezTo>
                      <a:lnTo>
                        <a:pt x="596573" y="579677"/>
                      </a:lnTo>
                      <a:cubicBezTo>
                        <a:pt x="564442" y="593012"/>
                        <a:pt x="306899" y="391913"/>
                        <a:pt x="277562" y="341812"/>
                      </a:cubicBezTo>
                      <a:lnTo>
                        <a:pt x="0" y="114856"/>
                      </a:lnTo>
                      <a:lnTo>
                        <a:pt x="5732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89C56F2E-3E09-4E96-8295-7C251826344D}"/>
              </a:ext>
            </a:extLst>
          </p:cNvPr>
          <p:cNvGrpSpPr/>
          <p:nvPr/>
        </p:nvGrpSpPr>
        <p:grpSpPr>
          <a:xfrm>
            <a:off x="1618052" y="3294154"/>
            <a:ext cx="1755917" cy="1704037"/>
            <a:chOff x="2795510" y="2362400"/>
            <a:chExt cx="1975865" cy="1917485"/>
          </a:xfrm>
        </p:grpSpPr>
        <p:sp>
          <p:nvSpPr>
            <p:cNvPr id="611" name="자유형: 도형 610">
              <a:extLst>
                <a:ext uri="{FF2B5EF4-FFF2-40B4-BE49-F238E27FC236}">
                  <a16:creationId xmlns:a16="http://schemas.microsoft.com/office/drawing/2014/main" id="{28710FD2-A20F-4744-BBFA-2CF567B6F7E3}"/>
                </a:ext>
              </a:extLst>
            </p:cNvPr>
            <p:cNvSpPr/>
            <p:nvPr/>
          </p:nvSpPr>
          <p:spPr>
            <a:xfrm rot="8100000">
              <a:off x="2795510" y="2362400"/>
              <a:ext cx="1628287" cy="1917485"/>
            </a:xfrm>
            <a:custGeom>
              <a:avLst/>
              <a:gdLst>
                <a:gd name="connsiteX0" fmla="*/ 0 w 1628287"/>
                <a:gd name="connsiteY0" fmla="*/ 1628287 h 1917485"/>
                <a:gd name="connsiteX1" fmla="*/ 1628287 w 1628287"/>
                <a:gd name="connsiteY1" fmla="*/ 0 h 1917485"/>
                <a:gd name="connsiteX2" fmla="*/ 1586916 w 1628287"/>
                <a:gd name="connsiteY2" fmla="*/ 356352 h 1917485"/>
                <a:gd name="connsiteX3" fmla="*/ 1569640 w 1628287"/>
                <a:gd name="connsiteY3" fmla="*/ 802778 h 1917485"/>
                <a:gd name="connsiteX4" fmla="*/ 648908 w 1628287"/>
                <a:gd name="connsiteY4" fmla="*/ 1917485 h 1917485"/>
                <a:gd name="connsiteX5" fmla="*/ 32108 w 1628287"/>
                <a:gd name="connsiteY5" fmla="*/ 1657188 h 191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287" h="1917485">
                  <a:moveTo>
                    <a:pt x="0" y="1628287"/>
                  </a:moveTo>
                  <a:lnTo>
                    <a:pt x="1628287" y="0"/>
                  </a:lnTo>
                  <a:lnTo>
                    <a:pt x="1586916" y="356352"/>
                  </a:lnTo>
                  <a:cubicBezTo>
                    <a:pt x="1575399" y="505161"/>
                    <a:pt x="1569640" y="653969"/>
                    <a:pt x="1569640" y="802778"/>
                  </a:cubicBezTo>
                  <a:cubicBezTo>
                    <a:pt x="1569640" y="1257720"/>
                    <a:pt x="1103850" y="1917485"/>
                    <a:pt x="648908" y="1917485"/>
                  </a:cubicBezTo>
                  <a:cubicBezTo>
                    <a:pt x="449871" y="1917485"/>
                    <a:pt x="193064" y="1789139"/>
                    <a:pt x="32108" y="16571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2" name="자유형: 도형 611">
              <a:extLst>
                <a:ext uri="{FF2B5EF4-FFF2-40B4-BE49-F238E27FC236}">
                  <a16:creationId xmlns:a16="http://schemas.microsoft.com/office/drawing/2014/main" id="{29BB7C82-59FF-4933-B6DC-A932EECFD9B9}"/>
                </a:ext>
              </a:extLst>
            </p:cNvPr>
            <p:cNvSpPr/>
            <p:nvPr/>
          </p:nvSpPr>
          <p:spPr>
            <a:xfrm rot="13500000" flipH="1">
              <a:off x="2998489" y="2362400"/>
              <a:ext cx="1628287" cy="1917485"/>
            </a:xfrm>
            <a:custGeom>
              <a:avLst/>
              <a:gdLst>
                <a:gd name="connsiteX0" fmla="*/ 0 w 1628287"/>
                <a:gd name="connsiteY0" fmla="*/ 1628287 h 1917485"/>
                <a:gd name="connsiteX1" fmla="*/ 1628287 w 1628287"/>
                <a:gd name="connsiteY1" fmla="*/ 0 h 1917485"/>
                <a:gd name="connsiteX2" fmla="*/ 1586916 w 1628287"/>
                <a:gd name="connsiteY2" fmla="*/ 356352 h 1917485"/>
                <a:gd name="connsiteX3" fmla="*/ 1569640 w 1628287"/>
                <a:gd name="connsiteY3" fmla="*/ 802778 h 1917485"/>
                <a:gd name="connsiteX4" fmla="*/ 648908 w 1628287"/>
                <a:gd name="connsiteY4" fmla="*/ 1917485 h 1917485"/>
                <a:gd name="connsiteX5" fmla="*/ 32108 w 1628287"/>
                <a:gd name="connsiteY5" fmla="*/ 1657188 h 191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287" h="1917485">
                  <a:moveTo>
                    <a:pt x="0" y="1628287"/>
                  </a:moveTo>
                  <a:lnTo>
                    <a:pt x="1628287" y="0"/>
                  </a:lnTo>
                  <a:lnTo>
                    <a:pt x="1586916" y="356352"/>
                  </a:lnTo>
                  <a:cubicBezTo>
                    <a:pt x="1575399" y="505161"/>
                    <a:pt x="1569640" y="653969"/>
                    <a:pt x="1569640" y="802778"/>
                  </a:cubicBezTo>
                  <a:cubicBezTo>
                    <a:pt x="1569640" y="1257720"/>
                    <a:pt x="1103850" y="1917485"/>
                    <a:pt x="648908" y="1917485"/>
                  </a:cubicBezTo>
                  <a:cubicBezTo>
                    <a:pt x="449871" y="1917485"/>
                    <a:pt x="193064" y="1789139"/>
                    <a:pt x="32108" y="1657188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3" name="그룹 612">
            <a:extLst>
              <a:ext uri="{FF2B5EF4-FFF2-40B4-BE49-F238E27FC236}">
                <a16:creationId xmlns:a16="http://schemas.microsoft.com/office/drawing/2014/main" id="{BE3C886F-69F0-4B56-8593-C8988F7FA624}"/>
              </a:ext>
            </a:extLst>
          </p:cNvPr>
          <p:cNvGrpSpPr/>
          <p:nvPr/>
        </p:nvGrpSpPr>
        <p:grpSpPr>
          <a:xfrm>
            <a:off x="1618052" y="3294153"/>
            <a:ext cx="1755917" cy="1704037"/>
            <a:chOff x="2795510" y="2362400"/>
            <a:chExt cx="1975865" cy="1917485"/>
          </a:xfrm>
        </p:grpSpPr>
        <p:sp>
          <p:nvSpPr>
            <p:cNvPr id="614" name="자유형: 도형 613">
              <a:extLst>
                <a:ext uri="{FF2B5EF4-FFF2-40B4-BE49-F238E27FC236}">
                  <a16:creationId xmlns:a16="http://schemas.microsoft.com/office/drawing/2014/main" id="{DCCB47CB-9D02-46FD-9B87-A691584F5DE8}"/>
                </a:ext>
              </a:extLst>
            </p:cNvPr>
            <p:cNvSpPr/>
            <p:nvPr/>
          </p:nvSpPr>
          <p:spPr>
            <a:xfrm rot="8100000">
              <a:off x="2795510" y="2362400"/>
              <a:ext cx="1628287" cy="1917485"/>
            </a:xfrm>
            <a:custGeom>
              <a:avLst/>
              <a:gdLst>
                <a:gd name="connsiteX0" fmla="*/ 0 w 1628287"/>
                <a:gd name="connsiteY0" fmla="*/ 1628287 h 1917485"/>
                <a:gd name="connsiteX1" fmla="*/ 1628287 w 1628287"/>
                <a:gd name="connsiteY1" fmla="*/ 0 h 1917485"/>
                <a:gd name="connsiteX2" fmla="*/ 1586916 w 1628287"/>
                <a:gd name="connsiteY2" fmla="*/ 356352 h 1917485"/>
                <a:gd name="connsiteX3" fmla="*/ 1569640 w 1628287"/>
                <a:gd name="connsiteY3" fmla="*/ 802778 h 1917485"/>
                <a:gd name="connsiteX4" fmla="*/ 648908 w 1628287"/>
                <a:gd name="connsiteY4" fmla="*/ 1917485 h 1917485"/>
                <a:gd name="connsiteX5" fmla="*/ 32108 w 1628287"/>
                <a:gd name="connsiteY5" fmla="*/ 1657188 h 191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287" h="1917485">
                  <a:moveTo>
                    <a:pt x="0" y="1628287"/>
                  </a:moveTo>
                  <a:lnTo>
                    <a:pt x="1628287" y="0"/>
                  </a:lnTo>
                  <a:lnTo>
                    <a:pt x="1586916" y="356352"/>
                  </a:lnTo>
                  <a:cubicBezTo>
                    <a:pt x="1575399" y="505161"/>
                    <a:pt x="1569640" y="653969"/>
                    <a:pt x="1569640" y="802778"/>
                  </a:cubicBezTo>
                  <a:cubicBezTo>
                    <a:pt x="1569640" y="1257720"/>
                    <a:pt x="1103850" y="1917485"/>
                    <a:pt x="648908" y="1917485"/>
                  </a:cubicBezTo>
                  <a:cubicBezTo>
                    <a:pt x="449871" y="1917485"/>
                    <a:pt x="193064" y="1789139"/>
                    <a:pt x="32108" y="16571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5" name="자유형: 도형 614">
              <a:extLst>
                <a:ext uri="{FF2B5EF4-FFF2-40B4-BE49-F238E27FC236}">
                  <a16:creationId xmlns:a16="http://schemas.microsoft.com/office/drawing/2014/main" id="{3C1C4A33-0E9F-4285-B674-EE433AFF3491}"/>
                </a:ext>
              </a:extLst>
            </p:cNvPr>
            <p:cNvSpPr/>
            <p:nvPr/>
          </p:nvSpPr>
          <p:spPr>
            <a:xfrm rot="13500000" flipH="1">
              <a:off x="2998489" y="2362400"/>
              <a:ext cx="1628287" cy="1917485"/>
            </a:xfrm>
            <a:custGeom>
              <a:avLst/>
              <a:gdLst>
                <a:gd name="connsiteX0" fmla="*/ 0 w 1628287"/>
                <a:gd name="connsiteY0" fmla="*/ 1628287 h 1917485"/>
                <a:gd name="connsiteX1" fmla="*/ 1628287 w 1628287"/>
                <a:gd name="connsiteY1" fmla="*/ 0 h 1917485"/>
                <a:gd name="connsiteX2" fmla="*/ 1586916 w 1628287"/>
                <a:gd name="connsiteY2" fmla="*/ 356352 h 1917485"/>
                <a:gd name="connsiteX3" fmla="*/ 1569640 w 1628287"/>
                <a:gd name="connsiteY3" fmla="*/ 802778 h 1917485"/>
                <a:gd name="connsiteX4" fmla="*/ 648908 w 1628287"/>
                <a:gd name="connsiteY4" fmla="*/ 1917485 h 1917485"/>
                <a:gd name="connsiteX5" fmla="*/ 32108 w 1628287"/>
                <a:gd name="connsiteY5" fmla="*/ 1657188 h 191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287" h="1917485">
                  <a:moveTo>
                    <a:pt x="0" y="1628287"/>
                  </a:moveTo>
                  <a:lnTo>
                    <a:pt x="1628287" y="0"/>
                  </a:lnTo>
                  <a:lnTo>
                    <a:pt x="1586916" y="356352"/>
                  </a:lnTo>
                  <a:cubicBezTo>
                    <a:pt x="1575399" y="505161"/>
                    <a:pt x="1569640" y="653969"/>
                    <a:pt x="1569640" y="802778"/>
                  </a:cubicBezTo>
                  <a:cubicBezTo>
                    <a:pt x="1569640" y="1257720"/>
                    <a:pt x="1103850" y="1917485"/>
                    <a:pt x="648908" y="1917485"/>
                  </a:cubicBezTo>
                  <a:cubicBezTo>
                    <a:pt x="449871" y="1917485"/>
                    <a:pt x="193064" y="1789139"/>
                    <a:pt x="32108" y="1657188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6" name="그룹 615">
            <a:extLst>
              <a:ext uri="{FF2B5EF4-FFF2-40B4-BE49-F238E27FC236}">
                <a16:creationId xmlns:a16="http://schemas.microsoft.com/office/drawing/2014/main" id="{79B7CB74-0B3F-4BA3-AD12-241BC5FBAB02}"/>
              </a:ext>
            </a:extLst>
          </p:cNvPr>
          <p:cNvGrpSpPr/>
          <p:nvPr/>
        </p:nvGrpSpPr>
        <p:grpSpPr>
          <a:xfrm>
            <a:off x="2250651" y="4302784"/>
            <a:ext cx="512165" cy="1805481"/>
            <a:chOff x="1190448" y="4908314"/>
            <a:chExt cx="340393" cy="1199950"/>
          </a:xfrm>
          <a:solidFill>
            <a:schemeClr val="accent6"/>
          </a:solidFill>
        </p:grpSpPr>
        <p:sp>
          <p:nvSpPr>
            <p:cNvPr id="617" name="사각형: 둥근 모서리 616">
              <a:extLst>
                <a:ext uri="{FF2B5EF4-FFF2-40B4-BE49-F238E27FC236}">
                  <a16:creationId xmlns:a16="http://schemas.microsoft.com/office/drawing/2014/main" id="{283D7E4F-3F16-4CF3-94DE-637E8D4DE324}"/>
                </a:ext>
              </a:extLst>
            </p:cNvPr>
            <p:cNvSpPr/>
            <p:nvPr/>
          </p:nvSpPr>
          <p:spPr>
            <a:xfrm>
              <a:off x="1284846" y="4908314"/>
              <a:ext cx="51194" cy="1199950"/>
            </a:xfrm>
            <a:prstGeom prst="roundRect">
              <a:avLst>
                <a:gd name="adj" fmla="val 43333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8" name="사각형: 둥근 모서리 617">
              <a:extLst>
                <a:ext uri="{FF2B5EF4-FFF2-40B4-BE49-F238E27FC236}">
                  <a16:creationId xmlns:a16="http://schemas.microsoft.com/office/drawing/2014/main" id="{C1D2CCE5-D693-403D-91FF-42C879068EF0}"/>
                </a:ext>
              </a:extLst>
            </p:cNvPr>
            <p:cNvSpPr/>
            <p:nvPr/>
          </p:nvSpPr>
          <p:spPr>
            <a:xfrm rot="2700000">
              <a:off x="1379244" y="4864051"/>
              <a:ext cx="51194" cy="252000"/>
            </a:xfrm>
            <a:prstGeom prst="roundRect">
              <a:avLst>
                <a:gd name="adj" fmla="val 43333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9" name="사각형: 둥근 모서리 618">
              <a:extLst>
                <a:ext uri="{FF2B5EF4-FFF2-40B4-BE49-F238E27FC236}">
                  <a16:creationId xmlns:a16="http://schemas.microsoft.com/office/drawing/2014/main" id="{C635E41D-A31E-49D1-B82B-2A5C7D83D369}"/>
                </a:ext>
              </a:extLst>
            </p:cNvPr>
            <p:cNvSpPr/>
            <p:nvPr/>
          </p:nvSpPr>
          <p:spPr>
            <a:xfrm rot="18900000">
              <a:off x="1190448" y="4971248"/>
              <a:ext cx="51194" cy="252000"/>
            </a:xfrm>
            <a:prstGeom prst="roundRect">
              <a:avLst>
                <a:gd name="adj" fmla="val 43333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C57C0C-A6C9-4275-9C41-EB11905572D6}"/>
              </a:ext>
            </a:extLst>
          </p:cNvPr>
          <p:cNvGrpSpPr/>
          <p:nvPr/>
        </p:nvGrpSpPr>
        <p:grpSpPr>
          <a:xfrm>
            <a:off x="0" y="6021847"/>
            <a:ext cx="12192000" cy="836153"/>
            <a:chOff x="0" y="6021847"/>
            <a:chExt cx="12192000" cy="83615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D081FD-202C-4F72-88B9-3508C4A352E1}"/>
                </a:ext>
              </a:extLst>
            </p:cNvPr>
            <p:cNvSpPr/>
            <p:nvPr/>
          </p:nvSpPr>
          <p:spPr>
            <a:xfrm>
              <a:off x="0" y="6021847"/>
              <a:ext cx="12192000" cy="8361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58224332-C39C-42D6-8449-59A90052C0E8}"/>
                </a:ext>
              </a:extLst>
            </p:cNvPr>
            <p:cNvSpPr/>
            <p:nvPr/>
          </p:nvSpPr>
          <p:spPr>
            <a:xfrm>
              <a:off x="0" y="6021847"/>
              <a:ext cx="12075324" cy="836153"/>
            </a:xfrm>
            <a:custGeom>
              <a:avLst/>
              <a:gdLst>
                <a:gd name="connsiteX0" fmla="*/ 11868768 w 12075324"/>
                <a:gd name="connsiteY0" fmla="*/ 0 h 836153"/>
                <a:gd name="connsiteX1" fmla="*/ 12075324 w 12075324"/>
                <a:gd name="connsiteY1" fmla="*/ 0 h 836153"/>
                <a:gd name="connsiteX2" fmla="*/ 12075324 w 12075324"/>
                <a:gd name="connsiteY2" fmla="*/ 836153 h 836153"/>
                <a:gd name="connsiteX3" fmla="*/ 11868768 w 12075324"/>
                <a:gd name="connsiteY3" fmla="*/ 836153 h 836153"/>
                <a:gd name="connsiteX4" fmla="*/ 11509020 w 12075324"/>
                <a:gd name="connsiteY4" fmla="*/ 0 h 836153"/>
                <a:gd name="connsiteX5" fmla="*/ 11715576 w 12075324"/>
                <a:gd name="connsiteY5" fmla="*/ 0 h 836153"/>
                <a:gd name="connsiteX6" fmla="*/ 11715576 w 12075324"/>
                <a:gd name="connsiteY6" fmla="*/ 836153 h 836153"/>
                <a:gd name="connsiteX7" fmla="*/ 11509020 w 12075324"/>
                <a:gd name="connsiteY7" fmla="*/ 836153 h 836153"/>
                <a:gd name="connsiteX8" fmla="*/ 11149272 w 12075324"/>
                <a:gd name="connsiteY8" fmla="*/ 0 h 836153"/>
                <a:gd name="connsiteX9" fmla="*/ 11355828 w 12075324"/>
                <a:gd name="connsiteY9" fmla="*/ 0 h 836153"/>
                <a:gd name="connsiteX10" fmla="*/ 11355828 w 12075324"/>
                <a:gd name="connsiteY10" fmla="*/ 836153 h 836153"/>
                <a:gd name="connsiteX11" fmla="*/ 11149272 w 12075324"/>
                <a:gd name="connsiteY11" fmla="*/ 836153 h 836153"/>
                <a:gd name="connsiteX12" fmla="*/ 10789524 w 12075324"/>
                <a:gd name="connsiteY12" fmla="*/ 0 h 836153"/>
                <a:gd name="connsiteX13" fmla="*/ 10996080 w 12075324"/>
                <a:gd name="connsiteY13" fmla="*/ 0 h 836153"/>
                <a:gd name="connsiteX14" fmla="*/ 10996080 w 12075324"/>
                <a:gd name="connsiteY14" fmla="*/ 836153 h 836153"/>
                <a:gd name="connsiteX15" fmla="*/ 10789524 w 12075324"/>
                <a:gd name="connsiteY15" fmla="*/ 836153 h 836153"/>
                <a:gd name="connsiteX16" fmla="*/ 10429776 w 12075324"/>
                <a:gd name="connsiteY16" fmla="*/ 0 h 836153"/>
                <a:gd name="connsiteX17" fmla="*/ 10636332 w 12075324"/>
                <a:gd name="connsiteY17" fmla="*/ 0 h 836153"/>
                <a:gd name="connsiteX18" fmla="*/ 10636332 w 12075324"/>
                <a:gd name="connsiteY18" fmla="*/ 836153 h 836153"/>
                <a:gd name="connsiteX19" fmla="*/ 10429776 w 12075324"/>
                <a:gd name="connsiteY19" fmla="*/ 836153 h 836153"/>
                <a:gd name="connsiteX20" fmla="*/ 10070028 w 12075324"/>
                <a:gd name="connsiteY20" fmla="*/ 0 h 836153"/>
                <a:gd name="connsiteX21" fmla="*/ 10276584 w 12075324"/>
                <a:gd name="connsiteY21" fmla="*/ 0 h 836153"/>
                <a:gd name="connsiteX22" fmla="*/ 10276584 w 12075324"/>
                <a:gd name="connsiteY22" fmla="*/ 836153 h 836153"/>
                <a:gd name="connsiteX23" fmla="*/ 10070028 w 12075324"/>
                <a:gd name="connsiteY23" fmla="*/ 836153 h 836153"/>
                <a:gd name="connsiteX24" fmla="*/ 9710280 w 12075324"/>
                <a:gd name="connsiteY24" fmla="*/ 0 h 836153"/>
                <a:gd name="connsiteX25" fmla="*/ 9916836 w 12075324"/>
                <a:gd name="connsiteY25" fmla="*/ 0 h 836153"/>
                <a:gd name="connsiteX26" fmla="*/ 9916836 w 12075324"/>
                <a:gd name="connsiteY26" fmla="*/ 836153 h 836153"/>
                <a:gd name="connsiteX27" fmla="*/ 9710280 w 12075324"/>
                <a:gd name="connsiteY27" fmla="*/ 836153 h 836153"/>
                <a:gd name="connsiteX28" fmla="*/ 9350532 w 12075324"/>
                <a:gd name="connsiteY28" fmla="*/ 0 h 836153"/>
                <a:gd name="connsiteX29" fmla="*/ 9557088 w 12075324"/>
                <a:gd name="connsiteY29" fmla="*/ 0 h 836153"/>
                <a:gd name="connsiteX30" fmla="*/ 9557088 w 12075324"/>
                <a:gd name="connsiteY30" fmla="*/ 836153 h 836153"/>
                <a:gd name="connsiteX31" fmla="*/ 9350532 w 12075324"/>
                <a:gd name="connsiteY31" fmla="*/ 836153 h 836153"/>
                <a:gd name="connsiteX32" fmla="*/ 8990784 w 12075324"/>
                <a:gd name="connsiteY32" fmla="*/ 0 h 836153"/>
                <a:gd name="connsiteX33" fmla="*/ 9197340 w 12075324"/>
                <a:gd name="connsiteY33" fmla="*/ 0 h 836153"/>
                <a:gd name="connsiteX34" fmla="*/ 9197340 w 12075324"/>
                <a:gd name="connsiteY34" fmla="*/ 836153 h 836153"/>
                <a:gd name="connsiteX35" fmla="*/ 8990784 w 12075324"/>
                <a:gd name="connsiteY35" fmla="*/ 836153 h 836153"/>
                <a:gd name="connsiteX36" fmla="*/ 8631036 w 12075324"/>
                <a:gd name="connsiteY36" fmla="*/ 0 h 836153"/>
                <a:gd name="connsiteX37" fmla="*/ 8837592 w 12075324"/>
                <a:gd name="connsiteY37" fmla="*/ 0 h 836153"/>
                <a:gd name="connsiteX38" fmla="*/ 8837592 w 12075324"/>
                <a:gd name="connsiteY38" fmla="*/ 836153 h 836153"/>
                <a:gd name="connsiteX39" fmla="*/ 8631036 w 12075324"/>
                <a:gd name="connsiteY39" fmla="*/ 836153 h 836153"/>
                <a:gd name="connsiteX40" fmla="*/ 8271288 w 12075324"/>
                <a:gd name="connsiteY40" fmla="*/ 0 h 836153"/>
                <a:gd name="connsiteX41" fmla="*/ 8477844 w 12075324"/>
                <a:gd name="connsiteY41" fmla="*/ 0 h 836153"/>
                <a:gd name="connsiteX42" fmla="*/ 8477844 w 12075324"/>
                <a:gd name="connsiteY42" fmla="*/ 836153 h 836153"/>
                <a:gd name="connsiteX43" fmla="*/ 8271288 w 12075324"/>
                <a:gd name="connsiteY43" fmla="*/ 836153 h 836153"/>
                <a:gd name="connsiteX44" fmla="*/ 7911540 w 12075324"/>
                <a:gd name="connsiteY44" fmla="*/ 0 h 836153"/>
                <a:gd name="connsiteX45" fmla="*/ 8118096 w 12075324"/>
                <a:gd name="connsiteY45" fmla="*/ 0 h 836153"/>
                <a:gd name="connsiteX46" fmla="*/ 8118096 w 12075324"/>
                <a:gd name="connsiteY46" fmla="*/ 836153 h 836153"/>
                <a:gd name="connsiteX47" fmla="*/ 7911540 w 12075324"/>
                <a:gd name="connsiteY47" fmla="*/ 836153 h 836153"/>
                <a:gd name="connsiteX48" fmla="*/ 7551792 w 12075324"/>
                <a:gd name="connsiteY48" fmla="*/ 0 h 836153"/>
                <a:gd name="connsiteX49" fmla="*/ 7758348 w 12075324"/>
                <a:gd name="connsiteY49" fmla="*/ 0 h 836153"/>
                <a:gd name="connsiteX50" fmla="*/ 7758348 w 12075324"/>
                <a:gd name="connsiteY50" fmla="*/ 836153 h 836153"/>
                <a:gd name="connsiteX51" fmla="*/ 7551792 w 12075324"/>
                <a:gd name="connsiteY51" fmla="*/ 836153 h 836153"/>
                <a:gd name="connsiteX52" fmla="*/ 7192044 w 12075324"/>
                <a:gd name="connsiteY52" fmla="*/ 0 h 836153"/>
                <a:gd name="connsiteX53" fmla="*/ 7398600 w 12075324"/>
                <a:gd name="connsiteY53" fmla="*/ 0 h 836153"/>
                <a:gd name="connsiteX54" fmla="*/ 7398600 w 12075324"/>
                <a:gd name="connsiteY54" fmla="*/ 836153 h 836153"/>
                <a:gd name="connsiteX55" fmla="*/ 7192044 w 12075324"/>
                <a:gd name="connsiteY55" fmla="*/ 836153 h 836153"/>
                <a:gd name="connsiteX56" fmla="*/ 6832296 w 12075324"/>
                <a:gd name="connsiteY56" fmla="*/ 0 h 836153"/>
                <a:gd name="connsiteX57" fmla="*/ 7038852 w 12075324"/>
                <a:gd name="connsiteY57" fmla="*/ 0 h 836153"/>
                <a:gd name="connsiteX58" fmla="*/ 7038852 w 12075324"/>
                <a:gd name="connsiteY58" fmla="*/ 836153 h 836153"/>
                <a:gd name="connsiteX59" fmla="*/ 6832296 w 12075324"/>
                <a:gd name="connsiteY59" fmla="*/ 836153 h 836153"/>
                <a:gd name="connsiteX60" fmla="*/ 6472548 w 12075324"/>
                <a:gd name="connsiteY60" fmla="*/ 0 h 836153"/>
                <a:gd name="connsiteX61" fmla="*/ 6679104 w 12075324"/>
                <a:gd name="connsiteY61" fmla="*/ 0 h 836153"/>
                <a:gd name="connsiteX62" fmla="*/ 6679104 w 12075324"/>
                <a:gd name="connsiteY62" fmla="*/ 836153 h 836153"/>
                <a:gd name="connsiteX63" fmla="*/ 6472548 w 12075324"/>
                <a:gd name="connsiteY63" fmla="*/ 836153 h 836153"/>
                <a:gd name="connsiteX64" fmla="*/ 6112804 w 12075324"/>
                <a:gd name="connsiteY64" fmla="*/ 0 h 836153"/>
                <a:gd name="connsiteX65" fmla="*/ 6319356 w 12075324"/>
                <a:gd name="connsiteY65" fmla="*/ 0 h 836153"/>
                <a:gd name="connsiteX66" fmla="*/ 6319356 w 12075324"/>
                <a:gd name="connsiteY66" fmla="*/ 836153 h 836153"/>
                <a:gd name="connsiteX67" fmla="*/ 6112804 w 12075324"/>
                <a:gd name="connsiteY67" fmla="*/ 836153 h 836153"/>
                <a:gd name="connsiteX68" fmla="*/ 5753056 w 12075324"/>
                <a:gd name="connsiteY68" fmla="*/ 0 h 836153"/>
                <a:gd name="connsiteX69" fmla="*/ 5959610 w 12075324"/>
                <a:gd name="connsiteY69" fmla="*/ 0 h 836153"/>
                <a:gd name="connsiteX70" fmla="*/ 5959610 w 12075324"/>
                <a:gd name="connsiteY70" fmla="*/ 836153 h 836153"/>
                <a:gd name="connsiteX71" fmla="*/ 5753056 w 12075324"/>
                <a:gd name="connsiteY71" fmla="*/ 836153 h 836153"/>
                <a:gd name="connsiteX72" fmla="*/ 5393310 w 12075324"/>
                <a:gd name="connsiteY72" fmla="*/ 0 h 836153"/>
                <a:gd name="connsiteX73" fmla="*/ 5599864 w 12075324"/>
                <a:gd name="connsiteY73" fmla="*/ 0 h 836153"/>
                <a:gd name="connsiteX74" fmla="*/ 5599864 w 12075324"/>
                <a:gd name="connsiteY74" fmla="*/ 836153 h 836153"/>
                <a:gd name="connsiteX75" fmla="*/ 5393310 w 12075324"/>
                <a:gd name="connsiteY75" fmla="*/ 836153 h 836153"/>
                <a:gd name="connsiteX76" fmla="*/ 5033560 w 12075324"/>
                <a:gd name="connsiteY76" fmla="*/ 0 h 836153"/>
                <a:gd name="connsiteX77" fmla="*/ 5240116 w 12075324"/>
                <a:gd name="connsiteY77" fmla="*/ 0 h 836153"/>
                <a:gd name="connsiteX78" fmla="*/ 5240116 w 12075324"/>
                <a:gd name="connsiteY78" fmla="*/ 836153 h 836153"/>
                <a:gd name="connsiteX79" fmla="*/ 5033560 w 12075324"/>
                <a:gd name="connsiteY79" fmla="*/ 836153 h 836153"/>
                <a:gd name="connsiteX80" fmla="*/ 4673812 w 12075324"/>
                <a:gd name="connsiteY80" fmla="*/ 0 h 836153"/>
                <a:gd name="connsiteX81" fmla="*/ 4880367 w 12075324"/>
                <a:gd name="connsiteY81" fmla="*/ 0 h 836153"/>
                <a:gd name="connsiteX82" fmla="*/ 4880367 w 12075324"/>
                <a:gd name="connsiteY82" fmla="*/ 836153 h 836153"/>
                <a:gd name="connsiteX83" fmla="*/ 4673812 w 12075324"/>
                <a:gd name="connsiteY83" fmla="*/ 836153 h 836153"/>
                <a:gd name="connsiteX84" fmla="*/ 4314064 w 12075324"/>
                <a:gd name="connsiteY84" fmla="*/ 0 h 836153"/>
                <a:gd name="connsiteX85" fmla="*/ 4520620 w 12075324"/>
                <a:gd name="connsiteY85" fmla="*/ 0 h 836153"/>
                <a:gd name="connsiteX86" fmla="*/ 4520620 w 12075324"/>
                <a:gd name="connsiteY86" fmla="*/ 836153 h 836153"/>
                <a:gd name="connsiteX87" fmla="*/ 4314064 w 12075324"/>
                <a:gd name="connsiteY87" fmla="*/ 836153 h 836153"/>
                <a:gd name="connsiteX88" fmla="*/ 3954317 w 12075324"/>
                <a:gd name="connsiteY88" fmla="*/ 0 h 836153"/>
                <a:gd name="connsiteX89" fmla="*/ 4160872 w 12075324"/>
                <a:gd name="connsiteY89" fmla="*/ 0 h 836153"/>
                <a:gd name="connsiteX90" fmla="*/ 4160872 w 12075324"/>
                <a:gd name="connsiteY90" fmla="*/ 836153 h 836153"/>
                <a:gd name="connsiteX91" fmla="*/ 3954317 w 12075324"/>
                <a:gd name="connsiteY91" fmla="*/ 836153 h 836153"/>
                <a:gd name="connsiteX92" fmla="*/ 3594570 w 12075324"/>
                <a:gd name="connsiteY92" fmla="*/ 0 h 836153"/>
                <a:gd name="connsiteX93" fmla="*/ 3801124 w 12075324"/>
                <a:gd name="connsiteY93" fmla="*/ 0 h 836153"/>
                <a:gd name="connsiteX94" fmla="*/ 3801124 w 12075324"/>
                <a:gd name="connsiteY94" fmla="*/ 836153 h 836153"/>
                <a:gd name="connsiteX95" fmla="*/ 3594570 w 12075324"/>
                <a:gd name="connsiteY95" fmla="*/ 836153 h 836153"/>
                <a:gd name="connsiteX96" fmla="*/ 3234822 w 12075324"/>
                <a:gd name="connsiteY96" fmla="*/ 0 h 836153"/>
                <a:gd name="connsiteX97" fmla="*/ 3441377 w 12075324"/>
                <a:gd name="connsiteY97" fmla="*/ 0 h 836153"/>
                <a:gd name="connsiteX98" fmla="*/ 3441377 w 12075324"/>
                <a:gd name="connsiteY98" fmla="*/ 836153 h 836153"/>
                <a:gd name="connsiteX99" fmla="*/ 3234822 w 12075324"/>
                <a:gd name="connsiteY99" fmla="*/ 836153 h 836153"/>
                <a:gd name="connsiteX100" fmla="*/ 2875072 w 12075324"/>
                <a:gd name="connsiteY100" fmla="*/ 0 h 836153"/>
                <a:gd name="connsiteX101" fmla="*/ 3081630 w 12075324"/>
                <a:gd name="connsiteY101" fmla="*/ 0 h 836153"/>
                <a:gd name="connsiteX102" fmla="*/ 3081630 w 12075324"/>
                <a:gd name="connsiteY102" fmla="*/ 836153 h 836153"/>
                <a:gd name="connsiteX103" fmla="*/ 2875072 w 12075324"/>
                <a:gd name="connsiteY103" fmla="*/ 836153 h 836153"/>
                <a:gd name="connsiteX104" fmla="*/ 2515325 w 12075324"/>
                <a:gd name="connsiteY104" fmla="*/ 0 h 836153"/>
                <a:gd name="connsiteX105" fmla="*/ 2721880 w 12075324"/>
                <a:gd name="connsiteY105" fmla="*/ 0 h 836153"/>
                <a:gd name="connsiteX106" fmla="*/ 2721880 w 12075324"/>
                <a:gd name="connsiteY106" fmla="*/ 836153 h 836153"/>
                <a:gd name="connsiteX107" fmla="*/ 2515325 w 12075324"/>
                <a:gd name="connsiteY107" fmla="*/ 836153 h 836153"/>
                <a:gd name="connsiteX108" fmla="*/ 2155577 w 12075324"/>
                <a:gd name="connsiteY108" fmla="*/ 0 h 836153"/>
                <a:gd name="connsiteX109" fmla="*/ 2362132 w 12075324"/>
                <a:gd name="connsiteY109" fmla="*/ 0 h 836153"/>
                <a:gd name="connsiteX110" fmla="*/ 2362132 w 12075324"/>
                <a:gd name="connsiteY110" fmla="*/ 836153 h 836153"/>
                <a:gd name="connsiteX111" fmla="*/ 2155577 w 12075324"/>
                <a:gd name="connsiteY111" fmla="*/ 836153 h 836153"/>
                <a:gd name="connsiteX112" fmla="*/ 1795829 w 12075324"/>
                <a:gd name="connsiteY112" fmla="*/ 0 h 836153"/>
                <a:gd name="connsiteX113" fmla="*/ 2002384 w 12075324"/>
                <a:gd name="connsiteY113" fmla="*/ 0 h 836153"/>
                <a:gd name="connsiteX114" fmla="*/ 2002384 w 12075324"/>
                <a:gd name="connsiteY114" fmla="*/ 836153 h 836153"/>
                <a:gd name="connsiteX115" fmla="*/ 1795829 w 12075324"/>
                <a:gd name="connsiteY115" fmla="*/ 836153 h 836153"/>
                <a:gd name="connsiteX116" fmla="*/ 1436082 w 12075324"/>
                <a:gd name="connsiteY116" fmla="*/ 0 h 836153"/>
                <a:gd name="connsiteX117" fmla="*/ 1642637 w 12075324"/>
                <a:gd name="connsiteY117" fmla="*/ 0 h 836153"/>
                <a:gd name="connsiteX118" fmla="*/ 1642637 w 12075324"/>
                <a:gd name="connsiteY118" fmla="*/ 836153 h 836153"/>
                <a:gd name="connsiteX119" fmla="*/ 1436082 w 12075324"/>
                <a:gd name="connsiteY119" fmla="*/ 836153 h 836153"/>
                <a:gd name="connsiteX120" fmla="*/ 1076334 w 12075324"/>
                <a:gd name="connsiteY120" fmla="*/ 0 h 836153"/>
                <a:gd name="connsiteX121" fmla="*/ 1282889 w 12075324"/>
                <a:gd name="connsiteY121" fmla="*/ 0 h 836153"/>
                <a:gd name="connsiteX122" fmla="*/ 1282889 w 12075324"/>
                <a:gd name="connsiteY122" fmla="*/ 836153 h 836153"/>
                <a:gd name="connsiteX123" fmla="*/ 1076334 w 12075324"/>
                <a:gd name="connsiteY123" fmla="*/ 836153 h 836153"/>
                <a:gd name="connsiteX124" fmla="*/ 716586 w 12075324"/>
                <a:gd name="connsiteY124" fmla="*/ 0 h 836153"/>
                <a:gd name="connsiteX125" fmla="*/ 923141 w 12075324"/>
                <a:gd name="connsiteY125" fmla="*/ 0 h 836153"/>
                <a:gd name="connsiteX126" fmla="*/ 923141 w 12075324"/>
                <a:gd name="connsiteY126" fmla="*/ 836153 h 836153"/>
                <a:gd name="connsiteX127" fmla="*/ 716586 w 12075324"/>
                <a:gd name="connsiteY127" fmla="*/ 836153 h 836153"/>
                <a:gd name="connsiteX128" fmla="*/ 356839 w 12075324"/>
                <a:gd name="connsiteY128" fmla="*/ 0 h 836153"/>
                <a:gd name="connsiteX129" fmla="*/ 563394 w 12075324"/>
                <a:gd name="connsiteY129" fmla="*/ 0 h 836153"/>
                <a:gd name="connsiteX130" fmla="*/ 563394 w 12075324"/>
                <a:gd name="connsiteY130" fmla="*/ 836153 h 836153"/>
                <a:gd name="connsiteX131" fmla="*/ 356839 w 12075324"/>
                <a:gd name="connsiteY131" fmla="*/ 836153 h 836153"/>
                <a:gd name="connsiteX132" fmla="*/ 0 w 12075324"/>
                <a:gd name="connsiteY132" fmla="*/ 0 h 836153"/>
                <a:gd name="connsiteX133" fmla="*/ 203646 w 12075324"/>
                <a:gd name="connsiteY133" fmla="*/ 0 h 836153"/>
                <a:gd name="connsiteX134" fmla="*/ 203646 w 12075324"/>
                <a:gd name="connsiteY134" fmla="*/ 836153 h 836153"/>
                <a:gd name="connsiteX135" fmla="*/ 0 w 12075324"/>
                <a:gd name="connsiteY135" fmla="*/ 836153 h 83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12075324" h="836153">
                  <a:moveTo>
                    <a:pt x="11868768" y="0"/>
                  </a:moveTo>
                  <a:lnTo>
                    <a:pt x="12075324" y="0"/>
                  </a:lnTo>
                  <a:lnTo>
                    <a:pt x="12075324" y="836153"/>
                  </a:lnTo>
                  <a:lnTo>
                    <a:pt x="11868768" y="836153"/>
                  </a:lnTo>
                  <a:close/>
                  <a:moveTo>
                    <a:pt x="11509020" y="0"/>
                  </a:moveTo>
                  <a:lnTo>
                    <a:pt x="11715576" y="0"/>
                  </a:lnTo>
                  <a:lnTo>
                    <a:pt x="11715576" y="836153"/>
                  </a:lnTo>
                  <a:lnTo>
                    <a:pt x="11509020" y="836153"/>
                  </a:lnTo>
                  <a:close/>
                  <a:moveTo>
                    <a:pt x="11149272" y="0"/>
                  </a:moveTo>
                  <a:lnTo>
                    <a:pt x="11355828" y="0"/>
                  </a:lnTo>
                  <a:lnTo>
                    <a:pt x="11355828" y="836153"/>
                  </a:lnTo>
                  <a:lnTo>
                    <a:pt x="11149272" y="836153"/>
                  </a:lnTo>
                  <a:close/>
                  <a:moveTo>
                    <a:pt x="10789524" y="0"/>
                  </a:moveTo>
                  <a:lnTo>
                    <a:pt x="10996080" y="0"/>
                  </a:lnTo>
                  <a:lnTo>
                    <a:pt x="10996080" y="836153"/>
                  </a:lnTo>
                  <a:lnTo>
                    <a:pt x="10789524" y="836153"/>
                  </a:lnTo>
                  <a:close/>
                  <a:moveTo>
                    <a:pt x="10429776" y="0"/>
                  </a:moveTo>
                  <a:lnTo>
                    <a:pt x="10636332" y="0"/>
                  </a:lnTo>
                  <a:lnTo>
                    <a:pt x="10636332" y="836153"/>
                  </a:lnTo>
                  <a:lnTo>
                    <a:pt x="10429776" y="836153"/>
                  </a:lnTo>
                  <a:close/>
                  <a:moveTo>
                    <a:pt x="10070028" y="0"/>
                  </a:moveTo>
                  <a:lnTo>
                    <a:pt x="10276584" y="0"/>
                  </a:lnTo>
                  <a:lnTo>
                    <a:pt x="10276584" y="836153"/>
                  </a:lnTo>
                  <a:lnTo>
                    <a:pt x="10070028" y="836153"/>
                  </a:lnTo>
                  <a:close/>
                  <a:moveTo>
                    <a:pt x="9710280" y="0"/>
                  </a:moveTo>
                  <a:lnTo>
                    <a:pt x="9916836" y="0"/>
                  </a:lnTo>
                  <a:lnTo>
                    <a:pt x="9916836" y="836153"/>
                  </a:lnTo>
                  <a:lnTo>
                    <a:pt x="9710280" y="836153"/>
                  </a:lnTo>
                  <a:close/>
                  <a:moveTo>
                    <a:pt x="9350532" y="0"/>
                  </a:moveTo>
                  <a:lnTo>
                    <a:pt x="9557088" y="0"/>
                  </a:lnTo>
                  <a:lnTo>
                    <a:pt x="9557088" y="836153"/>
                  </a:lnTo>
                  <a:lnTo>
                    <a:pt x="9350532" y="836153"/>
                  </a:lnTo>
                  <a:close/>
                  <a:moveTo>
                    <a:pt x="8990784" y="0"/>
                  </a:moveTo>
                  <a:lnTo>
                    <a:pt x="9197340" y="0"/>
                  </a:lnTo>
                  <a:lnTo>
                    <a:pt x="9197340" y="836153"/>
                  </a:lnTo>
                  <a:lnTo>
                    <a:pt x="8990784" y="836153"/>
                  </a:lnTo>
                  <a:close/>
                  <a:moveTo>
                    <a:pt x="8631036" y="0"/>
                  </a:moveTo>
                  <a:lnTo>
                    <a:pt x="8837592" y="0"/>
                  </a:lnTo>
                  <a:lnTo>
                    <a:pt x="8837592" y="836153"/>
                  </a:lnTo>
                  <a:lnTo>
                    <a:pt x="8631036" y="836153"/>
                  </a:lnTo>
                  <a:close/>
                  <a:moveTo>
                    <a:pt x="8271288" y="0"/>
                  </a:moveTo>
                  <a:lnTo>
                    <a:pt x="8477844" y="0"/>
                  </a:lnTo>
                  <a:lnTo>
                    <a:pt x="8477844" y="836153"/>
                  </a:lnTo>
                  <a:lnTo>
                    <a:pt x="8271288" y="836153"/>
                  </a:lnTo>
                  <a:close/>
                  <a:moveTo>
                    <a:pt x="7911540" y="0"/>
                  </a:moveTo>
                  <a:lnTo>
                    <a:pt x="8118096" y="0"/>
                  </a:lnTo>
                  <a:lnTo>
                    <a:pt x="8118096" y="836153"/>
                  </a:lnTo>
                  <a:lnTo>
                    <a:pt x="7911540" y="836153"/>
                  </a:lnTo>
                  <a:close/>
                  <a:moveTo>
                    <a:pt x="7551792" y="0"/>
                  </a:moveTo>
                  <a:lnTo>
                    <a:pt x="7758348" y="0"/>
                  </a:lnTo>
                  <a:lnTo>
                    <a:pt x="7758348" y="836153"/>
                  </a:lnTo>
                  <a:lnTo>
                    <a:pt x="7551792" y="836153"/>
                  </a:lnTo>
                  <a:close/>
                  <a:moveTo>
                    <a:pt x="7192044" y="0"/>
                  </a:moveTo>
                  <a:lnTo>
                    <a:pt x="7398600" y="0"/>
                  </a:lnTo>
                  <a:lnTo>
                    <a:pt x="7398600" y="836153"/>
                  </a:lnTo>
                  <a:lnTo>
                    <a:pt x="7192044" y="836153"/>
                  </a:lnTo>
                  <a:close/>
                  <a:moveTo>
                    <a:pt x="6832296" y="0"/>
                  </a:moveTo>
                  <a:lnTo>
                    <a:pt x="7038852" y="0"/>
                  </a:lnTo>
                  <a:lnTo>
                    <a:pt x="7038852" y="836153"/>
                  </a:lnTo>
                  <a:lnTo>
                    <a:pt x="6832296" y="836153"/>
                  </a:lnTo>
                  <a:close/>
                  <a:moveTo>
                    <a:pt x="6472548" y="0"/>
                  </a:moveTo>
                  <a:lnTo>
                    <a:pt x="6679104" y="0"/>
                  </a:lnTo>
                  <a:lnTo>
                    <a:pt x="6679104" y="836153"/>
                  </a:lnTo>
                  <a:lnTo>
                    <a:pt x="6472548" y="836153"/>
                  </a:lnTo>
                  <a:close/>
                  <a:moveTo>
                    <a:pt x="6112804" y="0"/>
                  </a:moveTo>
                  <a:lnTo>
                    <a:pt x="6319356" y="0"/>
                  </a:lnTo>
                  <a:lnTo>
                    <a:pt x="6319356" y="836153"/>
                  </a:lnTo>
                  <a:lnTo>
                    <a:pt x="6112804" y="836153"/>
                  </a:lnTo>
                  <a:close/>
                  <a:moveTo>
                    <a:pt x="5753056" y="0"/>
                  </a:moveTo>
                  <a:lnTo>
                    <a:pt x="5959610" y="0"/>
                  </a:lnTo>
                  <a:lnTo>
                    <a:pt x="5959610" y="836153"/>
                  </a:lnTo>
                  <a:lnTo>
                    <a:pt x="5753056" y="836153"/>
                  </a:lnTo>
                  <a:close/>
                  <a:moveTo>
                    <a:pt x="5393310" y="0"/>
                  </a:moveTo>
                  <a:lnTo>
                    <a:pt x="5599864" y="0"/>
                  </a:lnTo>
                  <a:lnTo>
                    <a:pt x="5599864" y="836153"/>
                  </a:lnTo>
                  <a:lnTo>
                    <a:pt x="5393310" y="836153"/>
                  </a:lnTo>
                  <a:close/>
                  <a:moveTo>
                    <a:pt x="5033560" y="0"/>
                  </a:moveTo>
                  <a:lnTo>
                    <a:pt x="5240116" y="0"/>
                  </a:lnTo>
                  <a:lnTo>
                    <a:pt x="5240116" y="836153"/>
                  </a:lnTo>
                  <a:lnTo>
                    <a:pt x="5033560" y="836153"/>
                  </a:lnTo>
                  <a:close/>
                  <a:moveTo>
                    <a:pt x="4673812" y="0"/>
                  </a:moveTo>
                  <a:lnTo>
                    <a:pt x="4880367" y="0"/>
                  </a:lnTo>
                  <a:lnTo>
                    <a:pt x="4880367" y="836153"/>
                  </a:lnTo>
                  <a:lnTo>
                    <a:pt x="4673812" y="836153"/>
                  </a:lnTo>
                  <a:close/>
                  <a:moveTo>
                    <a:pt x="4314064" y="0"/>
                  </a:moveTo>
                  <a:lnTo>
                    <a:pt x="4520620" y="0"/>
                  </a:lnTo>
                  <a:lnTo>
                    <a:pt x="4520620" y="836153"/>
                  </a:lnTo>
                  <a:lnTo>
                    <a:pt x="4314064" y="836153"/>
                  </a:lnTo>
                  <a:close/>
                  <a:moveTo>
                    <a:pt x="3954317" y="0"/>
                  </a:moveTo>
                  <a:lnTo>
                    <a:pt x="4160872" y="0"/>
                  </a:lnTo>
                  <a:lnTo>
                    <a:pt x="4160872" y="836153"/>
                  </a:lnTo>
                  <a:lnTo>
                    <a:pt x="3954317" y="836153"/>
                  </a:lnTo>
                  <a:close/>
                  <a:moveTo>
                    <a:pt x="3594570" y="0"/>
                  </a:moveTo>
                  <a:lnTo>
                    <a:pt x="3801124" y="0"/>
                  </a:lnTo>
                  <a:lnTo>
                    <a:pt x="3801124" y="836153"/>
                  </a:lnTo>
                  <a:lnTo>
                    <a:pt x="3594570" y="836153"/>
                  </a:lnTo>
                  <a:close/>
                  <a:moveTo>
                    <a:pt x="3234822" y="0"/>
                  </a:moveTo>
                  <a:lnTo>
                    <a:pt x="3441377" y="0"/>
                  </a:lnTo>
                  <a:lnTo>
                    <a:pt x="3441377" y="836153"/>
                  </a:lnTo>
                  <a:lnTo>
                    <a:pt x="3234822" y="836153"/>
                  </a:lnTo>
                  <a:close/>
                  <a:moveTo>
                    <a:pt x="2875072" y="0"/>
                  </a:moveTo>
                  <a:lnTo>
                    <a:pt x="3081630" y="0"/>
                  </a:lnTo>
                  <a:lnTo>
                    <a:pt x="3081630" y="836153"/>
                  </a:lnTo>
                  <a:lnTo>
                    <a:pt x="2875072" y="836153"/>
                  </a:lnTo>
                  <a:close/>
                  <a:moveTo>
                    <a:pt x="2515325" y="0"/>
                  </a:moveTo>
                  <a:lnTo>
                    <a:pt x="2721880" y="0"/>
                  </a:lnTo>
                  <a:lnTo>
                    <a:pt x="2721880" y="836153"/>
                  </a:lnTo>
                  <a:lnTo>
                    <a:pt x="2515325" y="836153"/>
                  </a:lnTo>
                  <a:close/>
                  <a:moveTo>
                    <a:pt x="2155577" y="0"/>
                  </a:moveTo>
                  <a:lnTo>
                    <a:pt x="2362132" y="0"/>
                  </a:lnTo>
                  <a:lnTo>
                    <a:pt x="2362132" y="836153"/>
                  </a:lnTo>
                  <a:lnTo>
                    <a:pt x="2155577" y="836153"/>
                  </a:lnTo>
                  <a:close/>
                  <a:moveTo>
                    <a:pt x="1795829" y="0"/>
                  </a:moveTo>
                  <a:lnTo>
                    <a:pt x="2002384" y="0"/>
                  </a:lnTo>
                  <a:lnTo>
                    <a:pt x="2002384" y="836153"/>
                  </a:lnTo>
                  <a:lnTo>
                    <a:pt x="1795829" y="836153"/>
                  </a:lnTo>
                  <a:close/>
                  <a:moveTo>
                    <a:pt x="1436082" y="0"/>
                  </a:moveTo>
                  <a:lnTo>
                    <a:pt x="1642637" y="0"/>
                  </a:lnTo>
                  <a:lnTo>
                    <a:pt x="1642637" y="836153"/>
                  </a:lnTo>
                  <a:lnTo>
                    <a:pt x="1436082" y="836153"/>
                  </a:lnTo>
                  <a:close/>
                  <a:moveTo>
                    <a:pt x="1076334" y="0"/>
                  </a:moveTo>
                  <a:lnTo>
                    <a:pt x="1282889" y="0"/>
                  </a:lnTo>
                  <a:lnTo>
                    <a:pt x="1282889" y="836153"/>
                  </a:lnTo>
                  <a:lnTo>
                    <a:pt x="1076334" y="836153"/>
                  </a:lnTo>
                  <a:close/>
                  <a:moveTo>
                    <a:pt x="716586" y="0"/>
                  </a:moveTo>
                  <a:lnTo>
                    <a:pt x="923141" y="0"/>
                  </a:lnTo>
                  <a:lnTo>
                    <a:pt x="923141" y="836153"/>
                  </a:lnTo>
                  <a:lnTo>
                    <a:pt x="716586" y="836153"/>
                  </a:lnTo>
                  <a:close/>
                  <a:moveTo>
                    <a:pt x="356839" y="0"/>
                  </a:moveTo>
                  <a:lnTo>
                    <a:pt x="563394" y="0"/>
                  </a:lnTo>
                  <a:lnTo>
                    <a:pt x="563394" y="836153"/>
                  </a:lnTo>
                  <a:lnTo>
                    <a:pt x="356839" y="836153"/>
                  </a:lnTo>
                  <a:close/>
                  <a:moveTo>
                    <a:pt x="0" y="0"/>
                  </a:moveTo>
                  <a:lnTo>
                    <a:pt x="203646" y="0"/>
                  </a:lnTo>
                  <a:lnTo>
                    <a:pt x="203646" y="836153"/>
                  </a:lnTo>
                  <a:lnTo>
                    <a:pt x="0" y="836153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B85A78D-1FDE-460E-B578-F468F1E4B4A5}"/>
              </a:ext>
            </a:extLst>
          </p:cNvPr>
          <p:cNvSpPr/>
          <p:nvPr/>
        </p:nvSpPr>
        <p:spPr>
          <a:xfrm>
            <a:off x="4451036" y="1835599"/>
            <a:ext cx="749046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춘천시 공유 전기 자전거 서비스 사업 </a:t>
            </a:r>
            <a:endParaRPr lang="en-US" altLang="ko-KR" sz="32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6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6000" b="1" dirty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달려청춘</a:t>
            </a:r>
            <a:r>
              <a:rPr lang="en-US" altLang="ko-KR" sz="6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63548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0.38164 -1.85185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-0.33867 -1.11111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4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8800000">
                                      <p:cBhvr>
                                        <p:cTn id="10" dur="3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8800000">
                                      <p:cBhvr>
                                        <p:cTn id="12" dur="3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57253 2.96296E-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2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0.57253 -3.33333E-6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2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0.57253 -1.11111E-6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2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-0.16576 -4.81481E-6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9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46" grpId="0" animBg="1"/>
      <p:bldP spid="304" grpId="0" animBg="1"/>
      <p:bldP spid="30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FD9FEC-2446-440E-A35B-F6C01548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62" y="3429000"/>
            <a:ext cx="3564548" cy="3055327"/>
          </a:xfrm>
          <a:prstGeom prst="rect">
            <a:avLst/>
          </a:prstGeom>
        </p:spPr>
      </p:pic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분석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0F9363-31C9-4233-B39F-2B0C7775E99F}"/>
              </a:ext>
            </a:extLst>
          </p:cNvPr>
          <p:cNvSpPr/>
          <p:nvPr/>
        </p:nvSpPr>
        <p:spPr>
          <a:xfrm>
            <a:off x="2859832" y="1067910"/>
            <a:ext cx="6472335" cy="479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5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관광명소와 모범음식점 데이터를 활용한  대여</a:t>
            </a:r>
            <a:r>
              <a:rPr lang="en-US" altLang="ko-KR" sz="2000" b="1" spc="-15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2000" b="1" spc="-15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반납 시스템 구축</a:t>
            </a:r>
          </a:p>
        </p:txBody>
      </p:sp>
      <p:graphicFrame>
        <p:nvGraphicFramePr>
          <p:cNvPr id="430" name="표 429">
            <a:extLst>
              <a:ext uri="{FF2B5EF4-FFF2-40B4-BE49-F238E27FC236}">
                <a16:creationId xmlns:a16="http://schemas.microsoft.com/office/drawing/2014/main" id="{8F89A4C0-5AD4-4815-BD0F-35D7DDE62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468681"/>
              </p:ext>
            </p:extLst>
          </p:nvPr>
        </p:nvGraphicFramePr>
        <p:xfrm>
          <a:off x="353409" y="2079443"/>
          <a:ext cx="423525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675">
                  <a:extLst>
                    <a:ext uri="{9D8B030D-6E8A-4147-A177-3AD203B41FA5}">
                      <a16:colId xmlns:a16="http://schemas.microsoft.com/office/drawing/2014/main" val="151469849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69964946"/>
                    </a:ext>
                  </a:extLst>
                </a:gridCol>
                <a:gridCol w="1482781">
                  <a:extLst>
                    <a:ext uri="{9D8B030D-6E8A-4147-A177-3AD203B41FA5}">
                      <a16:colId xmlns:a16="http://schemas.microsoft.com/office/drawing/2014/main" val="1016825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322A2A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관광지명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322A2A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위도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322A2A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460858"/>
                  </a:ext>
                </a:extLst>
              </a:tr>
              <a:tr h="27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육림랜드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37.918127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127.72012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73063"/>
                  </a:ext>
                </a:extLst>
              </a:tr>
              <a:tr h="27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공지천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37.874121</a:t>
                      </a:r>
                      <a:endParaRPr lang="ko-KR" altLang="en-US" sz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56945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127.707006</a:t>
                      </a:r>
                      <a:endParaRPr lang="ko-KR" altLang="en-US" sz="120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50291"/>
                  </a:ext>
                </a:extLst>
              </a:tr>
              <a:tr h="27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소양강스카이워크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37.893279</a:t>
                      </a:r>
                      <a:endParaRPr lang="ko-KR" altLang="en-US" sz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56945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127.723456</a:t>
                      </a:r>
                      <a:endParaRPr lang="ko-KR" altLang="en-US" sz="120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154498"/>
                  </a:ext>
                </a:extLst>
              </a:tr>
              <a:tr h="27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구봉산카페거리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37.893189</a:t>
                      </a:r>
                      <a:endParaRPr lang="ko-KR" altLang="en-US" sz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56945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127.69885</a:t>
                      </a:r>
                      <a:endParaRPr lang="ko-KR" altLang="en-US" sz="120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36582"/>
                  </a:ext>
                </a:extLst>
              </a:tr>
              <a:tr h="27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...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...</a:t>
                      </a:r>
                      <a:endParaRPr lang="ko-KR" altLang="en-US" sz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56945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...</a:t>
                      </a:r>
                      <a:endParaRPr lang="ko-KR" altLang="en-US" sz="120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7889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0DEE40-70C7-49D9-96F9-FE204D3CA333}"/>
              </a:ext>
            </a:extLst>
          </p:cNvPr>
          <p:cNvSpPr txBox="1"/>
          <p:nvPr/>
        </p:nvSpPr>
        <p:spPr>
          <a:xfrm>
            <a:off x="383513" y="1652523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춘천시 관광명소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FE312A-514D-44E8-809A-13F01FADE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568535"/>
              </p:ext>
            </p:extLst>
          </p:nvPr>
        </p:nvGraphicFramePr>
        <p:xfrm>
          <a:off x="331199" y="4247303"/>
          <a:ext cx="423525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675">
                  <a:extLst>
                    <a:ext uri="{9D8B030D-6E8A-4147-A177-3AD203B41FA5}">
                      <a16:colId xmlns:a16="http://schemas.microsoft.com/office/drawing/2014/main" val="151469849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69964946"/>
                    </a:ext>
                  </a:extLst>
                </a:gridCol>
                <a:gridCol w="1482781">
                  <a:extLst>
                    <a:ext uri="{9D8B030D-6E8A-4147-A177-3AD203B41FA5}">
                      <a16:colId xmlns:a16="http://schemas.microsoft.com/office/drawing/2014/main" val="1016825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322A2A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관광지명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322A2A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위도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322A2A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460858"/>
                  </a:ext>
                </a:extLst>
              </a:tr>
              <a:tr h="27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통나무집닭갈비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37.933277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127.793193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73063"/>
                  </a:ext>
                </a:extLst>
              </a:tr>
              <a:tr h="27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유포리막국수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37.946278</a:t>
                      </a:r>
                      <a:endParaRPr lang="ko-KR" altLang="en-US" sz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56945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127.778201</a:t>
                      </a:r>
                      <a:endParaRPr lang="ko-KR" altLang="en-US" sz="120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50291"/>
                  </a:ext>
                </a:extLst>
              </a:tr>
              <a:tr h="27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옛날옛집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37.881590</a:t>
                      </a:r>
                      <a:endParaRPr lang="ko-KR" altLang="en-US" sz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56945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127.763323</a:t>
                      </a:r>
                      <a:endParaRPr lang="ko-KR" altLang="en-US" sz="120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154498"/>
                  </a:ext>
                </a:extLst>
              </a:tr>
              <a:tr h="27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델모니코스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37.892942</a:t>
                      </a:r>
                      <a:endParaRPr lang="ko-KR" altLang="en-US" sz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56945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127.777000</a:t>
                      </a:r>
                      <a:endParaRPr lang="ko-KR" altLang="en-US" sz="120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36582"/>
                  </a:ext>
                </a:extLst>
              </a:tr>
              <a:tr h="27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...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...</a:t>
                      </a:r>
                      <a:endParaRPr lang="ko-KR" altLang="en-US" sz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56945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...</a:t>
                      </a:r>
                      <a:endParaRPr lang="ko-KR" altLang="en-US" sz="120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788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4848D69-DC54-48B1-A1A3-9ABB9548C3C5}"/>
              </a:ext>
            </a:extLst>
          </p:cNvPr>
          <p:cNvSpPr txBox="1"/>
          <p:nvPr/>
        </p:nvSpPr>
        <p:spPr>
          <a:xfrm>
            <a:off x="4588665" y="2539209"/>
            <a:ext cx="13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 </a:t>
            </a:r>
            <a:r>
              <a:rPr lang="en-US" altLang="ko-KR" sz="2400" b="1" dirty="0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</a:t>
            </a:r>
            <a:r>
              <a:rPr lang="en-US" altLang="ko-KR" sz="2000" b="1" dirty="0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84EB5-B455-4019-B7A9-E5CB125D1B35}"/>
              </a:ext>
            </a:extLst>
          </p:cNvPr>
          <p:cNvSpPr txBox="1"/>
          <p:nvPr/>
        </p:nvSpPr>
        <p:spPr>
          <a:xfrm>
            <a:off x="4588664" y="4515977"/>
            <a:ext cx="139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 </a:t>
            </a:r>
            <a:r>
              <a:rPr lang="en-US" altLang="ko-KR" sz="2400" b="1" dirty="0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40</a:t>
            </a:r>
            <a:r>
              <a:rPr lang="en-US" altLang="ko-KR" sz="2000" b="1" dirty="0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BAEF61-8490-4D7B-A6E9-49D5DE54D512}"/>
              </a:ext>
            </a:extLst>
          </p:cNvPr>
          <p:cNvSpPr txBox="1"/>
          <p:nvPr/>
        </p:nvSpPr>
        <p:spPr>
          <a:xfrm>
            <a:off x="383513" y="3869628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춘천시 모범음식점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F16E91-6989-4367-B20C-A82B15E3CE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89" b="12446"/>
          <a:stretch/>
        </p:blipFill>
        <p:spPr>
          <a:xfrm>
            <a:off x="8463976" y="1849646"/>
            <a:ext cx="3344511" cy="28278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7E14FD-1A66-4316-85B2-9D7E8C753D69}"/>
              </a:ext>
            </a:extLst>
          </p:cNvPr>
          <p:cNvSpPr/>
          <p:nvPr/>
        </p:nvSpPr>
        <p:spPr>
          <a:xfrm>
            <a:off x="0" y="-10687"/>
            <a:ext cx="12192000" cy="686868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9E097D-C467-436F-B962-ABB884583717}"/>
              </a:ext>
            </a:extLst>
          </p:cNvPr>
          <p:cNvSpPr txBox="1"/>
          <p:nvPr/>
        </p:nvSpPr>
        <p:spPr>
          <a:xfrm>
            <a:off x="89393" y="853964"/>
            <a:ext cx="9326989" cy="149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관광명소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육림고개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소양강스카이워크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등 </a:t>
            </a:r>
            <a:r>
              <a:rPr lang="en-US" altLang="ko-KR" sz="3200" dirty="0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13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endParaRPr lang="en-US" altLang="ko-KR" sz="3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모범음식소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통나무집닭갈비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유포리막국수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등 </a:t>
            </a:r>
            <a:r>
              <a:rPr lang="en-US" altLang="ko-KR" sz="3200" dirty="0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40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endParaRPr lang="en-US" altLang="ko-KR" sz="3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37D04-1015-4203-A628-352A85DCFD62}"/>
              </a:ext>
            </a:extLst>
          </p:cNvPr>
          <p:cNvSpPr txBox="1"/>
          <p:nvPr/>
        </p:nvSpPr>
        <p:spPr>
          <a:xfrm>
            <a:off x="3956538" y="5092117"/>
            <a:ext cx="821718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총 </a:t>
            </a:r>
            <a:r>
              <a:rPr lang="en-US" altLang="ko-KR" sz="4400" dirty="0">
                <a:solidFill>
                  <a:srgbClr val="F796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53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개의 신설 정류장 개설을 통한 </a:t>
            </a:r>
            <a:endParaRPr lang="en-US" altLang="ko-KR" sz="4000" dirty="0">
              <a:solidFill>
                <a:srgbClr val="F7964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/>
            <a:r>
              <a:rPr lang="ko-KR" altLang="en-US" sz="4000" dirty="0">
                <a:solidFill>
                  <a:srgbClr val="F796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접근성 향상으로 인한 지역경제활성화</a:t>
            </a:r>
          </a:p>
          <a:p>
            <a:pPr algn="r"/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656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4" grpId="1"/>
      <p:bldP spid="17" grpId="0"/>
      <p:bldP spid="1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8" y="180834"/>
            <a:ext cx="7568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데이터분석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045F30-DD34-4850-B375-EAB3B4A1ADA9}"/>
              </a:ext>
            </a:extLst>
          </p:cNvPr>
          <p:cNvSpPr/>
          <p:nvPr/>
        </p:nvSpPr>
        <p:spPr>
          <a:xfrm>
            <a:off x="0" y="780123"/>
            <a:ext cx="12192000" cy="5911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50F91C-1A3F-4006-9623-9AF7F47CC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5608"/>
            <a:ext cx="12192000" cy="594058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32771A-9EAE-4DE3-B81C-A5D2F837FC68}"/>
              </a:ext>
            </a:extLst>
          </p:cNvPr>
          <p:cNvSpPr/>
          <p:nvPr/>
        </p:nvSpPr>
        <p:spPr>
          <a:xfrm>
            <a:off x="0" y="0"/>
            <a:ext cx="12192000" cy="686868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79D50-0009-4589-810E-900BE017F656}"/>
              </a:ext>
            </a:extLst>
          </p:cNvPr>
          <p:cNvSpPr txBox="1"/>
          <p:nvPr/>
        </p:nvSpPr>
        <p:spPr>
          <a:xfrm>
            <a:off x="750277" y="2551837"/>
            <a:ext cx="106914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총 춘천시내 </a:t>
            </a:r>
            <a:endParaRPr lang="en-US" altLang="ko-KR" sz="5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rgbClr val="92D05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85</a:t>
            </a:r>
            <a:r>
              <a:rPr lang="ko-KR" altLang="en-US" sz="5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개의 신설 정류장 개설</a:t>
            </a:r>
            <a:r>
              <a:rPr lang="en-US" altLang="ko-KR" sz="5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ko-KR" altLang="en-US" sz="5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50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4 - 1.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마케팅 전략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45" name="그림 344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428A261E-F4FC-48BA-8AA4-733E037B3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8071"/>
            <a:ext cx="3007253" cy="30072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6376B3A-632E-486E-BF3C-A1BE41364757}"/>
              </a:ext>
            </a:extLst>
          </p:cNvPr>
          <p:cNvSpPr/>
          <p:nvPr/>
        </p:nvSpPr>
        <p:spPr>
          <a:xfrm>
            <a:off x="3634545" y="2855213"/>
            <a:ext cx="8264768" cy="2613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연계된 관광지/모범음식점에 </a:t>
            </a:r>
            <a:r>
              <a:rPr lang="ko-KR" altLang="en-US" sz="2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반납시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500원 포인트 백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누적된 포인트는 이용요금으로 사용가능</a:t>
            </a:r>
            <a:endParaRPr lang="en-US" altLang="ko-KR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연계된 관광지/모범음식점 접근성 증대</a:t>
            </a:r>
            <a:endParaRPr lang="en-US" altLang="ko-KR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포인트백 통하여 </a:t>
            </a:r>
            <a:r>
              <a:rPr lang="ko-KR" altLang="en-US" sz="2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재사용률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1F4123-5D74-47C1-88AC-648A65B4B109}"/>
              </a:ext>
            </a:extLst>
          </p:cNvPr>
          <p:cNvSpPr txBox="1"/>
          <p:nvPr/>
        </p:nvSpPr>
        <p:spPr>
          <a:xfrm>
            <a:off x="2585536" y="1388802"/>
            <a:ext cx="702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포인트 백 </a:t>
            </a:r>
            <a:r>
              <a:rPr lang="en-US" altLang="ko-KR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(Point Back)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67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4 - 1.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마케팅 전략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42" name="그림 341" descr="음식이(가) 표시된 사진&#10;&#10;자동 생성된 설명">
            <a:extLst>
              <a:ext uri="{FF2B5EF4-FFF2-40B4-BE49-F238E27FC236}">
                <a16:creationId xmlns:a16="http://schemas.microsoft.com/office/drawing/2014/main" id="{3A5CE2A7-B33C-4342-A61E-F9D8A4142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3" y="2298586"/>
            <a:ext cx="2240216" cy="2240216"/>
          </a:xfrm>
          <a:prstGeom prst="rect">
            <a:avLst/>
          </a:prstGeom>
        </p:spPr>
      </p:pic>
      <p:sp>
        <p:nvSpPr>
          <p:cNvPr id="348" name="TextBox 347">
            <a:extLst>
              <a:ext uri="{FF2B5EF4-FFF2-40B4-BE49-F238E27FC236}">
                <a16:creationId xmlns:a16="http://schemas.microsoft.com/office/drawing/2014/main" id="{6D892B6E-86D4-44A3-8D33-64AB75C540A2}"/>
              </a:ext>
            </a:extLst>
          </p:cNvPr>
          <p:cNvSpPr txBox="1"/>
          <p:nvPr/>
        </p:nvSpPr>
        <p:spPr>
          <a:xfrm>
            <a:off x="385638" y="4594749"/>
            <a:ext cx="375612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휴대폰 거치대 설치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네비게이션 기능 탑재</a:t>
            </a:r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근처 음식점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관광지 파악 가능</a:t>
            </a:r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정류장 주변 자전거 코스 추천 </a:t>
            </a:r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 descr="플레이트, 표지판, 음식, 그리기이(가) 표시된 사진&#10;&#10;자동 생성된 설명">
            <a:extLst>
              <a:ext uri="{FF2B5EF4-FFF2-40B4-BE49-F238E27FC236}">
                <a16:creationId xmlns:a16="http://schemas.microsoft.com/office/drawing/2014/main" id="{84F24FC3-87E8-4FF7-9E0E-F6F3418BD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2298586"/>
            <a:ext cx="2240216" cy="2240216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CCA66D50-266E-49F3-AF0A-294899A97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541" y="2354533"/>
            <a:ext cx="2240216" cy="22402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79696A0-74FC-4EDB-B121-73DF12474AEA}"/>
              </a:ext>
            </a:extLst>
          </p:cNvPr>
          <p:cNvSpPr txBox="1"/>
          <p:nvPr/>
        </p:nvSpPr>
        <p:spPr>
          <a:xfrm>
            <a:off x="4441372" y="4594749"/>
            <a:ext cx="3479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나만의 자전거 여행 영상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휴대폰으로 찍은 영상을 </a:t>
            </a:r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어플 내에서 간단 편집 가능</a:t>
            </a:r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EDFDFA-6360-42CB-99DA-0509CABD5DDD}"/>
              </a:ext>
            </a:extLst>
          </p:cNvPr>
          <p:cNvSpPr txBox="1"/>
          <p:nvPr/>
        </p:nvSpPr>
        <p:spPr>
          <a:xfrm>
            <a:off x="8520037" y="4538802"/>
            <a:ext cx="3560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2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달려청춘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유튜브 채널 운영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춘천 자연경관을 담은 자전거</a:t>
            </a:r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여행 영상을 업로드</a:t>
            </a:r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21176-CAA1-4874-8208-02FEDCBE07C8}"/>
              </a:ext>
            </a:extLst>
          </p:cNvPr>
          <p:cNvSpPr txBox="1"/>
          <p:nvPr/>
        </p:nvSpPr>
        <p:spPr>
          <a:xfrm>
            <a:off x="2585535" y="1277315"/>
            <a:ext cx="702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달려청춘의</a:t>
            </a: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차별화된 서비스</a:t>
            </a:r>
          </a:p>
        </p:txBody>
      </p:sp>
    </p:spTree>
    <p:extLst>
      <p:ext uri="{BB962C8B-B14F-4D97-AF65-F5344CB8AC3E}">
        <p14:creationId xmlns:p14="http://schemas.microsoft.com/office/powerpoint/2010/main" val="328341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4 - 1.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마케팅 전략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39" name="그림 338" descr="표지판, 방이(가) 표시된 사진&#10;&#10;자동 생성된 설명">
            <a:extLst>
              <a:ext uri="{FF2B5EF4-FFF2-40B4-BE49-F238E27FC236}">
                <a16:creationId xmlns:a16="http://schemas.microsoft.com/office/drawing/2014/main" id="{EAB4DDD1-96A5-40B2-BA82-2DD00092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02" y="2658326"/>
            <a:ext cx="2064029" cy="2064029"/>
          </a:xfrm>
          <a:prstGeom prst="rect">
            <a:avLst/>
          </a:prstGeom>
        </p:spPr>
      </p:pic>
      <p:pic>
        <p:nvPicPr>
          <p:cNvPr id="340" name="그림 339" descr="그리기, 플레이트, 표지판, 음식이(가) 표시된 사진&#10;&#10;자동 생성된 설명">
            <a:extLst>
              <a:ext uri="{FF2B5EF4-FFF2-40B4-BE49-F238E27FC236}">
                <a16:creationId xmlns:a16="http://schemas.microsoft.com/office/drawing/2014/main" id="{F2AC6A46-CBB7-4486-BF26-82BE2712F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82" y="3690340"/>
            <a:ext cx="1599903" cy="1599903"/>
          </a:xfrm>
          <a:prstGeom prst="rect">
            <a:avLst/>
          </a:prstGeom>
        </p:spPr>
      </p:pic>
      <p:sp>
        <p:nvSpPr>
          <p:cNvPr id="341" name="TextBox 340">
            <a:extLst>
              <a:ext uri="{FF2B5EF4-FFF2-40B4-BE49-F238E27FC236}">
                <a16:creationId xmlns:a16="http://schemas.microsoft.com/office/drawing/2014/main" id="{DBBA9133-55A4-4A10-8068-436D0532EFF9}"/>
              </a:ext>
            </a:extLst>
          </p:cNvPr>
          <p:cNvSpPr txBox="1"/>
          <p:nvPr/>
        </p:nvSpPr>
        <p:spPr>
          <a:xfrm>
            <a:off x="2410589" y="1388802"/>
            <a:ext cx="757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달려 청춘의 사회적 책임 실현 방안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74CEB-C23C-41C8-9952-961330DC30D6}"/>
              </a:ext>
            </a:extLst>
          </p:cNvPr>
          <p:cNvSpPr txBox="1"/>
          <p:nvPr/>
        </p:nvSpPr>
        <p:spPr>
          <a:xfrm>
            <a:off x="5560646" y="2539668"/>
            <a:ext cx="6529754" cy="2946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이동 거리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1km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당 기부금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원씩 누적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2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달려청춘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어플 내 누적기부금액 표시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매달 누적된 기부금을 정산하여 기부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춘천시내 저소득층 아이들에게 자전거 기부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6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6C96C958-4ECB-412A-9663-6CF974BD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632" y="2035136"/>
            <a:ext cx="2184095" cy="218409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050FD6-18B8-4E29-90A0-9BDCF17CFFCA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4 - 2. </a:t>
            </a:r>
            <a:r>
              <a:rPr lang="ko-KR" altLang="en-US" sz="3200" b="1" spc="-15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640763-2807-4FF2-BDB1-E3EB84CA29DF}"/>
              </a:ext>
            </a:extLst>
          </p:cNvPr>
          <p:cNvGrpSpPr/>
          <p:nvPr/>
        </p:nvGrpSpPr>
        <p:grpSpPr>
          <a:xfrm>
            <a:off x="698237" y="2035136"/>
            <a:ext cx="3925821" cy="2787728"/>
            <a:chOff x="557336" y="3108960"/>
            <a:chExt cx="2391310" cy="1736558"/>
          </a:xfrm>
        </p:grpSpPr>
        <p:pic>
          <p:nvPicPr>
            <p:cNvPr id="5" name="그림 4" descr="표지판, 앉아있는, 교통, 장대이(가) 표시된 사진&#10;&#10;자동 생성된 설명">
              <a:extLst>
                <a:ext uri="{FF2B5EF4-FFF2-40B4-BE49-F238E27FC236}">
                  <a16:creationId xmlns:a16="http://schemas.microsoft.com/office/drawing/2014/main" id="{1A943E0D-904B-4DE7-8BFC-F53C0A74A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336" y="3108960"/>
              <a:ext cx="1454343" cy="173655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AC9C31F-16A5-4D34-B50B-59D3F9C54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891" y="3555030"/>
              <a:ext cx="1195755" cy="1195755"/>
            </a:xfrm>
            <a:prstGeom prst="rect">
              <a:avLst/>
            </a:prstGeom>
          </p:spPr>
        </p:pic>
      </p:grpSp>
      <p:pic>
        <p:nvPicPr>
          <p:cNvPr id="7" name="그림 6" descr="시계이(가) 표시된 사진&#10;&#10;자동 생성된 설명">
            <a:extLst>
              <a:ext uri="{FF2B5EF4-FFF2-40B4-BE49-F238E27FC236}">
                <a16:creationId xmlns:a16="http://schemas.microsoft.com/office/drawing/2014/main" id="{184C506A-93EB-4C8A-8EDD-93DB6847C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6788" y="2907285"/>
            <a:ext cx="2623892" cy="2623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F2072A-99F4-4867-B4E7-52EF5A0463A0}"/>
              </a:ext>
            </a:extLst>
          </p:cNvPr>
          <p:cNvSpPr txBox="1"/>
          <p:nvPr/>
        </p:nvSpPr>
        <p:spPr>
          <a:xfrm>
            <a:off x="2795828" y="998255"/>
            <a:ext cx="660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대중교통 소외지역에 대한 교통 </a:t>
            </a:r>
            <a:r>
              <a:rPr lang="ko-KR" altLang="en-US" sz="3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보완재</a:t>
            </a:r>
            <a:endParaRPr lang="ko-KR" altLang="en-US" sz="3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CE7B9D-4D5F-4ADC-8004-E05EDEF4890B}"/>
              </a:ext>
            </a:extLst>
          </p:cNvPr>
          <p:cNvSpPr/>
          <p:nvPr/>
        </p:nvSpPr>
        <p:spPr>
          <a:xfrm>
            <a:off x="2231320" y="5515361"/>
            <a:ext cx="7729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85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신설 정류장과 지역별 적정 자전거 수 배치로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대중교통소외지역에 대한 </a:t>
            </a:r>
            <a:r>
              <a:rPr lang="ko-KR" altLang="en-US" sz="2400" b="1" dirty="0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 </a:t>
            </a:r>
            <a:r>
              <a:rPr lang="ko-KR" altLang="en-US" sz="2400" b="1" dirty="0" err="1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보완재</a:t>
            </a:r>
            <a:r>
              <a:rPr lang="ko-KR" altLang="en-US" sz="2400" b="1" dirty="0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역할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C46B0B8-639D-44C6-BF9E-1228141B3CEB}"/>
              </a:ext>
            </a:extLst>
          </p:cNvPr>
          <p:cNvSpPr/>
          <p:nvPr/>
        </p:nvSpPr>
        <p:spPr>
          <a:xfrm>
            <a:off x="5498389" y="3136612"/>
            <a:ext cx="1195221" cy="584775"/>
          </a:xfrm>
          <a:prstGeom prst="rightArrow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3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00023 C 0.05274 0.00926 0.00547 0.00162 0.13451 3.7037E-6 L 0.16654 3.7037E-6 L 0.19154 0.02523 L 0.20352 0.07199 L 0.20469 0.17986 L 0.17969 0.2243 L 0.15352 0.23055 L 0.12969 0.21782 L 0.11185 0.17777 L 0.10951 -0.0213 L 0.13204 -0.08889 L 0.16537 -0.12917 L 0.20469 -0.125 L 0.23568 -0.10602 L 0.25469 -0.06783 L 0.26784 -0.03403 L 0.26902 -0.0044 L 0.27019 0.03379 L 0.27019 0.08032 L 0.27019 0.1375 L 0.27735 0.17986 L 0.2987 0.21574 L 0.31902 0.23495 L 0.34154 0.24768 L 0.3642 0.2412 L 0.39519 0.21782 L 0.4142 0.17338 L 0.4237 0.12685 L 0.42487 0.04213 L 0.42487 -0.07848 L 0.4237 -0.11227 L 0.40586 -0.14399 L 0.36068 -0.14815 L 0.33685 -0.08889 L 0.33451 -0.01713 L 0.33803 0.04213 L 0.34974 0.09097 L 0.37487 0.10995 L 0.40235 0.1037 L 0.44037 0.0993 L 0.4892 0.10162 L 0.52019 0.10578 L 0.53451 0.10787 L 0.55118 0.0993 " pathEditMode="relative" rAng="0" ptsTypes="AAAAAAAAAAAAAAAAAAAAAAAAAAAAAAAAAAAAAAAAAAAAAA">
                                      <p:cBhvr>
                                        <p:cTn id="6" dur="8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050FD6-18B8-4E29-90A0-9BDCF17CFFCA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4 - 2. </a:t>
            </a:r>
            <a:r>
              <a:rPr lang="ko-KR" altLang="en-US" sz="3200" b="1" spc="-15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F76A1-7E7A-4EF9-B567-6AFE43457B74}"/>
              </a:ext>
            </a:extLst>
          </p:cNvPr>
          <p:cNvSpPr txBox="1"/>
          <p:nvPr/>
        </p:nvSpPr>
        <p:spPr>
          <a:xfrm>
            <a:off x="2795828" y="979651"/>
            <a:ext cx="660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춘천시 </a:t>
            </a:r>
            <a:r>
              <a:rPr lang="ko-KR" altLang="en-US" sz="3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언택트</a:t>
            </a:r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관광 활성화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8D967A-A732-4125-A2A6-C04FA03D4A3C}"/>
              </a:ext>
            </a:extLst>
          </p:cNvPr>
          <p:cNvSpPr/>
          <p:nvPr/>
        </p:nvSpPr>
        <p:spPr>
          <a:xfrm>
            <a:off x="2231320" y="5515361"/>
            <a:ext cx="7729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코로나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이후 대중교통을 대신한 안전한 교통 수단으로 주목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400" b="1" dirty="0" err="1">
                <a:solidFill>
                  <a:srgbClr val="26348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언택트</a:t>
            </a:r>
            <a:r>
              <a:rPr lang="ko-KR" altLang="en-US" sz="2400" b="1" dirty="0">
                <a:solidFill>
                  <a:srgbClr val="26348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관광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언택트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야외운동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안전과 재미를 동시에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!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BE4E87-B30E-425B-B383-B2474204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39" y="2138679"/>
            <a:ext cx="2987041" cy="2987041"/>
          </a:xfrm>
          <a:prstGeom prst="rect">
            <a:avLst/>
          </a:prstGeom>
        </p:spPr>
      </p:pic>
      <p:pic>
        <p:nvPicPr>
          <p:cNvPr id="13" name="그림 12" descr="표지판, 오렌지, 앉아있는, 시계이(가) 표시된 사진&#10;&#10;자동 생성된 설명">
            <a:extLst>
              <a:ext uri="{FF2B5EF4-FFF2-40B4-BE49-F238E27FC236}">
                <a16:creationId xmlns:a16="http://schemas.microsoft.com/office/drawing/2014/main" id="{0E312B75-766B-4D81-A183-A355A9B9B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971" y="1770843"/>
            <a:ext cx="1861356" cy="18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09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D6B665-28D5-46EA-8497-4550D4E1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45" y="1763168"/>
            <a:ext cx="4365713" cy="34450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FE58B4-BAFE-42F5-B7C8-2EB1D118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20" y="1756801"/>
            <a:ext cx="5186635" cy="34577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73740A-FCE0-4FFD-A074-2DA2D3C447D1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4 - 2. </a:t>
            </a:r>
            <a:r>
              <a:rPr lang="ko-KR" altLang="en-US" sz="3200" b="1" spc="-15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ACD912-F8DF-45A5-B9A4-51C210DF8669}"/>
              </a:ext>
            </a:extLst>
          </p:cNvPr>
          <p:cNvSpPr txBox="1"/>
          <p:nvPr/>
        </p:nvSpPr>
        <p:spPr>
          <a:xfrm>
            <a:off x="3502682" y="972001"/>
            <a:ext cx="5186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주차로 인한 미관상 문제 해결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1D0CE9-2608-4719-8D3D-91B9AFFDD985}"/>
              </a:ext>
            </a:extLst>
          </p:cNvPr>
          <p:cNvSpPr/>
          <p:nvPr/>
        </p:nvSpPr>
        <p:spPr>
          <a:xfrm>
            <a:off x="2231320" y="5515361"/>
            <a:ext cx="7729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도로 및 환경 미관을 해치고 통행 불편을 야기하는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 자전거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2400" b="1" dirty="0">
                <a:solidFill>
                  <a:srgbClr val="92D05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주차 문제 해결</a:t>
            </a:r>
          </a:p>
        </p:txBody>
      </p:sp>
    </p:spTree>
    <p:extLst>
      <p:ext uri="{BB962C8B-B14F-4D97-AF65-F5344CB8AC3E}">
        <p14:creationId xmlns:p14="http://schemas.microsoft.com/office/powerpoint/2010/main" val="392148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050FD6-18B8-4E29-90A0-9BDCF17CFFCA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4 - 2. </a:t>
            </a:r>
            <a:r>
              <a:rPr lang="ko-KR" altLang="en-US" sz="3200" b="1" spc="-15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</a:t>
            </a:r>
          </a:p>
        </p:txBody>
      </p:sp>
      <p:pic>
        <p:nvPicPr>
          <p:cNvPr id="7" name="그림 6" descr="텍스트, 표지판, 방이(가) 표시된 사진&#10;&#10;자동 생성된 설명">
            <a:extLst>
              <a:ext uri="{FF2B5EF4-FFF2-40B4-BE49-F238E27FC236}">
                <a16:creationId xmlns:a16="http://schemas.microsoft.com/office/drawing/2014/main" id="{915E8A12-5044-4E3A-BE9D-A678C7751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16" y="2361109"/>
            <a:ext cx="2392905" cy="2392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83677E-8CCE-4A57-A169-88070F43BBFD}"/>
              </a:ext>
            </a:extLst>
          </p:cNvPr>
          <p:cNvSpPr txBox="1"/>
          <p:nvPr/>
        </p:nvSpPr>
        <p:spPr>
          <a:xfrm>
            <a:off x="2795828" y="979651"/>
            <a:ext cx="660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춘천 지역 내 부가가치 창출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4A3BD9-9988-4E23-9EE7-511155941CF1}"/>
              </a:ext>
            </a:extLst>
          </p:cNvPr>
          <p:cNvSpPr/>
          <p:nvPr/>
        </p:nvSpPr>
        <p:spPr>
          <a:xfrm>
            <a:off x="2231320" y="5515361"/>
            <a:ext cx="7729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춘천시 관광명소와 모범음식점 연결 및 협업을 통해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B05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내 부가가치 창출</a:t>
            </a:r>
            <a:endParaRPr lang="en-US" altLang="ko-KR" sz="2400" b="1" dirty="0">
              <a:solidFill>
                <a:srgbClr val="00B05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90C409-9563-438C-A43E-E4E6DEC3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90213"/>
            <a:ext cx="2392905" cy="2392905"/>
          </a:xfrm>
          <a:prstGeom prst="rect">
            <a:avLst/>
          </a:prstGeom>
        </p:spPr>
      </p:pic>
      <p:pic>
        <p:nvPicPr>
          <p:cNvPr id="12" name="그림 11" descr="표지판, 음식, 시계, 그리기이(가) 표시된 사진&#10;&#10;자동 생성된 설명">
            <a:extLst>
              <a:ext uri="{FF2B5EF4-FFF2-40B4-BE49-F238E27FC236}">
                <a16:creationId xmlns:a16="http://schemas.microsoft.com/office/drawing/2014/main" id="{9EF62A3A-E7FE-473F-B868-FD18DA00B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75" y="1778468"/>
            <a:ext cx="1276171" cy="127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0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76C8AA2-2D58-4B82-AF78-BAC80E5A5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110" y="2073831"/>
            <a:ext cx="2133239" cy="2133239"/>
          </a:xfrm>
          <a:prstGeom prst="rect">
            <a:avLst/>
          </a:prstGeom>
        </p:spPr>
      </p:pic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4 - 2. </a:t>
            </a:r>
            <a:r>
              <a:rPr lang="ko-KR" altLang="en-US" sz="3200" b="1" spc="-15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830185-1274-4095-9419-AF9BB1FE5B5E}"/>
              </a:ext>
            </a:extLst>
          </p:cNvPr>
          <p:cNvGrpSpPr/>
          <p:nvPr/>
        </p:nvGrpSpPr>
        <p:grpSpPr>
          <a:xfrm>
            <a:off x="1962849" y="2355400"/>
            <a:ext cx="6959581" cy="3002935"/>
            <a:chOff x="2824498" y="2355400"/>
            <a:chExt cx="6959581" cy="3002935"/>
          </a:xfrm>
        </p:grpSpPr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CAE8D08D-A221-416D-88E9-CB48CBED791B}"/>
                </a:ext>
              </a:extLst>
            </p:cNvPr>
            <p:cNvSpPr/>
            <p:nvPr/>
          </p:nvSpPr>
          <p:spPr>
            <a:xfrm rot="5400000">
              <a:off x="9209468" y="3995533"/>
              <a:ext cx="617176" cy="53204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20DD863-D3A6-48D5-9BB2-5FDA4C7714FF}"/>
                </a:ext>
              </a:extLst>
            </p:cNvPr>
            <p:cNvGrpSpPr/>
            <p:nvPr/>
          </p:nvGrpSpPr>
          <p:grpSpPr>
            <a:xfrm>
              <a:off x="2824498" y="2355400"/>
              <a:ext cx="6536580" cy="3002935"/>
              <a:chOff x="2823210" y="2346133"/>
              <a:chExt cx="6536580" cy="3002935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83081AE-2234-4DE6-A3BD-3AE745D82B28}"/>
                  </a:ext>
                </a:extLst>
              </p:cNvPr>
              <p:cNvSpPr/>
              <p:nvPr/>
            </p:nvSpPr>
            <p:spPr>
              <a:xfrm rot="10800000" flipH="1">
                <a:off x="6836104" y="3231496"/>
                <a:ext cx="2509724" cy="1208815"/>
              </a:xfrm>
              <a:custGeom>
                <a:avLst/>
                <a:gdLst>
                  <a:gd name="connsiteX0" fmla="*/ 0 w 3951115"/>
                  <a:gd name="connsiteY0" fmla="*/ 1903065 h 1903065"/>
                  <a:gd name="connsiteX1" fmla="*/ 589512 w 3951115"/>
                  <a:gd name="connsiteY1" fmla="*/ 1903065 h 1903065"/>
                  <a:gd name="connsiteX2" fmla="*/ 589513 w 3951115"/>
                  <a:gd name="connsiteY2" fmla="*/ 1299983 h 1903065"/>
                  <a:gd name="connsiteX3" fmla="*/ 1299984 w 3951115"/>
                  <a:gd name="connsiteY3" fmla="*/ 589512 h 1903065"/>
                  <a:gd name="connsiteX4" fmla="*/ 3951115 w 3951115"/>
                  <a:gd name="connsiteY4" fmla="*/ 589512 h 1903065"/>
                  <a:gd name="connsiteX5" fmla="*/ 3951115 w 3951115"/>
                  <a:gd name="connsiteY5" fmla="*/ 0 h 1903065"/>
                  <a:gd name="connsiteX6" fmla="*/ 1299984 w 3951115"/>
                  <a:gd name="connsiteY6" fmla="*/ 0 h 1903065"/>
                  <a:gd name="connsiteX7" fmla="*/ 0 w 3951115"/>
                  <a:gd name="connsiteY7" fmla="*/ 1299984 h 1903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1115" h="1903065">
                    <a:moveTo>
                      <a:pt x="0" y="1903065"/>
                    </a:moveTo>
                    <a:lnTo>
                      <a:pt x="589512" y="1903065"/>
                    </a:lnTo>
                    <a:cubicBezTo>
                      <a:pt x="589512" y="1702038"/>
                      <a:pt x="589513" y="1501010"/>
                      <a:pt x="589513" y="1299983"/>
                    </a:cubicBezTo>
                    <a:cubicBezTo>
                      <a:pt x="589513" y="907601"/>
                      <a:pt x="907602" y="589512"/>
                      <a:pt x="1299984" y="589512"/>
                    </a:cubicBezTo>
                    <a:lnTo>
                      <a:pt x="3951115" y="589512"/>
                    </a:lnTo>
                    <a:lnTo>
                      <a:pt x="3951115" y="0"/>
                    </a:lnTo>
                    <a:lnTo>
                      <a:pt x="1299984" y="0"/>
                    </a:lnTo>
                    <a:cubicBezTo>
                      <a:pt x="582023" y="0"/>
                      <a:pt x="0" y="582023"/>
                      <a:pt x="0" y="12999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A717DF3-0DC0-43D1-8BC9-BD53356FED66}"/>
                  </a:ext>
                </a:extLst>
              </p:cNvPr>
              <p:cNvSpPr/>
              <p:nvPr/>
            </p:nvSpPr>
            <p:spPr>
              <a:xfrm>
                <a:off x="7652376" y="4070375"/>
                <a:ext cx="1134538" cy="371446"/>
              </a:xfrm>
              <a:prstGeom prst="rect">
                <a:avLst/>
              </a:prstGeom>
              <a:gradFill flip="none" rotWithShape="1">
                <a:gsLst>
                  <a:gs pos="51600">
                    <a:schemeClr val="accent5">
                      <a:lumMod val="75000"/>
                    </a:schemeClr>
                  </a:gs>
                  <a:gs pos="100000">
                    <a:schemeClr val="accent5"/>
                  </a:gs>
                  <a:gs pos="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B09E0D79-8A40-46E4-9B33-DB3CC53A0D52}"/>
                  </a:ext>
                </a:extLst>
              </p:cNvPr>
              <p:cNvSpPr/>
              <p:nvPr/>
            </p:nvSpPr>
            <p:spPr>
              <a:xfrm>
                <a:off x="7667790" y="4249748"/>
                <a:ext cx="1692000" cy="0"/>
              </a:xfrm>
              <a:custGeom>
                <a:avLst/>
                <a:gdLst>
                  <a:gd name="connsiteX0" fmla="*/ 0 w 1508760"/>
                  <a:gd name="connsiteY0" fmla="*/ 0 h 0"/>
                  <a:gd name="connsiteX1" fmla="*/ 1508760 w 15087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8760">
                    <a:moveTo>
                      <a:pt x="0" y="0"/>
                    </a:moveTo>
                    <a:lnTo>
                      <a:pt x="1508760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3AA0DED2-1F26-489E-BDEC-9FCE34036515}"/>
                  </a:ext>
                </a:extLst>
              </p:cNvPr>
              <p:cNvSpPr/>
              <p:nvPr/>
            </p:nvSpPr>
            <p:spPr>
              <a:xfrm rot="10800000" flipV="1">
                <a:off x="2840076" y="3319523"/>
                <a:ext cx="2790034" cy="1208815"/>
              </a:xfrm>
              <a:custGeom>
                <a:avLst/>
                <a:gdLst>
                  <a:gd name="connsiteX0" fmla="*/ 4392414 w 4392414"/>
                  <a:gd name="connsiteY0" fmla="*/ 0 h 1903065"/>
                  <a:gd name="connsiteX1" fmla="*/ 1299984 w 4392414"/>
                  <a:gd name="connsiteY1" fmla="*/ 0 h 1903065"/>
                  <a:gd name="connsiteX2" fmla="*/ 0 w 4392414"/>
                  <a:gd name="connsiteY2" fmla="*/ 1299984 h 1903065"/>
                  <a:gd name="connsiteX3" fmla="*/ 0 w 4392414"/>
                  <a:gd name="connsiteY3" fmla="*/ 1903065 h 1903065"/>
                  <a:gd name="connsiteX4" fmla="*/ 589512 w 4392414"/>
                  <a:gd name="connsiteY4" fmla="*/ 1903065 h 1903065"/>
                  <a:gd name="connsiteX5" fmla="*/ 589513 w 4392414"/>
                  <a:gd name="connsiteY5" fmla="*/ 1299983 h 1903065"/>
                  <a:gd name="connsiteX6" fmla="*/ 1299984 w 4392414"/>
                  <a:gd name="connsiteY6" fmla="*/ 589512 h 1903065"/>
                  <a:gd name="connsiteX7" fmla="*/ 4392414 w 4392414"/>
                  <a:gd name="connsiteY7" fmla="*/ 589513 h 1903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92414" h="1903065">
                    <a:moveTo>
                      <a:pt x="4392414" y="0"/>
                    </a:moveTo>
                    <a:lnTo>
                      <a:pt x="1299984" y="0"/>
                    </a:lnTo>
                    <a:cubicBezTo>
                      <a:pt x="582023" y="0"/>
                      <a:pt x="0" y="582023"/>
                      <a:pt x="0" y="1299984"/>
                    </a:cubicBezTo>
                    <a:lnTo>
                      <a:pt x="0" y="1903065"/>
                    </a:lnTo>
                    <a:lnTo>
                      <a:pt x="589512" y="1903065"/>
                    </a:lnTo>
                    <a:cubicBezTo>
                      <a:pt x="589512" y="1702038"/>
                      <a:pt x="589513" y="1501010"/>
                      <a:pt x="589513" y="1299983"/>
                    </a:cubicBezTo>
                    <a:cubicBezTo>
                      <a:pt x="589513" y="907601"/>
                      <a:pt x="907602" y="589512"/>
                      <a:pt x="1299984" y="589512"/>
                    </a:cubicBezTo>
                    <a:lnTo>
                      <a:pt x="4392414" y="58951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A1C5F7C-7609-448D-A114-0255D70B9998}"/>
                  </a:ext>
                </a:extLst>
              </p:cNvPr>
              <p:cNvSpPr/>
              <p:nvPr/>
            </p:nvSpPr>
            <p:spPr>
              <a:xfrm>
                <a:off x="3618751" y="3319523"/>
                <a:ext cx="1134538" cy="371446"/>
              </a:xfrm>
              <a:prstGeom prst="rect">
                <a:avLst/>
              </a:prstGeom>
              <a:gradFill flip="none" rotWithShape="1">
                <a:gsLst>
                  <a:gs pos="51600">
                    <a:schemeClr val="accent5">
                      <a:lumMod val="75000"/>
                    </a:schemeClr>
                  </a:gs>
                  <a:gs pos="100000">
                    <a:schemeClr val="accent5"/>
                  </a:gs>
                  <a:gs pos="0">
                    <a:schemeClr val="accent5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화살표: U자형 46">
                <a:extLst>
                  <a:ext uri="{FF2B5EF4-FFF2-40B4-BE49-F238E27FC236}">
                    <a16:creationId xmlns:a16="http://schemas.microsoft.com/office/drawing/2014/main" id="{1AAC7880-1FE4-4F82-99C5-2DAED4B56238}"/>
                  </a:ext>
                </a:extLst>
              </p:cNvPr>
              <p:cNvSpPr/>
              <p:nvPr/>
            </p:nvSpPr>
            <p:spPr>
              <a:xfrm rot="10800000">
                <a:off x="5746031" y="3410240"/>
                <a:ext cx="2585727" cy="1938828"/>
              </a:xfrm>
              <a:prstGeom prst="uturnArrow">
                <a:avLst>
                  <a:gd name="adj1" fmla="val 19232"/>
                  <a:gd name="adj2" fmla="val 25000"/>
                  <a:gd name="adj3" fmla="val 0"/>
                  <a:gd name="adj4" fmla="val 75000"/>
                  <a:gd name="adj5" fmla="val 75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화살표: U자형 47">
                <a:extLst>
                  <a:ext uri="{FF2B5EF4-FFF2-40B4-BE49-F238E27FC236}">
                    <a16:creationId xmlns:a16="http://schemas.microsoft.com/office/drawing/2014/main" id="{8A2D536B-B2D8-4739-B113-CC6309946443}"/>
                  </a:ext>
                </a:extLst>
              </p:cNvPr>
              <p:cNvSpPr/>
              <p:nvPr/>
            </p:nvSpPr>
            <p:spPr>
              <a:xfrm rot="10800000" flipV="1">
                <a:off x="6720296" y="2346133"/>
                <a:ext cx="1612142" cy="1208815"/>
              </a:xfrm>
              <a:prstGeom prst="uturnArrow">
                <a:avLst>
                  <a:gd name="adj1" fmla="val 30977"/>
                  <a:gd name="adj2" fmla="val 25000"/>
                  <a:gd name="adj3" fmla="val 0"/>
                  <a:gd name="adj4" fmla="val 75000"/>
                  <a:gd name="adj5" fmla="val 75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BCED917C-8347-47F4-894C-2E6F925144B6}"/>
                  </a:ext>
                </a:extLst>
              </p:cNvPr>
              <p:cNvSpPr/>
              <p:nvPr/>
            </p:nvSpPr>
            <p:spPr>
              <a:xfrm>
                <a:off x="2823210" y="3514090"/>
                <a:ext cx="2016000" cy="0"/>
              </a:xfrm>
              <a:custGeom>
                <a:avLst/>
                <a:gdLst>
                  <a:gd name="connsiteX0" fmla="*/ 0 w 1508760"/>
                  <a:gd name="connsiteY0" fmla="*/ 0 h 0"/>
                  <a:gd name="connsiteX1" fmla="*/ 1508760 w 15087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8760">
                    <a:moveTo>
                      <a:pt x="0" y="0"/>
                    </a:moveTo>
                    <a:lnTo>
                      <a:pt x="1508760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C9AD5D0F-24FD-4C2A-90EE-5C86C0D122FC}"/>
                  </a:ext>
                </a:extLst>
              </p:cNvPr>
              <p:cNvSpPr/>
              <p:nvPr/>
            </p:nvSpPr>
            <p:spPr>
              <a:xfrm rot="10800000">
                <a:off x="4129049" y="2458658"/>
                <a:ext cx="2287458" cy="2826124"/>
              </a:xfrm>
              <a:custGeom>
                <a:avLst/>
                <a:gdLst>
                  <a:gd name="connsiteX0" fmla="*/ 1800598 w 3601196"/>
                  <a:gd name="connsiteY0" fmla="*/ 4449232 h 4449232"/>
                  <a:gd name="connsiteX1" fmla="*/ 0 w 3601196"/>
                  <a:gd name="connsiteY1" fmla="*/ 2648634 h 4449232"/>
                  <a:gd name="connsiteX2" fmla="*/ 0 w 3601196"/>
                  <a:gd name="connsiteY2" fmla="*/ 2159977 h 4449232"/>
                  <a:gd name="connsiteX3" fmla="*/ 293513 w 3601196"/>
                  <a:gd name="connsiteY3" fmla="*/ 2159977 h 4449232"/>
                  <a:gd name="connsiteX4" fmla="*/ 587026 w 3601196"/>
                  <a:gd name="connsiteY4" fmla="*/ 2159977 h 4449232"/>
                  <a:gd name="connsiteX5" fmla="*/ 587026 w 3601196"/>
                  <a:gd name="connsiteY5" fmla="*/ 2648634 h 4449232"/>
                  <a:gd name="connsiteX6" fmla="*/ 1800598 w 3601196"/>
                  <a:gd name="connsiteY6" fmla="*/ 3862206 h 4449232"/>
                  <a:gd name="connsiteX7" fmla="*/ 3014170 w 3601196"/>
                  <a:gd name="connsiteY7" fmla="*/ 2648634 h 4449232"/>
                  <a:gd name="connsiteX8" fmla="*/ 3014170 w 3601196"/>
                  <a:gd name="connsiteY8" fmla="*/ 1427299 h 4449232"/>
                  <a:gd name="connsiteX9" fmla="*/ 3010768 w 3601196"/>
                  <a:gd name="connsiteY9" fmla="*/ 1427299 h 4449232"/>
                  <a:gd name="connsiteX10" fmla="*/ 3010768 w 3601196"/>
                  <a:gd name="connsiteY10" fmla="*/ 1178511 h 4449232"/>
                  <a:gd name="connsiteX11" fmla="*/ 2421769 w 3601196"/>
                  <a:gd name="connsiteY11" fmla="*/ 589512 h 4449232"/>
                  <a:gd name="connsiteX12" fmla="*/ 1832770 w 3601196"/>
                  <a:gd name="connsiteY12" fmla="*/ 1178511 h 4449232"/>
                  <a:gd name="connsiteX13" fmla="*/ 1832770 w 3601196"/>
                  <a:gd name="connsiteY13" fmla="*/ 1903065 h 4449232"/>
                  <a:gd name="connsiteX14" fmla="*/ 1243258 w 3601196"/>
                  <a:gd name="connsiteY14" fmla="*/ 1903065 h 4449232"/>
                  <a:gd name="connsiteX15" fmla="*/ 1243258 w 3601196"/>
                  <a:gd name="connsiteY15" fmla="*/ 1178511 h 4449232"/>
                  <a:gd name="connsiteX16" fmla="*/ 2421769 w 3601196"/>
                  <a:gd name="connsiteY16" fmla="*/ 0 h 4449232"/>
                  <a:gd name="connsiteX17" fmla="*/ 3600280 w 3601196"/>
                  <a:gd name="connsiteY17" fmla="*/ 1178511 h 4449232"/>
                  <a:gd name="connsiteX18" fmla="*/ 3600280 w 3601196"/>
                  <a:gd name="connsiteY18" fmla="*/ 1396892 h 4449232"/>
                  <a:gd name="connsiteX19" fmla="*/ 3601196 w 3601196"/>
                  <a:gd name="connsiteY19" fmla="*/ 1396892 h 4449232"/>
                  <a:gd name="connsiteX20" fmla="*/ 3601196 w 3601196"/>
                  <a:gd name="connsiteY20" fmla="*/ 1427299 h 4449232"/>
                  <a:gd name="connsiteX21" fmla="*/ 3601196 w 3601196"/>
                  <a:gd name="connsiteY21" fmla="*/ 2648634 h 4449232"/>
                  <a:gd name="connsiteX22" fmla="*/ 1800598 w 3601196"/>
                  <a:gd name="connsiteY22" fmla="*/ 4449232 h 4449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01196" h="4449232">
                    <a:moveTo>
                      <a:pt x="1800598" y="4449232"/>
                    </a:moveTo>
                    <a:cubicBezTo>
                      <a:pt x="806155" y="4449232"/>
                      <a:pt x="0" y="3643077"/>
                      <a:pt x="0" y="2648634"/>
                    </a:cubicBezTo>
                    <a:lnTo>
                      <a:pt x="0" y="2159977"/>
                    </a:lnTo>
                    <a:lnTo>
                      <a:pt x="293513" y="2159977"/>
                    </a:lnTo>
                    <a:lnTo>
                      <a:pt x="587026" y="2159977"/>
                    </a:lnTo>
                    <a:lnTo>
                      <a:pt x="587026" y="2648634"/>
                    </a:lnTo>
                    <a:cubicBezTo>
                      <a:pt x="587026" y="3318871"/>
                      <a:pt x="1130361" y="3862206"/>
                      <a:pt x="1800598" y="3862206"/>
                    </a:cubicBezTo>
                    <a:cubicBezTo>
                      <a:pt x="2470835" y="3862206"/>
                      <a:pt x="3014170" y="3318871"/>
                      <a:pt x="3014170" y="2648634"/>
                    </a:cubicBezTo>
                    <a:lnTo>
                      <a:pt x="3014170" y="1427299"/>
                    </a:lnTo>
                    <a:lnTo>
                      <a:pt x="3010768" y="1427299"/>
                    </a:lnTo>
                    <a:lnTo>
                      <a:pt x="3010768" y="1178511"/>
                    </a:lnTo>
                    <a:cubicBezTo>
                      <a:pt x="3010768" y="853216"/>
                      <a:pt x="2747064" y="589512"/>
                      <a:pt x="2421769" y="589512"/>
                    </a:cubicBezTo>
                    <a:cubicBezTo>
                      <a:pt x="2096474" y="589512"/>
                      <a:pt x="1832770" y="853216"/>
                      <a:pt x="1832770" y="1178511"/>
                    </a:cubicBezTo>
                    <a:lnTo>
                      <a:pt x="1832770" y="1903065"/>
                    </a:lnTo>
                    <a:lnTo>
                      <a:pt x="1243258" y="1903065"/>
                    </a:lnTo>
                    <a:lnTo>
                      <a:pt x="1243258" y="1178511"/>
                    </a:lnTo>
                    <a:cubicBezTo>
                      <a:pt x="1243258" y="527637"/>
                      <a:pt x="1770895" y="0"/>
                      <a:pt x="2421769" y="0"/>
                    </a:cubicBezTo>
                    <a:cubicBezTo>
                      <a:pt x="3072643" y="0"/>
                      <a:pt x="3600280" y="527637"/>
                      <a:pt x="3600280" y="1178511"/>
                    </a:cubicBezTo>
                    <a:lnTo>
                      <a:pt x="3600280" y="1396892"/>
                    </a:lnTo>
                    <a:lnTo>
                      <a:pt x="3601196" y="1396892"/>
                    </a:lnTo>
                    <a:lnTo>
                      <a:pt x="3601196" y="1427299"/>
                    </a:lnTo>
                    <a:lnTo>
                      <a:pt x="3601196" y="2648634"/>
                    </a:lnTo>
                    <a:cubicBezTo>
                      <a:pt x="3601196" y="3643077"/>
                      <a:pt x="2795041" y="4449232"/>
                      <a:pt x="1800598" y="444923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F4C63FF5-51A6-4280-9872-5FEB6071C7D0}"/>
                  </a:ext>
                </a:extLst>
              </p:cNvPr>
              <p:cNvSpPr/>
              <p:nvPr/>
            </p:nvSpPr>
            <p:spPr>
              <a:xfrm>
                <a:off x="7050634" y="2496596"/>
                <a:ext cx="1087536" cy="1087536"/>
              </a:xfrm>
              <a:prstGeom prst="arc">
                <a:avLst>
                  <a:gd name="adj1" fmla="val 10979165"/>
                  <a:gd name="adj2" fmla="val 0"/>
                </a:avLst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원호 51">
                <a:extLst>
                  <a:ext uri="{FF2B5EF4-FFF2-40B4-BE49-F238E27FC236}">
                    <a16:creationId xmlns:a16="http://schemas.microsoft.com/office/drawing/2014/main" id="{C22E6842-7ECC-4E74-AD92-9116F4540136}"/>
                  </a:ext>
                </a:extLst>
              </p:cNvPr>
              <p:cNvSpPr/>
              <p:nvPr/>
            </p:nvSpPr>
            <p:spPr>
              <a:xfrm>
                <a:off x="4302092" y="2648314"/>
                <a:ext cx="1941369" cy="1941369"/>
              </a:xfrm>
              <a:prstGeom prst="arc">
                <a:avLst>
                  <a:gd name="adj1" fmla="val 10979165"/>
                  <a:gd name="adj2" fmla="val 0"/>
                </a:avLst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" name="원호 52">
                <a:extLst>
                  <a:ext uri="{FF2B5EF4-FFF2-40B4-BE49-F238E27FC236}">
                    <a16:creationId xmlns:a16="http://schemas.microsoft.com/office/drawing/2014/main" id="{C7504B0A-7B35-4C5F-82A9-8C8CEAA7032A}"/>
                  </a:ext>
                </a:extLst>
              </p:cNvPr>
              <p:cNvSpPr/>
              <p:nvPr/>
            </p:nvSpPr>
            <p:spPr>
              <a:xfrm flipV="1">
                <a:off x="6243439" y="3307079"/>
                <a:ext cx="1895157" cy="1895157"/>
              </a:xfrm>
              <a:prstGeom prst="arc">
                <a:avLst>
                  <a:gd name="adj1" fmla="val 10979165"/>
                  <a:gd name="adj2" fmla="val 0"/>
                </a:avLst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" name="원호 53">
                <a:extLst>
                  <a:ext uri="{FF2B5EF4-FFF2-40B4-BE49-F238E27FC236}">
                    <a16:creationId xmlns:a16="http://schemas.microsoft.com/office/drawing/2014/main" id="{6CF502C0-6ADD-473B-8C33-CB58D4A665CA}"/>
                  </a:ext>
                </a:extLst>
              </p:cNvPr>
              <p:cNvSpPr/>
              <p:nvPr/>
            </p:nvSpPr>
            <p:spPr>
              <a:xfrm flipV="1">
                <a:off x="4297432" y="3966463"/>
                <a:ext cx="1150367" cy="1150367"/>
              </a:xfrm>
              <a:prstGeom prst="arc">
                <a:avLst>
                  <a:gd name="adj1" fmla="val 10979165"/>
                  <a:gd name="adj2" fmla="val 0"/>
                </a:avLst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FC34571D-6BFB-4CB7-9B2B-05F6757CA733}"/>
                  </a:ext>
                </a:extLst>
              </p:cNvPr>
              <p:cNvSpPr/>
              <p:nvPr/>
            </p:nvSpPr>
            <p:spPr>
              <a:xfrm flipV="1">
                <a:off x="7049406" y="3102689"/>
                <a:ext cx="1190354" cy="1149270"/>
              </a:xfrm>
              <a:prstGeom prst="arc">
                <a:avLst>
                  <a:gd name="adj1" fmla="val 10979165"/>
                  <a:gd name="adj2" fmla="val 16208245"/>
                </a:avLst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39697202-0CF4-407E-84BA-E762539A2077}"/>
                  </a:ext>
                </a:extLst>
              </p:cNvPr>
              <p:cNvSpPr/>
              <p:nvPr/>
            </p:nvSpPr>
            <p:spPr>
              <a:xfrm flipV="1">
                <a:off x="4275200" y="3516629"/>
                <a:ext cx="1169290" cy="1174757"/>
              </a:xfrm>
              <a:prstGeom prst="arc">
                <a:avLst>
                  <a:gd name="adj1" fmla="val 21284953"/>
                  <a:gd name="adj2" fmla="val 5435463"/>
                </a:avLst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78CD079-2BD2-4670-B7ED-7A9398EB4CD2}"/>
                  </a:ext>
                </a:extLst>
              </p:cNvPr>
              <p:cNvSpPr/>
              <p:nvPr/>
            </p:nvSpPr>
            <p:spPr>
              <a:xfrm rot="5400000">
                <a:off x="5232644" y="4349274"/>
                <a:ext cx="432000" cy="0"/>
              </a:xfrm>
              <a:custGeom>
                <a:avLst/>
                <a:gdLst>
                  <a:gd name="connsiteX0" fmla="*/ 0 w 492760"/>
                  <a:gd name="connsiteY0" fmla="*/ 0 h 0"/>
                  <a:gd name="connsiteX1" fmla="*/ 492760 w 4927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760">
                    <a:moveTo>
                      <a:pt x="0" y="0"/>
                    </a:moveTo>
                    <a:lnTo>
                      <a:pt x="492760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FB71BF2D-795B-4783-B0DF-559140234C2E}"/>
                  </a:ext>
                </a:extLst>
              </p:cNvPr>
              <p:cNvSpPr/>
              <p:nvPr/>
            </p:nvSpPr>
            <p:spPr>
              <a:xfrm rot="5400000">
                <a:off x="3798092" y="4088132"/>
                <a:ext cx="1008000" cy="0"/>
              </a:xfrm>
              <a:custGeom>
                <a:avLst/>
                <a:gdLst>
                  <a:gd name="connsiteX0" fmla="*/ 0 w 492760"/>
                  <a:gd name="connsiteY0" fmla="*/ 0 h 0"/>
                  <a:gd name="connsiteX1" fmla="*/ 492760 w 4927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760">
                    <a:moveTo>
                      <a:pt x="0" y="0"/>
                    </a:moveTo>
                    <a:lnTo>
                      <a:pt x="492760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0DDC623-75FC-4B29-9214-FDD858D2D33E}"/>
                  </a:ext>
                </a:extLst>
              </p:cNvPr>
              <p:cNvSpPr/>
              <p:nvPr/>
            </p:nvSpPr>
            <p:spPr>
              <a:xfrm rot="5400000">
                <a:off x="5919461" y="3962375"/>
                <a:ext cx="648000" cy="0"/>
              </a:xfrm>
              <a:custGeom>
                <a:avLst/>
                <a:gdLst>
                  <a:gd name="connsiteX0" fmla="*/ 0 w 492760"/>
                  <a:gd name="connsiteY0" fmla="*/ 0 h 0"/>
                  <a:gd name="connsiteX1" fmla="*/ 492760 w 4927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760">
                    <a:moveTo>
                      <a:pt x="0" y="0"/>
                    </a:moveTo>
                    <a:lnTo>
                      <a:pt x="492760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8A8709A6-B806-4488-A9B5-31581B2AF433}"/>
                  </a:ext>
                </a:extLst>
              </p:cNvPr>
              <p:cNvSpPr/>
              <p:nvPr/>
            </p:nvSpPr>
            <p:spPr>
              <a:xfrm rot="5400000">
                <a:off x="7526596" y="3672198"/>
                <a:ext cx="1224000" cy="0"/>
              </a:xfrm>
              <a:custGeom>
                <a:avLst/>
                <a:gdLst>
                  <a:gd name="connsiteX0" fmla="*/ 0 w 492760"/>
                  <a:gd name="connsiteY0" fmla="*/ 0 h 0"/>
                  <a:gd name="connsiteX1" fmla="*/ 492760 w 4927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760">
                    <a:moveTo>
                      <a:pt x="0" y="0"/>
                    </a:moveTo>
                    <a:lnTo>
                      <a:pt x="492760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8BDC082B-DC48-4865-897B-8139CE0EAE67}"/>
                  </a:ext>
                </a:extLst>
              </p:cNvPr>
              <p:cNvSpPr/>
              <p:nvPr/>
            </p:nvSpPr>
            <p:spPr>
              <a:xfrm rot="5400000">
                <a:off x="6724094" y="3355539"/>
                <a:ext cx="648000" cy="0"/>
              </a:xfrm>
              <a:custGeom>
                <a:avLst/>
                <a:gdLst>
                  <a:gd name="connsiteX0" fmla="*/ 0 w 492760"/>
                  <a:gd name="connsiteY0" fmla="*/ 0 h 0"/>
                  <a:gd name="connsiteX1" fmla="*/ 492760 w 4927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760">
                    <a:moveTo>
                      <a:pt x="0" y="0"/>
                    </a:moveTo>
                    <a:lnTo>
                      <a:pt x="492760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553223-E3BF-448B-9D81-A82097B8E481}"/>
              </a:ext>
            </a:extLst>
          </p:cNvPr>
          <p:cNvSpPr/>
          <p:nvPr/>
        </p:nvSpPr>
        <p:spPr>
          <a:xfrm>
            <a:off x="8560587" y="3849866"/>
            <a:ext cx="39835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자전거 타기 좋은 도시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, </a:t>
            </a:r>
          </a:p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춘천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6E20A8-3BD5-4575-87EF-E57098AC1984}"/>
              </a:ext>
            </a:extLst>
          </p:cNvPr>
          <p:cNvSpPr/>
          <p:nvPr/>
        </p:nvSpPr>
        <p:spPr>
          <a:xfrm>
            <a:off x="2087315" y="5458333"/>
            <a:ext cx="3325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주차로 인한 미관상 문제 해결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A1B8D5-2A72-4165-832F-10361B1C0DBC}"/>
              </a:ext>
            </a:extLst>
          </p:cNvPr>
          <p:cNvSpPr/>
          <p:nvPr/>
        </p:nvSpPr>
        <p:spPr>
          <a:xfrm>
            <a:off x="49910" y="3111546"/>
            <a:ext cx="19584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4400" b="1" dirty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달려청춘</a:t>
            </a:r>
            <a:r>
              <a:rPr lang="en-US" altLang="ko-KR" sz="4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</a:p>
        </p:txBody>
      </p:sp>
      <p:pic>
        <p:nvPicPr>
          <p:cNvPr id="62" name="그림 61" descr="시계이(가) 표시된 사진&#10;&#10;자동 생성된 설명">
            <a:extLst>
              <a:ext uri="{FF2B5EF4-FFF2-40B4-BE49-F238E27FC236}">
                <a16:creationId xmlns:a16="http://schemas.microsoft.com/office/drawing/2014/main" id="{6955E34B-7107-49B1-92EC-28082465B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13" y="3264996"/>
            <a:ext cx="497996" cy="497996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6C1978-45C3-4254-8912-5A3DA33C992B}"/>
              </a:ext>
            </a:extLst>
          </p:cNvPr>
          <p:cNvSpPr/>
          <p:nvPr/>
        </p:nvSpPr>
        <p:spPr>
          <a:xfrm>
            <a:off x="2900192" y="1978826"/>
            <a:ext cx="2790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대중교통의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보완재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B9F0938-1209-4F68-B7E5-82310470B88C}"/>
              </a:ext>
            </a:extLst>
          </p:cNvPr>
          <p:cNvSpPr/>
          <p:nvPr/>
        </p:nvSpPr>
        <p:spPr>
          <a:xfrm>
            <a:off x="5383078" y="5453268"/>
            <a:ext cx="2790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언택트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관광 활성화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49E9DC7-A658-4B17-A0F9-8AAE2C73958E}"/>
              </a:ext>
            </a:extLst>
          </p:cNvPr>
          <p:cNvSpPr/>
          <p:nvPr/>
        </p:nvSpPr>
        <p:spPr>
          <a:xfrm>
            <a:off x="5535081" y="1978580"/>
            <a:ext cx="2790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지역내 부가가치 창출</a:t>
            </a:r>
          </a:p>
        </p:txBody>
      </p:sp>
      <p:pic>
        <p:nvPicPr>
          <p:cNvPr id="6" name="그림 5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591D90CA-2D2C-4AE2-A8BD-BE9002AAC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54" y="4713957"/>
            <a:ext cx="657056" cy="6570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2271DE-EB16-438F-B498-E28B32B67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60" y="1328172"/>
            <a:ext cx="634310" cy="634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C7C9AE-D8FC-436D-9814-15C3A4AD6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909" y="4583775"/>
            <a:ext cx="917420" cy="917420"/>
          </a:xfrm>
          <a:prstGeom prst="rect">
            <a:avLst/>
          </a:prstGeom>
        </p:spPr>
      </p:pic>
      <p:pic>
        <p:nvPicPr>
          <p:cNvPr id="12" name="그림 11" descr="표지판이(가) 표시된 사진&#10;&#10;자동 생성된 설명">
            <a:extLst>
              <a:ext uri="{FF2B5EF4-FFF2-40B4-BE49-F238E27FC236}">
                <a16:creationId xmlns:a16="http://schemas.microsoft.com/office/drawing/2014/main" id="{2243E821-5750-43A2-8CA9-C4E92C5C3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11" y="1223405"/>
            <a:ext cx="1129226" cy="112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-3.75E-6 0.00023 C 0.05274 0.00926 0.00547 0.00162 0.13451 -3.7037E-7 L 0.16654 -3.7037E-7 L 0.19154 0.02523 L 0.20352 0.07199 L 0.20469 0.17986 L 0.17969 0.22431 L 0.15352 0.23056 L 0.12969 0.21782 L 0.11185 0.17778 L 0.10951 -0.0213 L 0.13204 -0.08889 L 0.16537 -0.12917 L 0.20469 -0.125 L 0.23568 -0.10602 L 0.25469 -0.06782 L 0.26784 -0.03403 L 0.26901 -0.0044 L 0.27019 0.0338 L 0.27019 0.08032 L 0.27019 0.1375 L 0.27735 0.17986 L 0.2987 0.21574 L 0.31901 0.23495 L 0.34154 0.24769 L 0.3642 0.2412 L 0.39519 0.21782 L 0.4142 0.17338 L 0.4237 0.12685 L 0.42487 0.04213 L 0.42487 -0.07847 L 0.4237 -0.11227 L 0.40586 -0.14398 L 0.36068 -0.14815 L 0.33685 -0.08889 L 0.33451 -0.01713 L 0.33802 0.04213 L 0.34974 0.09097 L 0.37487 0.10995 L 0.40235 0.1037 L 0.44037 0.09931 L 0.4892 0.10162 L 0.52019 0.10579 L 0.53451 0.10787 L 0.55118 0.09931 " pathEditMode="relative" rAng="0" ptsTypes="AAAAAAAAAAAAAAAAAAAAAAAAAAAAAAAAAAAAAAAAAAAAAA">
                                      <p:cBhvr>
                                        <p:cTn id="6" dur="8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3F2927-1DEA-4F47-B9E8-6F6514BBDFB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DD74CA8-B18D-4D1F-A98A-A97DE5605441}"/>
                </a:ext>
              </a:extLst>
            </p:cNvPr>
            <p:cNvSpPr/>
            <p:nvPr/>
          </p:nvSpPr>
          <p:spPr>
            <a:xfrm>
              <a:off x="0" y="0"/>
              <a:ext cx="12192000" cy="60921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D05DE2-C8A8-4274-9CF4-0DF7738CE9DF}"/>
                </a:ext>
              </a:extLst>
            </p:cNvPr>
            <p:cNvGrpSpPr/>
            <p:nvPr/>
          </p:nvGrpSpPr>
          <p:grpSpPr>
            <a:xfrm>
              <a:off x="0" y="3692324"/>
              <a:ext cx="12192000" cy="3165676"/>
              <a:chOff x="0" y="3692324"/>
              <a:chExt cx="12192000" cy="3165676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DF2B205-3752-41C6-8EDC-B90087DBB6B8}"/>
                  </a:ext>
                </a:extLst>
              </p:cNvPr>
              <p:cNvGrpSpPr/>
              <p:nvPr/>
            </p:nvGrpSpPr>
            <p:grpSpPr>
              <a:xfrm>
                <a:off x="426340" y="3692324"/>
                <a:ext cx="1968937" cy="2453757"/>
                <a:chOff x="426340" y="2461040"/>
                <a:chExt cx="2956940" cy="3685041"/>
              </a:xfrm>
            </p:grpSpPr>
            <p:sp>
              <p:nvSpPr>
                <p:cNvPr id="85" name="자유형 33">
                  <a:extLst>
                    <a:ext uri="{FF2B5EF4-FFF2-40B4-BE49-F238E27FC236}">
                      <a16:creationId xmlns:a16="http://schemas.microsoft.com/office/drawing/2014/main" id="{D8B09245-457D-43DF-99F6-B6EFB2023AFB}"/>
                    </a:ext>
                  </a:extLst>
                </p:cNvPr>
                <p:cNvSpPr/>
                <p:nvPr/>
              </p:nvSpPr>
              <p:spPr>
                <a:xfrm>
                  <a:off x="426340" y="3082823"/>
                  <a:ext cx="1072784" cy="574777"/>
                </a:xfrm>
                <a:custGeom>
                  <a:avLst/>
                  <a:gdLst>
                    <a:gd name="connsiteX0" fmla="*/ 885217 w 2033081"/>
                    <a:gd name="connsiteY0" fmla="*/ 0 h 1410511"/>
                    <a:gd name="connsiteX1" fmla="*/ 1291048 w 2033081"/>
                    <a:gd name="connsiteY1" fmla="*/ 168101 h 1410511"/>
                    <a:gd name="connsiteX2" fmla="*/ 1320384 w 2033081"/>
                    <a:gd name="connsiteY2" fmla="*/ 203656 h 1410511"/>
                    <a:gd name="connsiteX3" fmla="*/ 1343482 w 2033081"/>
                    <a:gd name="connsiteY3" fmla="*/ 196486 h 1410511"/>
                    <a:gd name="connsiteX4" fmla="*/ 1459149 w 2033081"/>
                    <a:gd name="connsiteY4" fmla="*/ 184826 h 1410511"/>
                    <a:gd name="connsiteX5" fmla="*/ 2033081 w 2033081"/>
                    <a:gd name="connsiteY5" fmla="*/ 758758 h 1410511"/>
                    <a:gd name="connsiteX6" fmla="*/ 1459149 w 2033081"/>
                    <a:gd name="connsiteY6" fmla="*/ 1332690 h 1410511"/>
                    <a:gd name="connsiteX7" fmla="*/ 1235749 w 2033081"/>
                    <a:gd name="connsiteY7" fmla="*/ 1287588 h 1410511"/>
                    <a:gd name="connsiteX8" fmla="*/ 1227276 w 2033081"/>
                    <a:gd name="connsiteY8" fmla="*/ 1282989 h 1410511"/>
                    <a:gd name="connsiteX9" fmla="*/ 1191517 w 2033081"/>
                    <a:gd name="connsiteY9" fmla="*/ 1312493 h 1410511"/>
                    <a:gd name="connsiteX10" fmla="*/ 870626 w 2033081"/>
                    <a:gd name="connsiteY10" fmla="*/ 1410511 h 1410511"/>
                    <a:gd name="connsiteX11" fmla="*/ 549735 w 2033081"/>
                    <a:gd name="connsiteY11" fmla="*/ 1312493 h 1410511"/>
                    <a:gd name="connsiteX12" fmla="*/ 533704 w 2033081"/>
                    <a:gd name="connsiteY12" fmla="*/ 1299265 h 1410511"/>
                    <a:gd name="connsiteX13" fmla="*/ 527050 w 2033081"/>
                    <a:gd name="connsiteY13" fmla="*/ 1302877 h 1410511"/>
                    <a:gd name="connsiteX14" fmla="*/ 379379 w 2033081"/>
                    <a:gd name="connsiteY14" fmla="*/ 1332690 h 1410511"/>
                    <a:gd name="connsiteX15" fmla="*/ 0 w 2033081"/>
                    <a:gd name="connsiteY15" fmla="*/ 953311 h 1410511"/>
                    <a:gd name="connsiteX16" fmla="*/ 302921 w 2033081"/>
                    <a:gd name="connsiteY16" fmla="*/ 581640 h 1410511"/>
                    <a:gd name="connsiteX17" fmla="*/ 311970 w 2033081"/>
                    <a:gd name="connsiteY17" fmla="*/ 580727 h 1410511"/>
                    <a:gd name="connsiteX18" fmla="*/ 311285 w 2033081"/>
                    <a:gd name="connsiteY18" fmla="*/ 573932 h 1410511"/>
                    <a:gd name="connsiteX19" fmla="*/ 885217 w 2033081"/>
                    <a:gd name="connsiteY19" fmla="*/ 0 h 141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033081" h="1410511">
                      <a:moveTo>
                        <a:pt x="885217" y="0"/>
                      </a:moveTo>
                      <a:cubicBezTo>
                        <a:pt x="1043704" y="0"/>
                        <a:pt x="1187187" y="64239"/>
                        <a:pt x="1291048" y="168101"/>
                      </a:cubicBezTo>
                      <a:lnTo>
                        <a:pt x="1320384" y="203656"/>
                      </a:lnTo>
                      <a:lnTo>
                        <a:pt x="1343482" y="196486"/>
                      </a:lnTo>
                      <a:cubicBezTo>
                        <a:pt x="1380843" y="188841"/>
                        <a:pt x="1419527" y="184826"/>
                        <a:pt x="1459149" y="184826"/>
                      </a:cubicBezTo>
                      <a:cubicBezTo>
                        <a:pt x="1776123" y="184826"/>
                        <a:pt x="2033081" y="441784"/>
                        <a:pt x="2033081" y="758758"/>
                      </a:cubicBezTo>
                      <a:cubicBezTo>
                        <a:pt x="2033081" y="1075732"/>
                        <a:pt x="1776123" y="1332690"/>
                        <a:pt x="1459149" y="1332690"/>
                      </a:cubicBezTo>
                      <a:cubicBezTo>
                        <a:pt x="1379906" y="1332690"/>
                        <a:pt x="1304413" y="1316630"/>
                        <a:pt x="1235749" y="1287588"/>
                      </a:cubicBezTo>
                      <a:lnTo>
                        <a:pt x="1227276" y="1282989"/>
                      </a:lnTo>
                      <a:lnTo>
                        <a:pt x="1191517" y="1312493"/>
                      </a:lnTo>
                      <a:cubicBezTo>
                        <a:pt x="1099917" y="1374376"/>
                        <a:pt x="989491" y="1410511"/>
                        <a:pt x="870626" y="1410511"/>
                      </a:cubicBezTo>
                      <a:cubicBezTo>
                        <a:pt x="751761" y="1410511"/>
                        <a:pt x="641335" y="1374376"/>
                        <a:pt x="549735" y="1312493"/>
                      </a:cubicBezTo>
                      <a:lnTo>
                        <a:pt x="533704" y="1299265"/>
                      </a:lnTo>
                      <a:lnTo>
                        <a:pt x="527050" y="1302877"/>
                      </a:lnTo>
                      <a:cubicBezTo>
                        <a:pt x="481662" y="1322074"/>
                        <a:pt x="431760" y="1332690"/>
                        <a:pt x="379379" y="1332690"/>
                      </a:cubicBezTo>
                      <a:cubicBezTo>
                        <a:pt x="169854" y="1332690"/>
                        <a:pt x="0" y="1162836"/>
                        <a:pt x="0" y="953311"/>
                      </a:cubicBezTo>
                      <a:cubicBezTo>
                        <a:pt x="0" y="769977"/>
                        <a:pt x="130044" y="617015"/>
                        <a:pt x="302921" y="581640"/>
                      </a:cubicBezTo>
                      <a:lnTo>
                        <a:pt x="311970" y="580727"/>
                      </a:lnTo>
                      <a:lnTo>
                        <a:pt x="311285" y="573932"/>
                      </a:lnTo>
                      <a:cubicBezTo>
                        <a:pt x="311285" y="256958"/>
                        <a:pt x="568243" y="0"/>
                        <a:pt x="88521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79E2329D-57C0-4926-810C-4AAEA69DEB20}"/>
                    </a:ext>
                  </a:extLst>
                </p:cNvPr>
                <p:cNvGrpSpPr/>
                <p:nvPr/>
              </p:nvGrpSpPr>
              <p:grpSpPr>
                <a:xfrm>
                  <a:off x="2517101" y="4781929"/>
                  <a:ext cx="451844" cy="1315307"/>
                  <a:chOff x="2587549" y="4815436"/>
                  <a:chExt cx="444122" cy="1292828"/>
                </a:xfrm>
              </p:grpSpPr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6AFD7E-3E42-4610-93B3-41357A9E99BE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587549" y="4815436"/>
                    <a:ext cx="444122" cy="778016"/>
                    <a:chOff x="3529668" y="3889054"/>
                    <a:chExt cx="916262" cy="1605114"/>
                  </a:xfrm>
                </p:grpSpPr>
                <p:sp>
                  <p:nvSpPr>
                    <p:cNvPr id="30" name="자유형: 도형 29">
                      <a:extLst>
                        <a:ext uri="{FF2B5EF4-FFF2-40B4-BE49-F238E27FC236}">
                          <a16:creationId xmlns:a16="http://schemas.microsoft.com/office/drawing/2014/main" id="{2815944C-1899-41E6-8E41-FB10DD85D1E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529668" y="3889054"/>
                      <a:ext cx="458131" cy="1605114"/>
                    </a:xfrm>
                    <a:custGeom>
                      <a:avLst/>
                      <a:gdLst>
                        <a:gd name="connsiteX0" fmla="*/ 0 w 458130"/>
                        <a:gd name="connsiteY0" fmla="*/ 0 h 1433807"/>
                        <a:gd name="connsiteX1" fmla="*/ 249911 w 458130"/>
                        <a:gd name="connsiteY1" fmla="*/ 0 h 1433807"/>
                        <a:gd name="connsiteX2" fmla="*/ 458130 w 458130"/>
                        <a:gd name="connsiteY2" fmla="*/ 128209 h 1433807"/>
                        <a:gd name="connsiteX3" fmla="*/ 249911 w 458130"/>
                        <a:gd name="connsiteY3" fmla="*/ 1433807 h 1433807"/>
                        <a:gd name="connsiteX4" fmla="*/ 0 w 458130"/>
                        <a:gd name="connsiteY4" fmla="*/ 1433807 h 1433807"/>
                        <a:gd name="connsiteX0" fmla="*/ 0 w 458130"/>
                        <a:gd name="connsiteY0" fmla="*/ 0 h 1605113"/>
                        <a:gd name="connsiteX1" fmla="*/ 249911 w 458130"/>
                        <a:gd name="connsiteY1" fmla="*/ 0 h 1605113"/>
                        <a:gd name="connsiteX2" fmla="*/ 458130 w 458130"/>
                        <a:gd name="connsiteY2" fmla="*/ 128209 h 1605113"/>
                        <a:gd name="connsiteX3" fmla="*/ 249911 w 458130"/>
                        <a:gd name="connsiteY3" fmla="*/ 1433807 h 1605113"/>
                        <a:gd name="connsiteX4" fmla="*/ 0 w 458130"/>
                        <a:gd name="connsiteY4" fmla="*/ 1433807 h 1605113"/>
                        <a:gd name="connsiteX5" fmla="*/ 0 w 458130"/>
                        <a:gd name="connsiteY5" fmla="*/ 0 h 16051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8130" h="1605113">
                          <a:moveTo>
                            <a:pt x="0" y="0"/>
                          </a:moveTo>
                          <a:lnTo>
                            <a:pt x="249911" y="0"/>
                          </a:lnTo>
                          <a:cubicBezTo>
                            <a:pt x="322823" y="0"/>
                            <a:pt x="458130" y="55297"/>
                            <a:pt x="458130" y="128209"/>
                          </a:cubicBezTo>
                          <a:cubicBezTo>
                            <a:pt x="458130" y="367177"/>
                            <a:pt x="359925" y="1216842"/>
                            <a:pt x="249911" y="1433807"/>
                          </a:cubicBezTo>
                          <a:cubicBezTo>
                            <a:pt x="173556" y="1651407"/>
                            <a:pt x="41652" y="1672775"/>
                            <a:pt x="0" y="143380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" name="자유형: 도형 28">
                      <a:extLst>
                        <a:ext uri="{FF2B5EF4-FFF2-40B4-BE49-F238E27FC236}">
                          <a16:creationId xmlns:a16="http://schemas.microsoft.com/office/drawing/2014/main" id="{E52E21E0-35AC-431F-B32D-E4B5FF36A7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799" y="3889054"/>
                      <a:ext cx="458131" cy="1605114"/>
                    </a:xfrm>
                    <a:custGeom>
                      <a:avLst/>
                      <a:gdLst>
                        <a:gd name="connsiteX0" fmla="*/ 0 w 458130"/>
                        <a:gd name="connsiteY0" fmla="*/ 0 h 1433807"/>
                        <a:gd name="connsiteX1" fmla="*/ 249911 w 458130"/>
                        <a:gd name="connsiteY1" fmla="*/ 0 h 1433807"/>
                        <a:gd name="connsiteX2" fmla="*/ 458130 w 458130"/>
                        <a:gd name="connsiteY2" fmla="*/ 128209 h 1433807"/>
                        <a:gd name="connsiteX3" fmla="*/ 249911 w 458130"/>
                        <a:gd name="connsiteY3" fmla="*/ 1433807 h 1433807"/>
                        <a:gd name="connsiteX4" fmla="*/ 0 w 458130"/>
                        <a:gd name="connsiteY4" fmla="*/ 1433807 h 1433807"/>
                        <a:gd name="connsiteX0" fmla="*/ 0 w 458130"/>
                        <a:gd name="connsiteY0" fmla="*/ 0 h 1605113"/>
                        <a:gd name="connsiteX1" fmla="*/ 249911 w 458130"/>
                        <a:gd name="connsiteY1" fmla="*/ 0 h 1605113"/>
                        <a:gd name="connsiteX2" fmla="*/ 458130 w 458130"/>
                        <a:gd name="connsiteY2" fmla="*/ 128209 h 1605113"/>
                        <a:gd name="connsiteX3" fmla="*/ 249911 w 458130"/>
                        <a:gd name="connsiteY3" fmla="*/ 1433807 h 1605113"/>
                        <a:gd name="connsiteX4" fmla="*/ 0 w 458130"/>
                        <a:gd name="connsiteY4" fmla="*/ 1433807 h 1605113"/>
                        <a:gd name="connsiteX5" fmla="*/ 0 w 458130"/>
                        <a:gd name="connsiteY5" fmla="*/ 0 h 16051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8130" h="1605113">
                          <a:moveTo>
                            <a:pt x="0" y="0"/>
                          </a:moveTo>
                          <a:lnTo>
                            <a:pt x="249911" y="0"/>
                          </a:lnTo>
                          <a:cubicBezTo>
                            <a:pt x="322823" y="0"/>
                            <a:pt x="458130" y="55297"/>
                            <a:pt x="458130" y="128209"/>
                          </a:cubicBezTo>
                          <a:cubicBezTo>
                            <a:pt x="458130" y="367177"/>
                            <a:pt x="359925" y="1216842"/>
                            <a:pt x="249911" y="1433807"/>
                          </a:cubicBezTo>
                          <a:cubicBezTo>
                            <a:pt x="173556" y="1651407"/>
                            <a:pt x="41652" y="1672775"/>
                            <a:pt x="0" y="143380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79704DF5-F99A-4ED6-A28C-3605D8BD180D}"/>
                      </a:ext>
                    </a:extLst>
                  </p:cNvPr>
                  <p:cNvGrpSpPr/>
                  <p:nvPr/>
                </p:nvGrpSpPr>
                <p:grpSpPr>
                  <a:xfrm>
                    <a:off x="2741349" y="5298663"/>
                    <a:ext cx="229662" cy="809601"/>
                    <a:chOff x="1190448" y="4908314"/>
                    <a:chExt cx="340393" cy="1199950"/>
                  </a:xfrm>
                  <a:solidFill>
                    <a:schemeClr val="accent5">
                      <a:lumMod val="75000"/>
                    </a:schemeClr>
                  </a:solidFill>
                </p:grpSpPr>
                <p:sp>
                  <p:nvSpPr>
                    <p:cNvPr id="33" name="사각형: 둥근 모서리 32">
                      <a:extLst>
                        <a:ext uri="{FF2B5EF4-FFF2-40B4-BE49-F238E27FC236}">
                          <a16:creationId xmlns:a16="http://schemas.microsoft.com/office/drawing/2014/main" id="{61607AA9-4B86-4DD5-BFF5-A0CC7420B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846" y="4908314"/>
                      <a:ext cx="51194" cy="119995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사각형: 둥근 모서리 33">
                      <a:extLst>
                        <a:ext uri="{FF2B5EF4-FFF2-40B4-BE49-F238E27FC236}">
                          <a16:creationId xmlns:a16="http://schemas.microsoft.com/office/drawing/2014/main" id="{6722FB6A-2CC5-4D55-9021-3964F14FA07D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1379244" y="4864051"/>
                      <a:ext cx="51194" cy="25200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5" name="사각형: 둥근 모서리 34">
                      <a:extLst>
                        <a:ext uri="{FF2B5EF4-FFF2-40B4-BE49-F238E27FC236}">
                          <a16:creationId xmlns:a16="http://schemas.microsoft.com/office/drawing/2014/main" id="{FF3B6F6F-77D6-46C6-82A2-69BB0104638E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1190448" y="4971248"/>
                      <a:ext cx="51194" cy="25200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BAB3E6D-1548-42EB-9CD8-C28D9CE28425}"/>
                    </a:ext>
                  </a:extLst>
                </p:cNvPr>
                <p:cNvGrpSpPr/>
                <p:nvPr/>
              </p:nvGrpSpPr>
              <p:grpSpPr>
                <a:xfrm>
                  <a:off x="962732" y="3294154"/>
                  <a:ext cx="912309" cy="2814111"/>
                  <a:chOff x="962733" y="3963169"/>
                  <a:chExt cx="695420" cy="2145095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8081CCAB-AAE1-4CDD-A96D-BFF6BB003591}"/>
                      </a:ext>
                    </a:extLst>
                  </p:cNvPr>
                  <p:cNvGrpSpPr/>
                  <p:nvPr/>
                </p:nvGrpSpPr>
                <p:grpSpPr>
                  <a:xfrm>
                    <a:off x="962733" y="3963169"/>
                    <a:ext cx="695420" cy="1298926"/>
                    <a:chOff x="1178010" y="3202143"/>
                    <a:chExt cx="695420" cy="1298926"/>
                  </a:xfrm>
                </p:grpSpPr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707A9164-B10E-4009-8C45-A4F830333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8010" y="3202143"/>
                      <a:ext cx="347710" cy="1298926"/>
                    </a:xfrm>
                    <a:custGeom>
                      <a:avLst/>
                      <a:gdLst>
                        <a:gd name="connsiteX0" fmla="*/ 347084 w 347710"/>
                        <a:gd name="connsiteY0" fmla="*/ 0 h 1298926"/>
                        <a:gd name="connsiteX1" fmla="*/ 347710 w 347710"/>
                        <a:gd name="connsiteY1" fmla="*/ 340 h 1298926"/>
                        <a:gd name="connsiteX2" fmla="*/ 347710 w 347710"/>
                        <a:gd name="connsiteY2" fmla="*/ 1295267 h 1298926"/>
                        <a:gd name="connsiteX3" fmla="*/ 339464 w 347710"/>
                        <a:gd name="connsiteY3" fmla="*/ 1298926 h 1298926"/>
                        <a:gd name="connsiteX4" fmla="*/ 231187 w 347710"/>
                        <a:gd name="connsiteY4" fmla="*/ 1245809 h 1298926"/>
                        <a:gd name="connsiteX5" fmla="*/ 2778 w 347710"/>
                        <a:gd name="connsiteY5" fmla="*/ 619935 h 1298926"/>
                        <a:gd name="connsiteX6" fmla="*/ 326437 w 347710"/>
                        <a:gd name="connsiteY6" fmla="*/ 11206 h 12989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47710" h="1298926">
                          <a:moveTo>
                            <a:pt x="347084" y="0"/>
                          </a:moveTo>
                          <a:lnTo>
                            <a:pt x="347710" y="340"/>
                          </a:lnTo>
                          <a:lnTo>
                            <a:pt x="347710" y="1295267"/>
                          </a:lnTo>
                          <a:lnTo>
                            <a:pt x="339464" y="1298926"/>
                          </a:lnTo>
                          <a:cubicBezTo>
                            <a:pt x="303372" y="1281220"/>
                            <a:pt x="280614" y="1278755"/>
                            <a:pt x="231187" y="1245809"/>
                          </a:cubicBezTo>
                          <a:cubicBezTo>
                            <a:pt x="35915" y="1113885"/>
                            <a:pt x="-13097" y="825702"/>
                            <a:pt x="2778" y="619935"/>
                          </a:cubicBezTo>
                          <a:cubicBezTo>
                            <a:pt x="18653" y="414168"/>
                            <a:pt x="131165" y="143130"/>
                            <a:pt x="326437" y="11206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7AEA52B-A749-4E09-BF78-28E0DE7AA51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525720" y="3202143"/>
                      <a:ext cx="347710" cy="1298926"/>
                    </a:xfrm>
                    <a:custGeom>
                      <a:avLst/>
                      <a:gdLst>
                        <a:gd name="connsiteX0" fmla="*/ 347084 w 347710"/>
                        <a:gd name="connsiteY0" fmla="*/ 0 h 1298926"/>
                        <a:gd name="connsiteX1" fmla="*/ 347710 w 347710"/>
                        <a:gd name="connsiteY1" fmla="*/ 340 h 1298926"/>
                        <a:gd name="connsiteX2" fmla="*/ 347710 w 347710"/>
                        <a:gd name="connsiteY2" fmla="*/ 1295267 h 1298926"/>
                        <a:gd name="connsiteX3" fmla="*/ 339464 w 347710"/>
                        <a:gd name="connsiteY3" fmla="*/ 1298926 h 1298926"/>
                        <a:gd name="connsiteX4" fmla="*/ 231187 w 347710"/>
                        <a:gd name="connsiteY4" fmla="*/ 1245809 h 1298926"/>
                        <a:gd name="connsiteX5" fmla="*/ 2778 w 347710"/>
                        <a:gd name="connsiteY5" fmla="*/ 619935 h 1298926"/>
                        <a:gd name="connsiteX6" fmla="*/ 326437 w 347710"/>
                        <a:gd name="connsiteY6" fmla="*/ 11206 h 12989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47710" h="1298926">
                          <a:moveTo>
                            <a:pt x="347084" y="0"/>
                          </a:moveTo>
                          <a:lnTo>
                            <a:pt x="347710" y="340"/>
                          </a:lnTo>
                          <a:lnTo>
                            <a:pt x="347710" y="1295267"/>
                          </a:lnTo>
                          <a:lnTo>
                            <a:pt x="339464" y="1298926"/>
                          </a:lnTo>
                          <a:cubicBezTo>
                            <a:pt x="303372" y="1281220"/>
                            <a:pt x="280614" y="1278755"/>
                            <a:pt x="231187" y="1245809"/>
                          </a:cubicBezTo>
                          <a:cubicBezTo>
                            <a:pt x="35915" y="1113885"/>
                            <a:pt x="-13097" y="825702"/>
                            <a:pt x="2778" y="619935"/>
                          </a:cubicBezTo>
                          <a:cubicBezTo>
                            <a:pt x="18653" y="414168"/>
                            <a:pt x="131165" y="143130"/>
                            <a:pt x="326437" y="11206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63A9DDD-CAD9-4C75-A89E-46FE913E9522}"/>
                      </a:ext>
                    </a:extLst>
                  </p:cNvPr>
                  <p:cNvGrpSpPr/>
                  <p:nvPr/>
                </p:nvGrpSpPr>
                <p:grpSpPr>
                  <a:xfrm>
                    <a:off x="1190448" y="4908314"/>
                    <a:ext cx="340393" cy="1199950"/>
                    <a:chOff x="1190448" y="4908314"/>
                    <a:chExt cx="340393" cy="1199950"/>
                  </a:xfrm>
                </p:grpSpPr>
                <p:sp>
                  <p:nvSpPr>
                    <p:cNvPr id="9" name="사각형: 둥근 모서리 8">
                      <a:extLst>
                        <a:ext uri="{FF2B5EF4-FFF2-40B4-BE49-F238E27FC236}">
                          <a16:creationId xmlns:a16="http://schemas.microsoft.com/office/drawing/2014/main" id="{95EBC477-2FFE-4822-BD2F-BF2DA5AC5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846" y="4908314"/>
                      <a:ext cx="51194" cy="119995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" name="사각형: 둥근 모서리 16">
                      <a:extLst>
                        <a:ext uri="{FF2B5EF4-FFF2-40B4-BE49-F238E27FC236}">
                          <a16:creationId xmlns:a16="http://schemas.microsoft.com/office/drawing/2014/main" id="{5D09DD47-6111-4FD9-B375-B524B8A69DB2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1379244" y="4864051"/>
                      <a:ext cx="51194" cy="25200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" name="사각형: 둥근 모서리 17">
                      <a:extLst>
                        <a:ext uri="{FF2B5EF4-FFF2-40B4-BE49-F238E27FC236}">
                          <a16:creationId xmlns:a16="http://schemas.microsoft.com/office/drawing/2014/main" id="{1B0A7055-EEC9-419C-8ED2-6E713800C66A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1190448" y="4971248"/>
                      <a:ext cx="51194" cy="25200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0DD0453-0629-46F3-9485-816C13C81EEB}"/>
                    </a:ext>
                  </a:extLst>
                </p:cNvPr>
                <p:cNvGrpSpPr/>
                <p:nvPr/>
              </p:nvGrpSpPr>
              <p:grpSpPr>
                <a:xfrm>
                  <a:off x="1627363" y="3294154"/>
                  <a:ext cx="1755917" cy="2814111"/>
                  <a:chOff x="1469357" y="3963169"/>
                  <a:chExt cx="1338472" cy="2145095"/>
                </a:xfrm>
              </p:grpSpPr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BE19C875-9D31-480A-B33C-70063A25EA9E}"/>
                      </a:ext>
                    </a:extLst>
                  </p:cNvPr>
                  <p:cNvGrpSpPr/>
                  <p:nvPr/>
                </p:nvGrpSpPr>
                <p:grpSpPr>
                  <a:xfrm>
                    <a:off x="1469357" y="3963169"/>
                    <a:ext cx="1338472" cy="1298926"/>
                    <a:chOff x="2795510" y="2362400"/>
                    <a:chExt cx="1975865" cy="1917485"/>
                  </a:xfrm>
                </p:grpSpPr>
                <p:sp>
                  <p:nvSpPr>
                    <p:cNvPr id="7" name="자유형: 도형 6">
                      <a:extLst>
                        <a:ext uri="{FF2B5EF4-FFF2-40B4-BE49-F238E27FC236}">
                          <a16:creationId xmlns:a16="http://schemas.microsoft.com/office/drawing/2014/main" id="{6733B663-EF02-4468-8D8F-18C900DFC121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795510" y="2362400"/>
                      <a:ext cx="1628287" cy="1917485"/>
                    </a:xfrm>
                    <a:custGeom>
                      <a:avLst/>
                      <a:gdLst>
                        <a:gd name="connsiteX0" fmla="*/ 0 w 1628287"/>
                        <a:gd name="connsiteY0" fmla="*/ 1628287 h 1917485"/>
                        <a:gd name="connsiteX1" fmla="*/ 1628287 w 1628287"/>
                        <a:gd name="connsiteY1" fmla="*/ 0 h 1917485"/>
                        <a:gd name="connsiteX2" fmla="*/ 1586916 w 1628287"/>
                        <a:gd name="connsiteY2" fmla="*/ 356352 h 1917485"/>
                        <a:gd name="connsiteX3" fmla="*/ 1569640 w 1628287"/>
                        <a:gd name="connsiteY3" fmla="*/ 802778 h 1917485"/>
                        <a:gd name="connsiteX4" fmla="*/ 648908 w 1628287"/>
                        <a:gd name="connsiteY4" fmla="*/ 1917485 h 1917485"/>
                        <a:gd name="connsiteX5" fmla="*/ 32108 w 1628287"/>
                        <a:gd name="connsiteY5" fmla="*/ 1657188 h 19174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28287" h="1917485">
                          <a:moveTo>
                            <a:pt x="0" y="1628287"/>
                          </a:moveTo>
                          <a:lnTo>
                            <a:pt x="1628287" y="0"/>
                          </a:lnTo>
                          <a:lnTo>
                            <a:pt x="1586916" y="356352"/>
                          </a:lnTo>
                          <a:cubicBezTo>
                            <a:pt x="1575399" y="505161"/>
                            <a:pt x="1569640" y="653969"/>
                            <a:pt x="1569640" y="802778"/>
                          </a:cubicBezTo>
                          <a:cubicBezTo>
                            <a:pt x="1569640" y="1257720"/>
                            <a:pt x="1103850" y="1917485"/>
                            <a:pt x="648908" y="1917485"/>
                          </a:cubicBezTo>
                          <a:cubicBezTo>
                            <a:pt x="449871" y="1917485"/>
                            <a:pt x="193064" y="1789139"/>
                            <a:pt x="32108" y="165718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" name="자유형: 도형 7">
                      <a:extLst>
                        <a:ext uri="{FF2B5EF4-FFF2-40B4-BE49-F238E27FC236}">
                          <a16:creationId xmlns:a16="http://schemas.microsoft.com/office/drawing/2014/main" id="{E4F03568-0804-49AF-8796-B054F5ADB916}"/>
                        </a:ext>
                      </a:extLst>
                    </p:cNvPr>
                    <p:cNvSpPr/>
                    <p:nvPr/>
                  </p:nvSpPr>
                  <p:spPr>
                    <a:xfrm rot="13500000" flipH="1">
                      <a:off x="2998489" y="2362400"/>
                      <a:ext cx="1628287" cy="1917485"/>
                    </a:xfrm>
                    <a:custGeom>
                      <a:avLst/>
                      <a:gdLst>
                        <a:gd name="connsiteX0" fmla="*/ 0 w 1628287"/>
                        <a:gd name="connsiteY0" fmla="*/ 1628287 h 1917485"/>
                        <a:gd name="connsiteX1" fmla="*/ 1628287 w 1628287"/>
                        <a:gd name="connsiteY1" fmla="*/ 0 h 1917485"/>
                        <a:gd name="connsiteX2" fmla="*/ 1586916 w 1628287"/>
                        <a:gd name="connsiteY2" fmla="*/ 356352 h 1917485"/>
                        <a:gd name="connsiteX3" fmla="*/ 1569640 w 1628287"/>
                        <a:gd name="connsiteY3" fmla="*/ 802778 h 1917485"/>
                        <a:gd name="connsiteX4" fmla="*/ 648908 w 1628287"/>
                        <a:gd name="connsiteY4" fmla="*/ 1917485 h 1917485"/>
                        <a:gd name="connsiteX5" fmla="*/ 32108 w 1628287"/>
                        <a:gd name="connsiteY5" fmla="*/ 1657188 h 19174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28287" h="1917485">
                          <a:moveTo>
                            <a:pt x="0" y="1628287"/>
                          </a:moveTo>
                          <a:lnTo>
                            <a:pt x="1628287" y="0"/>
                          </a:lnTo>
                          <a:lnTo>
                            <a:pt x="1586916" y="356352"/>
                          </a:lnTo>
                          <a:cubicBezTo>
                            <a:pt x="1575399" y="505161"/>
                            <a:pt x="1569640" y="653969"/>
                            <a:pt x="1569640" y="802778"/>
                          </a:cubicBezTo>
                          <a:cubicBezTo>
                            <a:pt x="1569640" y="1257720"/>
                            <a:pt x="1103850" y="1917485"/>
                            <a:pt x="648908" y="1917485"/>
                          </a:cubicBezTo>
                          <a:cubicBezTo>
                            <a:pt x="449871" y="1917485"/>
                            <a:pt x="193064" y="1789139"/>
                            <a:pt x="32108" y="1657188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3CEC8F84-4315-481B-BB5E-073F8BE98EE4}"/>
                      </a:ext>
                    </a:extLst>
                  </p:cNvPr>
                  <p:cNvGrpSpPr/>
                  <p:nvPr/>
                </p:nvGrpSpPr>
                <p:grpSpPr>
                  <a:xfrm>
                    <a:off x="1944467" y="4732011"/>
                    <a:ext cx="390405" cy="1376253"/>
                    <a:chOff x="1190448" y="4908314"/>
                    <a:chExt cx="340393" cy="1199950"/>
                  </a:xfrm>
                  <a:solidFill>
                    <a:schemeClr val="accent6"/>
                  </a:solidFill>
                </p:grpSpPr>
                <p:sp>
                  <p:nvSpPr>
                    <p:cNvPr id="24" name="사각형: 둥근 모서리 23">
                      <a:extLst>
                        <a:ext uri="{FF2B5EF4-FFF2-40B4-BE49-F238E27FC236}">
                          <a16:creationId xmlns:a16="http://schemas.microsoft.com/office/drawing/2014/main" id="{1E52E4AE-7326-4A48-A251-E00F090FE0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846" y="4908314"/>
                      <a:ext cx="51194" cy="119995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" name="사각형: 둥근 모서리 24">
                      <a:extLst>
                        <a:ext uri="{FF2B5EF4-FFF2-40B4-BE49-F238E27FC236}">
                          <a16:creationId xmlns:a16="http://schemas.microsoft.com/office/drawing/2014/main" id="{3563CEE5-800D-497F-9AA9-B79EFB10BE1B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1379244" y="4864051"/>
                      <a:ext cx="51194" cy="25200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" name="사각형: 둥근 모서리 25">
                      <a:extLst>
                        <a:ext uri="{FF2B5EF4-FFF2-40B4-BE49-F238E27FC236}">
                          <a16:creationId xmlns:a16="http://schemas.microsoft.com/office/drawing/2014/main" id="{207FABBD-66F1-49DE-A756-4C36432CA69C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1190448" y="4971248"/>
                      <a:ext cx="51194" cy="25200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124E646-C3F9-4607-9AFE-FFEAE69ABA63}"/>
                    </a:ext>
                  </a:extLst>
                </p:cNvPr>
                <p:cNvGrpSpPr/>
                <p:nvPr/>
              </p:nvGrpSpPr>
              <p:grpSpPr>
                <a:xfrm>
                  <a:off x="1731507" y="4781929"/>
                  <a:ext cx="451844" cy="1315307"/>
                  <a:chOff x="2587549" y="4815436"/>
                  <a:chExt cx="444122" cy="1292828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004D7AE0-8600-49BC-B2DA-1480E784CC6D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587549" y="4815436"/>
                    <a:ext cx="444122" cy="778016"/>
                    <a:chOff x="3529668" y="3889054"/>
                    <a:chExt cx="916262" cy="1605114"/>
                  </a:xfrm>
                </p:grpSpPr>
                <p:sp>
                  <p:nvSpPr>
                    <p:cNvPr id="45" name="자유형: 도형 44">
                      <a:extLst>
                        <a:ext uri="{FF2B5EF4-FFF2-40B4-BE49-F238E27FC236}">
                          <a16:creationId xmlns:a16="http://schemas.microsoft.com/office/drawing/2014/main" id="{36523123-77AD-4A62-9633-D9DAF790D93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529668" y="3889054"/>
                      <a:ext cx="458131" cy="1605114"/>
                    </a:xfrm>
                    <a:custGeom>
                      <a:avLst/>
                      <a:gdLst>
                        <a:gd name="connsiteX0" fmla="*/ 0 w 458130"/>
                        <a:gd name="connsiteY0" fmla="*/ 0 h 1433807"/>
                        <a:gd name="connsiteX1" fmla="*/ 249911 w 458130"/>
                        <a:gd name="connsiteY1" fmla="*/ 0 h 1433807"/>
                        <a:gd name="connsiteX2" fmla="*/ 458130 w 458130"/>
                        <a:gd name="connsiteY2" fmla="*/ 128209 h 1433807"/>
                        <a:gd name="connsiteX3" fmla="*/ 249911 w 458130"/>
                        <a:gd name="connsiteY3" fmla="*/ 1433807 h 1433807"/>
                        <a:gd name="connsiteX4" fmla="*/ 0 w 458130"/>
                        <a:gd name="connsiteY4" fmla="*/ 1433807 h 1433807"/>
                        <a:gd name="connsiteX0" fmla="*/ 0 w 458130"/>
                        <a:gd name="connsiteY0" fmla="*/ 0 h 1605113"/>
                        <a:gd name="connsiteX1" fmla="*/ 249911 w 458130"/>
                        <a:gd name="connsiteY1" fmla="*/ 0 h 1605113"/>
                        <a:gd name="connsiteX2" fmla="*/ 458130 w 458130"/>
                        <a:gd name="connsiteY2" fmla="*/ 128209 h 1605113"/>
                        <a:gd name="connsiteX3" fmla="*/ 249911 w 458130"/>
                        <a:gd name="connsiteY3" fmla="*/ 1433807 h 1605113"/>
                        <a:gd name="connsiteX4" fmla="*/ 0 w 458130"/>
                        <a:gd name="connsiteY4" fmla="*/ 1433807 h 1605113"/>
                        <a:gd name="connsiteX5" fmla="*/ 0 w 458130"/>
                        <a:gd name="connsiteY5" fmla="*/ 0 h 16051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8130" h="1605113">
                          <a:moveTo>
                            <a:pt x="0" y="0"/>
                          </a:moveTo>
                          <a:lnTo>
                            <a:pt x="249911" y="0"/>
                          </a:lnTo>
                          <a:cubicBezTo>
                            <a:pt x="322823" y="0"/>
                            <a:pt x="458130" y="55297"/>
                            <a:pt x="458130" y="128209"/>
                          </a:cubicBezTo>
                          <a:cubicBezTo>
                            <a:pt x="458130" y="367177"/>
                            <a:pt x="359925" y="1216842"/>
                            <a:pt x="249911" y="1433807"/>
                          </a:cubicBezTo>
                          <a:cubicBezTo>
                            <a:pt x="173556" y="1651407"/>
                            <a:pt x="41652" y="1672775"/>
                            <a:pt x="0" y="143380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6" name="자유형: 도형 45">
                      <a:extLst>
                        <a:ext uri="{FF2B5EF4-FFF2-40B4-BE49-F238E27FC236}">
                          <a16:creationId xmlns:a16="http://schemas.microsoft.com/office/drawing/2014/main" id="{AADA45C1-2231-4151-A3AF-7A9B3E388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799" y="3889054"/>
                      <a:ext cx="458131" cy="1605114"/>
                    </a:xfrm>
                    <a:custGeom>
                      <a:avLst/>
                      <a:gdLst>
                        <a:gd name="connsiteX0" fmla="*/ 0 w 458130"/>
                        <a:gd name="connsiteY0" fmla="*/ 0 h 1433807"/>
                        <a:gd name="connsiteX1" fmla="*/ 249911 w 458130"/>
                        <a:gd name="connsiteY1" fmla="*/ 0 h 1433807"/>
                        <a:gd name="connsiteX2" fmla="*/ 458130 w 458130"/>
                        <a:gd name="connsiteY2" fmla="*/ 128209 h 1433807"/>
                        <a:gd name="connsiteX3" fmla="*/ 249911 w 458130"/>
                        <a:gd name="connsiteY3" fmla="*/ 1433807 h 1433807"/>
                        <a:gd name="connsiteX4" fmla="*/ 0 w 458130"/>
                        <a:gd name="connsiteY4" fmla="*/ 1433807 h 1433807"/>
                        <a:gd name="connsiteX0" fmla="*/ 0 w 458130"/>
                        <a:gd name="connsiteY0" fmla="*/ 0 h 1605113"/>
                        <a:gd name="connsiteX1" fmla="*/ 249911 w 458130"/>
                        <a:gd name="connsiteY1" fmla="*/ 0 h 1605113"/>
                        <a:gd name="connsiteX2" fmla="*/ 458130 w 458130"/>
                        <a:gd name="connsiteY2" fmla="*/ 128209 h 1605113"/>
                        <a:gd name="connsiteX3" fmla="*/ 249911 w 458130"/>
                        <a:gd name="connsiteY3" fmla="*/ 1433807 h 1605113"/>
                        <a:gd name="connsiteX4" fmla="*/ 0 w 458130"/>
                        <a:gd name="connsiteY4" fmla="*/ 1433807 h 1605113"/>
                        <a:gd name="connsiteX5" fmla="*/ 0 w 458130"/>
                        <a:gd name="connsiteY5" fmla="*/ 0 h 16051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8130" h="1605113">
                          <a:moveTo>
                            <a:pt x="0" y="0"/>
                          </a:moveTo>
                          <a:lnTo>
                            <a:pt x="249911" y="0"/>
                          </a:lnTo>
                          <a:cubicBezTo>
                            <a:pt x="322823" y="0"/>
                            <a:pt x="458130" y="55297"/>
                            <a:pt x="458130" y="128209"/>
                          </a:cubicBezTo>
                          <a:cubicBezTo>
                            <a:pt x="458130" y="367177"/>
                            <a:pt x="359925" y="1216842"/>
                            <a:pt x="249911" y="1433807"/>
                          </a:cubicBezTo>
                          <a:cubicBezTo>
                            <a:pt x="173556" y="1651407"/>
                            <a:pt x="41652" y="1672775"/>
                            <a:pt x="0" y="143380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A3FE134F-CC01-4584-BF1A-594D4E288CAD}"/>
                      </a:ext>
                    </a:extLst>
                  </p:cNvPr>
                  <p:cNvGrpSpPr/>
                  <p:nvPr/>
                </p:nvGrpSpPr>
                <p:grpSpPr>
                  <a:xfrm>
                    <a:off x="2741349" y="5298663"/>
                    <a:ext cx="229662" cy="809601"/>
                    <a:chOff x="1190448" y="4908314"/>
                    <a:chExt cx="340393" cy="1199950"/>
                  </a:xfrm>
                  <a:solidFill>
                    <a:schemeClr val="accent5">
                      <a:lumMod val="75000"/>
                    </a:schemeClr>
                  </a:solidFill>
                </p:grpSpPr>
                <p:sp>
                  <p:nvSpPr>
                    <p:cNvPr id="42" name="사각형: 둥근 모서리 41">
                      <a:extLst>
                        <a:ext uri="{FF2B5EF4-FFF2-40B4-BE49-F238E27FC236}">
                          <a16:creationId xmlns:a16="http://schemas.microsoft.com/office/drawing/2014/main" id="{CAB042C8-B6A8-45F6-AFD3-D3D99FFC5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846" y="4908314"/>
                      <a:ext cx="51194" cy="119995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" name="사각형: 둥근 모서리 42">
                      <a:extLst>
                        <a:ext uri="{FF2B5EF4-FFF2-40B4-BE49-F238E27FC236}">
                          <a16:creationId xmlns:a16="http://schemas.microsoft.com/office/drawing/2014/main" id="{4A337E0C-52DA-4988-9518-CBEDA608285B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1379244" y="4864051"/>
                      <a:ext cx="51194" cy="25200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사각형: 둥근 모서리 43">
                      <a:extLst>
                        <a:ext uri="{FF2B5EF4-FFF2-40B4-BE49-F238E27FC236}">
                          <a16:creationId xmlns:a16="http://schemas.microsoft.com/office/drawing/2014/main" id="{29DE5C7A-18D1-41B0-BA4C-328A62065CA6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1190448" y="4971248"/>
                      <a:ext cx="51194" cy="25200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2AA4FDE3-F541-40DC-AD69-6CECFDD17F7D}"/>
                    </a:ext>
                  </a:extLst>
                </p:cNvPr>
                <p:cNvGrpSpPr/>
                <p:nvPr/>
              </p:nvGrpSpPr>
              <p:grpSpPr>
                <a:xfrm>
                  <a:off x="853822" y="5308380"/>
                  <a:ext cx="522699" cy="837701"/>
                  <a:chOff x="1469357" y="3963169"/>
                  <a:chExt cx="1338472" cy="2145095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2BE191B-5D76-4C06-B22F-CE39A50B5F5A}"/>
                      </a:ext>
                    </a:extLst>
                  </p:cNvPr>
                  <p:cNvGrpSpPr/>
                  <p:nvPr/>
                </p:nvGrpSpPr>
                <p:grpSpPr>
                  <a:xfrm>
                    <a:off x="1469357" y="3963169"/>
                    <a:ext cx="1338472" cy="1298926"/>
                    <a:chOff x="2795510" y="2362400"/>
                    <a:chExt cx="1975865" cy="1917485"/>
                  </a:xfrm>
                </p:grpSpPr>
                <p:sp>
                  <p:nvSpPr>
                    <p:cNvPr id="55" name="자유형: 도형 54">
                      <a:extLst>
                        <a:ext uri="{FF2B5EF4-FFF2-40B4-BE49-F238E27FC236}">
                          <a16:creationId xmlns:a16="http://schemas.microsoft.com/office/drawing/2014/main" id="{076E479C-E339-4FF9-A9D2-DA98299AEA82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795510" y="2362400"/>
                      <a:ext cx="1628287" cy="1917485"/>
                    </a:xfrm>
                    <a:custGeom>
                      <a:avLst/>
                      <a:gdLst>
                        <a:gd name="connsiteX0" fmla="*/ 0 w 1628287"/>
                        <a:gd name="connsiteY0" fmla="*/ 1628287 h 1917485"/>
                        <a:gd name="connsiteX1" fmla="*/ 1628287 w 1628287"/>
                        <a:gd name="connsiteY1" fmla="*/ 0 h 1917485"/>
                        <a:gd name="connsiteX2" fmla="*/ 1586916 w 1628287"/>
                        <a:gd name="connsiteY2" fmla="*/ 356352 h 1917485"/>
                        <a:gd name="connsiteX3" fmla="*/ 1569640 w 1628287"/>
                        <a:gd name="connsiteY3" fmla="*/ 802778 h 1917485"/>
                        <a:gd name="connsiteX4" fmla="*/ 648908 w 1628287"/>
                        <a:gd name="connsiteY4" fmla="*/ 1917485 h 1917485"/>
                        <a:gd name="connsiteX5" fmla="*/ 32108 w 1628287"/>
                        <a:gd name="connsiteY5" fmla="*/ 1657188 h 19174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28287" h="1917485">
                          <a:moveTo>
                            <a:pt x="0" y="1628287"/>
                          </a:moveTo>
                          <a:lnTo>
                            <a:pt x="1628287" y="0"/>
                          </a:lnTo>
                          <a:lnTo>
                            <a:pt x="1586916" y="356352"/>
                          </a:lnTo>
                          <a:cubicBezTo>
                            <a:pt x="1575399" y="505161"/>
                            <a:pt x="1569640" y="653969"/>
                            <a:pt x="1569640" y="802778"/>
                          </a:cubicBezTo>
                          <a:cubicBezTo>
                            <a:pt x="1569640" y="1257720"/>
                            <a:pt x="1103850" y="1917485"/>
                            <a:pt x="648908" y="1917485"/>
                          </a:cubicBezTo>
                          <a:cubicBezTo>
                            <a:pt x="449871" y="1917485"/>
                            <a:pt x="193064" y="1789139"/>
                            <a:pt x="32108" y="1657188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" name="자유형: 도형 55">
                      <a:extLst>
                        <a:ext uri="{FF2B5EF4-FFF2-40B4-BE49-F238E27FC236}">
                          <a16:creationId xmlns:a16="http://schemas.microsoft.com/office/drawing/2014/main" id="{97C7ABE9-FA1E-4BBE-A741-BC2A9C5909C7}"/>
                        </a:ext>
                      </a:extLst>
                    </p:cNvPr>
                    <p:cNvSpPr/>
                    <p:nvPr/>
                  </p:nvSpPr>
                  <p:spPr>
                    <a:xfrm rot="13500000" flipH="1">
                      <a:off x="2998489" y="2362400"/>
                      <a:ext cx="1628287" cy="1917485"/>
                    </a:xfrm>
                    <a:custGeom>
                      <a:avLst/>
                      <a:gdLst>
                        <a:gd name="connsiteX0" fmla="*/ 0 w 1628287"/>
                        <a:gd name="connsiteY0" fmla="*/ 1628287 h 1917485"/>
                        <a:gd name="connsiteX1" fmla="*/ 1628287 w 1628287"/>
                        <a:gd name="connsiteY1" fmla="*/ 0 h 1917485"/>
                        <a:gd name="connsiteX2" fmla="*/ 1586916 w 1628287"/>
                        <a:gd name="connsiteY2" fmla="*/ 356352 h 1917485"/>
                        <a:gd name="connsiteX3" fmla="*/ 1569640 w 1628287"/>
                        <a:gd name="connsiteY3" fmla="*/ 802778 h 1917485"/>
                        <a:gd name="connsiteX4" fmla="*/ 648908 w 1628287"/>
                        <a:gd name="connsiteY4" fmla="*/ 1917485 h 1917485"/>
                        <a:gd name="connsiteX5" fmla="*/ 32108 w 1628287"/>
                        <a:gd name="connsiteY5" fmla="*/ 1657188 h 19174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28287" h="1917485">
                          <a:moveTo>
                            <a:pt x="0" y="1628287"/>
                          </a:moveTo>
                          <a:lnTo>
                            <a:pt x="1628287" y="0"/>
                          </a:lnTo>
                          <a:lnTo>
                            <a:pt x="1586916" y="356352"/>
                          </a:lnTo>
                          <a:cubicBezTo>
                            <a:pt x="1575399" y="505161"/>
                            <a:pt x="1569640" y="653969"/>
                            <a:pt x="1569640" y="802778"/>
                          </a:cubicBezTo>
                          <a:cubicBezTo>
                            <a:pt x="1569640" y="1257720"/>
                            <a:pt x="1103850" y="1917485"/>
                            <a:pt x="648908" y="1917485"/>
                          </a:cubicBezTo>
                          <a:cubicBezTo>
                            <a:pt x="449871" y="1917485"/>
                            <a:pt x="193064" y="1789139"/>
                            <a:pt x="32108" y="1657188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621B7E39-8BE4-4961-9AA8-0E50E84EF509}"/>
                      </a:ext>
                    </a:extLst>
                  </p:cNvPr>
                  <p:cNvGrpSpPr/>
                  <p:nvPr/>
                </p:nvGrpSpPr>
                <p:grpSpPr>
                  <a:xfrm>
                    <a:off x="1944467" y="4732011"/>
                    <a:ext cx="390405" cy="1376253"/>
                    <a:chOff x="1190448" y="4908314"/>
                    <a:chExt cx="340393" cy="1199950"/>
                  </a:xfrm>
                  <a:solidFill>
                    <a:schemeClr val="accent6"/>
                  </a:solidFill>
                </p:grpSpPr>
                <p:sp>
                  <p:nvSpPr>
                    <p:cNvPr id="52" name="사각형: 둥근 모서리 51">
                      <a:extLst>
                        <a:ext uri="{FF2B5EF4-FFF2-40B4-BE49-F238E27FC236}">
                          <a16:creationId xmlns:a16="http://schemas.microsoft.com/office/drawing/2014/main" id="{D43AB0F3-0537-4885-B1A0-7B0D94F281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846" y="4908314"/>
                      <a:ext cx="51194" cy="119995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3" name="사각형: 둥근 모서리 52">
                      <a:extLst>
                        <a:ext uri="{FF2B5EF4-FFF2-40B4-BE49-F238E27FC236}">
                          <a16:creationId xmlns:a16="http://schemas.microsoft.com/office/drawing/2014/main" id="{E6FE5114-4A3A-4687-B098-3446B5625C0F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1379244" y="4864051"/>
                      <a:ext cx="51194" cy="25200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사각형: 둥근 모서리 53">
                      <a:extLst>
                        <a:ext uri="{FF2B5EF4-FFF2-40B4-BE49-F238E27FC236}">
                          <a16:creationId xmlns:a16="http://schemas.microsoft.com/office/drawing/2014/main" id="{1AC47A77-EF75-4323-8493-EAC8C45A4FAA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1190448" y="4971248"/>
                      <a:ext cx="51194" cy="252000"/>
                    </a:xfrm>
                    <a:prstGeom prst="roundRect">
                      <a:avLst>
                        <a:gd name="adj" fmla="val 43333"/>
                      </a:avLst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46" name="자유형 33">
                  <a:extLst>
                    <a:ext uri="{FF2B5EF4-FFF2-40B4-BE49-F238E27FC236}">
                      <a16:creationId xmlns:a16="http://schemas.microsoft.com/office/drawing/2014/main" id="{4D919A3B-0191-4D84-8047-FE3D0295F833}"/>
                    </a:ext>
                  </a:extLst>
                </p:cNvPr>
                <p:cNvSpPr/>
                <p:nvPr/>
              </p:nvSpPr>
              <p:spPr>
                <a:xfrm>
                  <a:off x="1709463" y="2461040"/>
                  <a:ext cx="760250" cy="407327"/>
                </a:xfrm>
                <a:custGeom>
                  <a:avLst/>
                  <a:gdLst>
                    <a:gd name="connsiteX0" fmla="*/ 885217 w 2033081"/>
                    <a:gd name="connsiteY0" fmla="*/ 0 h 1410511"/>
                    <a:gd name="connsiteX1" fmla="*/ 1291048 w 2033081"/>
                    <a:gd name="connsiteY1" fmla="*/ 168101 h 1410511"/>
                    <a:gd name="connsiteX2" fmla="*/ 1320384 w 2033081"/>
                    <a:gd name="connsiteY2" fmla="*/ 203656 h 1410511"/>
                    <a:gd name="connsiteX3" fmla="*/ 1343482 w 2033081"/>
                    <a:gd name="connsiteY3" fmla="*/ 196486 h 1410511"/>
                    <a:gd name="connsiteX4" fmla="*/ 1459149 w 2033081"/>
                    <a:gd name="connsiteY4" fmla="*/ 184826 h 1410511"/>
                    <a:gd name="connsiteX5" fmla="*/ 2033081 w 2033081"/>
                    <a:gd name="connsiteY5" fmla="*/ 758758 h 1410511"/>
                    <a:gd name="connsiteX6" fmla="*/ 1459149 w 2033081"/>
                    <a:gd name="connsiteY6" fmla="*/ 1332690 h 1410511"/>
                    <a:gd name="connsiteX7" fmla="*/ 1235749 w 2033081"/>
                    <a:gd name="connsiteY7" fmla="*/ 1287588 h 1410511"/>
                    <a:gd name="connsiteX8" fmla="*/ 1227276 w 2033081"/>
                    <a:gd name="connsiteY8" fmla="*/ 1282989 h 1410511"/>
                    <a:gd name="connsiteX9" fmla="*/ 1191517 w 2033081"/>
                    <a:gd name="connsiteY9" fmla="*/ 1312493 h 1410511"/>
                    <a:gd name="connsiteX10" fmla="*/ 870626 w 2033081"/>
                    <a:gd name="connsiteY10" fmla="*/ 1410511 h 1410511"/>
                    <a:gd name="connsiteX11" fmla="*/ 549735 w 2033081"/>
                    <a:gd name="connsiteY11" fmla="*/ 1312493 h 1410511"/>
                    <a:gd name="connsiteX12" fmla="*/ 533704 w 2033081"/>
                    <a:gd name="connsiteY12" fmla="*/ 1299265 h 1410511"/>
                    <a:gd name="connsiteX13" fmla="*/ 527050 w 2033081"/>
                    <a:gd name="connsiteY13" fmla="*/ 1302877 h 1410511"/>
                    <a:gd name="connsiteX14" fmla="*/ 379379 w 2033081"/>
                    <a:gd name="connsiteY14" fmla="*/ 1332690 h 1410511"/>
                    <a:gd name="connsiteX15" fmla="*/ 0 w 2033081"/>
                    <a:gd name="connsiteY15" fmla="*/ 953311 h 1410511"/>
                    <a:gd name="connsiteX16" fmla="*/ 302921 w 2033081"/>
                    <a:gd name="connsiteY16" fmla="*/ 581640 h 1410511"/>
                    <a:gd name="connsiteX17" fmla="*/ 311970 w 2033081"/>
                    <a:gd name="connsiteY17" fmla="*/ 580727 h 1410511"/>
                    <a:gd name="connsiteX18" fmla="*/ 311285 w 2033081"/>
                    <a:gd name="connsiteY18" fmla="*/ 573932 h 1410511"/>
                    <a:gd name="connsiteX19" fmla="*/ 885217 w 2033081"/>
                    <a:gd name="connsiteY19" fmla="*/ 0 h 1410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033081" h="1410511">
                      <a:moveTo>
                        <a:pt x="885217" y="0"/>
                      </a:moveTo>
                      <a:cubicBezTo>
                        <a:pt x="1043704" y="0"/>
                        <a:pt x="1187187" y="64239"/>
                        <a:pt x="1291048" y="168101"/>
                      </a:cubicBezTo>
                      <a:lnTo>
                        <a:pt x="1320384" y="203656"/>
                      </a:lnTo>
                      <a:lnTo>
                        <a:pt x="1343482" y="196486"/>
                      </a:lnTo>
                      <a:cubicBezTo>
                        <a:pt x="1380843" y="188841"/>
                        <a:pt x="1419527" y="184826"/>
                        <a:pt x="1459149" y="184826"/>
                      </a:cubicBezTo>
                      <a:cubicBezTo>
                        <a:pt x="1776123" y="184826"/>
                        <a:pt x="2033081" y="441784"/>
                        <a:pt x="2033081" y="758758"/>
                      </a:cubicBezTo>
                      <a:cubicBezTo>
                        <a:pt x="2033081" y="1075732"/>
                        <a:pt x="1776123" y="1332690"/>
                        <a:pt x="1459149" y="1332690"/>
                      </a:cubicBezTo>
                      <a:cubicBezTo>
                        <a:pt x="1379906" y="1332690"/>
                        <a:pt x="1304413" y="1316630"/>
                        <a:pt x="1235749" y="1287588"/>
                      </a:cubicBezTo>
                      <a:lnTo>
                        <a:pt x="1227276" y="1282989"/>
                      </a:lnTo>
                      <a:lnTo>
                        <a:pt x="1191517" y="1312493"/>
                      </a:lnTo>
                      <a:cubicBezTo>
                        <a:pt x="1099917" y="1374376"/>
                        <a:pt x="989491" y="1410511"/>
                        <a:pt x="870626" y="1410511"/>
                      </a:cubicBezTo>
                      <a:cubicBezTo>
                        <a:pt x="751761" y="1410511"/>
                        <a:pt x="641335" y="1374376"/>
                        <a:pt x="549735" y="1312493"/>
                      </a:cubicBezTo>
                      <a:lnTo>
                        <a:pt x="533704" y="1299265"/>
                      </a:lnTo>
                      <a:lnTo>
                        <a:pt x="527050" y="1302877"/>
                      </a:lnTo>
                      <a:cubicBezTo>
                        <a:pt x="481662" y="1322074"/>
                        <a:pt x="431760" y="1332690"/>
                        <a:pt x="379379" y="1332690"/>
                      </a:cubicBezTo>
                      <a:cubicBezTo>
                        <a:pt x="169854" y="1332690"/>
                        <a:pt x="0" y="1162836"/>
                        <a:pt x="0" y="953311"/>
                      </a:cubicBezTo>
                      <a:cubicBezTo>
                        <a:pt x="0" y="769977"/>
                        <a:pt x="130044" y="617015"/>
                        <a:pt x="302921" y="581640"/>
                      </a:cubicBezTo>
                      <a:lnTo>
                        <a:pt x="311970" y="580727"/>
                      </a:lnTo>
                      <a:lnTo>
                        <a:pt x="311285" y="573932"/>
                      </a:lnTo>
                      <a:cubicBezTo>
                        <a:pt x="311285" y="256958"/>
                        <a:pt x="568243" y="0"/>
                        <a:pt x="88521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C741AE6-1503-48EB-8466-7BC00FB7B111}"/>
                  </a:ext>
                </a:extLst>
              </p:cNvPr>
              <p:cNvGrpSpPr/>
              <p:nvPr/>
            </p:nvGrpSpPr>
            <p:grpSpPr>
              <a:xfrm flipH="1">
                <a:off x="9863316" y="5047924"/>
                <a:ext cx="1215935" cy="1024833"/>
                <a:chOff x="3027350" y="4721722"/>
                <a:chExt cx="1625614" cy="1370125"/>
              </a:xfrm>
            </p:grpSpPr>
            <p:sp>
              <p:nvSpPr>
                <p:cNvPr id="148" name="자유형 221">
                  <a:extLst>
                    <a:ext uri="{FF2B5EF4-FFF2-40B4-BE49-F238E27FC236}">
                      <a16:creationId xmlns:a16="http://schemas.microsoft.com/office/drawing/2014/main" id="{B2902877-C06D-4ED9-BBC4-9292F7540FE8}"/>
                    </a:ext>
                  </a:extLst>
                </p:cNvPr>
                <p:cNvSpPr/>
                <p:nvPr/>
              </p:nvSpPr>
              <p:spPr>
                <a:xfrm rot="2713331">
                  <a:off x="3800176" y="5553259"/>
                  <a:ext cx="97470" cy="262624"/>
                </a:xfrm>
                <a:custGeom>
                  <a:avLst/>
                  <a:gdLst>
                    <a:gd name="connsiteX0" fmla="*/ 0 w 251460"/>
                    <a:gd name="connsiteY0" fmla="*/ 80010 h 613410"/>
                    <a:gd name="connsiteX1" fmla="*/ 167640 w 251460"/>
                    <a:gd name="connsiteY1" fmla="*/ 613410 h 613410"/>
                    <a:gd name="connsiteX2" fmla="*/ 251460 w 251460"/>
                    <a:gd name="connsiteY2" fmla="*/ 582930 h 613410"/>
                    <a:gd name="connsiteX3" fmla="*/ 144780 w 251460"/>
                    <a:gd name="connsiteY3" fmla="*/ 0 h 613410"/>
                    <a:gd name="connsiteX4" fmla="*/ 0 w 251460"/>
                    <a:gd name="connsiteY4" fmla="*/ 80010 h 613410"/>
                    <a:gd name="connsiteX0" fmla="*/ 0 w 251460"/>
                    <a:gd name="connsiteY0" fmla="*/ 80010 h 613410"/>
                    <a:gd name="connsiteX1" fmla="*/ 167640 w 251460"/>
                    <a:gd name="connsiteY1" fmla="*/ 613410 h 613410"/>
                    <a:gd name="connsiteX2" fmla="*/ 251460 w 251460"/>
                    <a:gd name="connsiteY2" fmla="*/ 582930 h 613410"/>
                    <a:gd name="connsiteX3" fmla="*/ 144780 w 251460"/>
                    <a:gd name="connsiteY3" fmla="*/ 0 h 613410"/>
                    <a:gd name="connsiteX4" fmla="*/ 0 w 251460"/>
                    <a:gd name="connsiteY4" fmla="*/ 80010 h 613410"/>
                    <a:gd name="connsiteX0" fmla="*/ 0 w 251460"/>
                    <a:gd name="connsiteY0" fmla="*/ 80010 h 609600"/>
                    <a:gd name="connsiteX1" fmla="*/ 198120 w 251460"/>
                    <a:gd name="connsiteY1" fmla="*/ 609600 h 609600"/>
                    <a:gd name="connsiteX2" fmla="*/ 251460 w 251460"/>
                    <a:gd name="connsiteY2" fmla="*/ 582930 h 609600"/>
                    <a:gd name="connsiteX3" fmla="*/ 144780 w 251460"/>
                    <a:gd name="connsiteY3" fmla="*/ 0 h 609600"/>
                    <a:gd name="connsiteX4" fmla="*/ 0 w 251460"/>
                    <a:gd name="connsiteY4" fmla="*/ 8001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460" h="609600">
                      <a:moveTo>
                        <a:pt x="0" y="80010"/>
                      </a:moveTo>
                      <a:lnTo>
                        <a:pt x="198120" y="609600"/>
                      </a:lnTo>
                      <a:cubicBezTo>
                        <a:pt x="248920" y="599440"/>
                        <a:pt x="223520" y="593090"/>
                        <a:pt x="251460" y="582930"/>
                      </a:cubicBezTo>
                      <a:lnTo>
                        <a:pt x="144780" y="0"/>
                      </a:lnTo>
                      <a:lnTo>
                        <a:pt x="0" y="80010"/>
                      </a:lnTo>
                      <a:close/>
                    </a:path>
                  </a:pathLst>
                </a:custGeom>
                <a:solidFill>
                  <a:srgbClr val="FAC0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008F8372-B5B6-431F-8BF6-EB4B0E1581CD}"/>
                    </a:ext>
                  </a:extLst>
                </p:cNvPr>
                <p:cNvGrpSpPr/>
                <p:nvPr/>
              </p:nvGrpSpPr>
              <p:grpSpPr>
                <a:xfrm rot="61691">
                  <a:off x="3027350" y="5021740"/>
                  <a:ext cx="1625614" cy="1070107"/>
                  <a:chOff x="2194816" y="3523486"/>
                  <a:chExt cx="3063113" cy="2016380"/>
                </a:xfrm>
                <a:solidFill>
                  <a:schemeClr val="bg1"/>
                </a:solidFill>
              </p:grpSpPr>
              <p:sp>
                <p:nvSpPr>
                  <p:cNvPr id="188" name="자유형 261">
                    <a:extLst>
                      <a:ext uri="{FF2B5EF4-FFF2-40B4-BE49-F238E27FC236}">
                        <a16:creationId xmlns:a16="http://schemas.microsoft.com/office/drawing/2014/main" id="{A3C19941-B7D7-4E32-B4A8-DCD59A037BB9}"/>
                      </a:ext>
                    </a:extLst>
                  </p:cNvPr>
                  <p:cNvSpPr/>
                  <p:nvPr/>
                </p:nvSpPr>
                <p:spPr>
                  <a:xfrm rot="1456077">
                    <a:off x="4087780" y="4390291"/>
                    <a:ext cx="1170149" cy="1149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7240" h="1598628">
                        <a:moveTo>
                          <a:pt x="853886" y="90322"/>
                        </a:moveTo>
                        <a:cubicBezTo>
                          <a:pt x="810089" y="87402"/>
                          <a:pt x="765632" y="86837"/>
                          <a:pt x="725320" y="90605"/>
                        </a:cubicBezTo>
                        <a:cubicBezTo>
                          <a:pt x="644695" y="98140"/>
                          <a:pt x="563317" y="116977"/>
                          <a:pt x="494748" y="149378"/>
                        </a:cubicBezTo>
                        <a:cubicBezTo>
                          <a:pt x="426178" y="181779"/>
                          <a:pt x="364392" y="236031"/>
                          <a:pt x="313907" y="285008"/>
                        </a:cubicBezTo>
                        <a:cubicBezTo>
                          <a:pt x="263422" y="333986"/>
                          <a:pt x="227254" y="379196"/>
                          <a:pt x="191839" y="443244"/>
                        </a:cubicBezTo>
                        <a:cubicBezTo>
                          <a:pt x="156425" y="507292"/>
                          <a:pt x="117996" y="602233"/>
                          <a:pt x="101419" y="669295"/>
                        </a:cubicBezTo>
                        <a:cubicBezTo>
                          <a:pt x="84841" y="736356"/>
                          <a:pt x="89551" y="801629"/>
                          <a:pt x="92377" y="845614"/>
                        </a:cubicBezTo>
                        <a:cubicBezTo>
                          <a:pt x="95202" y="889600"/>
                          <a:pt x="107541" y="900902"/>
                          <a:pt x="118373" y="933209"/>
                        </a:cubicBezTo>
                        <a:cubicBezTo>
                          <a:pt x="129204" y="965515"/>
                          <a:pt x="137022" y="989722"/>
                          <a:pt x="157366" y="1039453"/>
                        </a:cubicBezTo>
                        <a:cubicBezTo>
                          <a:pt x="177711" y="1089184"/>
                          <a:pt x="200410" y="1148428"/>
                          <a:pt x="237049" y="1202774"/>
                        </a:cubicBezTo>
                        <a:cubicBezTo>
                          <a:pt x="273688" y="1257121"/>
                          <a:pt x="327470" y="1324842"/>
                          <a:pt x="377201" y="1365531"/>
                        </a:cubicBezTo>
                        <a:cubicBezTo>
                          <a:pt x="426932" y="1406220"/>
                          <a:pt x="466868" y="1423550"/>
                          <a:pt x="535437" y="1446909"/>
                        </a:cubicBezTo>
                        <a:cubicBezTo>
                          <a:pt x="604006" y="1470268"/>
                          <a:pt x="716278" y="1498147"/>
                          <a:pt x="788614" y="1505682"/>
                        </a:cubicBezTo>
                        <a:cubicBezTo>
                          <a:pt x="860950" y="1513218"/>
                          <a:pt x="898626" y="1514725"/>
                          <a:pt x="969455" y="1492119"/>
                        </a:cubicBezTo>
                        <a:cubicBezTo>
                          <a:pt x="1040283" y="1469514"/>
                          <a:pt x="1145775" y="1411495"/>
                          <a:pt x="1213590" y="1370052"/>
                        </a:cubicBezTo>
                        <a:cubicBezTo>
                          <a:pt x="1281405" y="1328609"/>
                          <a:pt x="1334904" y="1289428"/>
                          <a:pt x="1376347" y="1243464"/>
                        </a:cubicBezTo>
                        <a:cubicBezTo>
                          <a:pt x="1417790" y="1197500"/>
                          <a:pt x="1436627" y="1154550"/>
                          <a:pt x="1462246" y="1094270"/>
                        </a:cubicBezTo>
                        <a:cubicBezTo>
                          <a:pt x="1487865" y="1033990"/>
                          <a:pt x="1518759" y="949598"/>
                          <a:pt x="1530061" y="881782"/>
                        </a:cubicBezTo>
                        <a:cubicBezTo>
                          <a:pt x="1541364" y="813967"/>
                          <a:pt x="1539103" y="755948"/>
                          <a:pt x="1530061" y="687379"/>
                        </a:cubicBezTo>
                        <a:cubicBezTo>
                          <a:pt x="1521019" y="618810"/>
                          <a:pt x="1503689" y="531404"/>
                          <a:pt x="1475809" y="470370"/>
                        </a:cubicBezTo>
                        <a:cubicBezTo>
                          <a:pt x="1447929" y="409336"/>
                          <a:pt x="1412515" y="373168"/>
                          <a:pt x="1362783" y="321176"/>
                        </a:cubicBezTo>
                        <a:cubicBezTo>
                          <a:pt x="1313052" y="269185"/>
                          <a:pt x="1241470" y="194588"/>
                          <a:pt x="1177422" y="158420"/>
                        </a:cubicBezTo>
                        <a:cubicBezTo>
                          <a:pt x="1113374" y="122252"/>
                          <a:pt x="1053847" y="115470"/>
                          <a:pt x="978497" y="104168"/>
                        </a:cubicBezTo>
                        <a:cubicBezTo>
                          <a:pt x="940821" y="98516"/>
                          <a:pt x="897683" y="93242"/>
                          <a:pt x="853886" y="90322"/>
                        </a:cubicBezTo>
                        <a:close/>
                        <a:moveTo>
                          <a:pt x="858864" y="2661"/>
                        </a:moveTo>
                        <a:cubicBezTo>
                          <a:pt x="908077" y="5941"/>
                          <a:pt x="956549" y="11868"/>
                          <a:pt x="998882" y="18218"/>
                        </a:cubicBezTo>
                        <a:cubicBezTo>
                          <a:pt x="1083549" y="30918"/>
                          <a:pt x="1150435" y="38538"/>
                          <a:pt x="1222402" y="79178"/>
                        </a:cubicBezTo>
                        <a:cubicBezTo>
                          <a:pt x="1294369" y="119818"/>
                          <a:pt x="1374802" y="203638"/>
                          <a:pt x="1430682" y="262058"/>
                        </a:cubicBezTo>
                        <a:cubicBezTo>
                          <a:pt x="1486562" y="320478"/>
                          <a:pt x="1526355" y="361118"/>
                          <a:pt x="1557682" y="429698"/>
                        </a:cubicBezTo>
                        <a:cubicBezTo>
                          <a:pt x="1589009" y="498278"/>
                          <a:pt x="1608482" y="596491"/>
                          <a:pt x="1618642" y="673538"/>
                        </a:cubicBezTo>
                        <a:cubicBezTo>
                          <a:pt x="1628802" y="750585"/>
                          <a:pt x="1631342" y="815778"/>
                          <a:pt x="1618642" y="891978"/>
                        </a:cubicBezTo>
                        <a:cubicBezTo>
                          <a:pt x="1605942" y="968178"/>
                          <a:pt x="1571229" y="1063005"/>
                          <a:pt x="1542442" y="1130738"/>
                        </a:cubicBezTo>
                        <a:cubicBezTo>
                          <a:pt x="1513655" y="1198471"/>
                          <a:pt x="1492489" y="1246731"/>
                          <a:pt x="1445922" y="1298378"/>
                        </a:cubicBezTo>
                        <a:cubicBezTo>
                          <a:pt x="1399355" y="1350025"/>
                          <a:pt x="1339242" y="1394051"/>
                          <a:pt x="1263042" y="1440618"/>
                        </a:cubicBezTo>
                        <a:cubicBezTo>
                          <a:pt x="1186842" y="1487185"/>
                          <a:pt x="1068308" y="1552378"/>
                          <a:pt x="988722" y="1577778"/>
                        </a:cubicBezTo>
                        <a:cubicBezTo>
                          <a:pt x="909136" y="1603178"/>
                          <a:pt x="866802" y="1601485"/>
                          <a:pt x="785522" y="1593018"/>
                        </a:cubicBezTo>
                        <a:cubicBezTo>
                          <a:pt x="704242" y="1584551"/>
                          <a:pt x="578089" y="1553225"/>
                          <a:pt x="501042" y="1526978"/>
                        </a:cubicBezTo>
                        <a:cubicBezTo>
                          <a:pt x="423995" y="1500731"/>
                          <a:pt x="379122" y="1481258"/>
                          <a:pt x="323242" y="1435538"/>
                        </a:cubicBezTo>
                        <a:cubicBezTo>
                          <a:pt x="267362" y="1389818"/>
                          <a:pt x="206931" y="1313724"/>
                          <a:pt x="165762" y="1252658"/>
                        </a:cubicBezTo>
                        <a:cubicBezTo>
                          <a:pt x="124593" y="1191592"/>
                          <a:pt x="99087" y="1125023"/>
                          <a:pt x="76227" y="1069143"/>
                        </a:cubicBezTo>
                        <a:cubicBezTo>
                          <a:pt x="53367" y="1013263"/>
                          <a:pt x="44583" y="986064"/>
                          <a:pt x="32412" y="949763"/>
                        </a:cubicBezTo>
                        <a:cubicBezTo>
                          <a:pt x="20241" y="913462"/>
                          <a:pt x="6377" y="900762"/>
                          <a:pt x="3202" y="851338"/>
                        </a:cubicBezTo>
                        <a:cubicBezTo>
                          <a:pt x="27" y="801914"/>
                          <a:pt x="-5265" y="728571"/>
                          <a:pt x="13362" y="653218"/>
                        </a:cubicBezTo>
                        <a:cubicBezTo>
                          <a:pt x="31989" y="577865"/>
                          <a:pt x="75169" y="471185"/>
                          <a:pt x="114962" y="399218"/>
                        </a:cubicBezTo>
                        <a:cubicBezTo>
                          <a:pt x="154755" y="327251"/>
                          <a:pt x="195395" y="276451"/>
                          <a:pt x="252122" y="221418"/>
                        </a:cubicBezTo>
                        <a:cubicBezTo>
                          <a:pt x="308849" y="166385"/>
                          <a:pt x="378275" y="105425"/>
                          <a:pt x="455322" y="69018"/>
                        </a:cubicBezTo>
                        <a:cubicBezTo>
                          <a:pt x="532369" y="32611"/>
                          <a:pt x="623809" y="11445"/>
                          <a:pt x="714402" y="2978"/>
                        </a:cubicBezTo>
                        <a:cubicBezTo>
                          <a:pt x="759699" y="-1256"/>
                          <a:pt x="809652" y="-621"/>
                          <a:pt x="858864" y="2661"/>
                        </a:cubicBezTo>
                        <a:close/>
                      </a:path>
                    </a:pathLst>
                  </a:cu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89" name="그룹 188">
                    <a:extLst>
                      <a:ext uri="{FF2B5EF4-FFF2-40B4-BE49-F238E27FC236}">
                        <a16:creationId xmlns:a16="http://schemas.microsoft.com/office/drawing/2014/main" id="{00AE0B5A-876A-4B1D-8E1F-DB0A143429D0}"/>
                      </a:ext>
                    </a:extLst>
                  </p:cNvPr>
                  <p:cNvGrpSpPr/>
                  <p:nvPr/>
                </p:nvGrpSpPr>
                <p:grpSpPr>
                  <a:xfrm>
                    <a:off x="2194816" y="3523486"/>
                    <a:ext cx="2997902" cy="2016380"/>
                    <a:chOff x="2194816" y="3523486"/>
                    <a:chExt cx="2997902" cy="2016380"/>
                  </a:xfrm>
                  <a:grpFill/>
                </p:grpSpPr>
                <p:grpSp>
                  <p:nvGrpSpPr>
                    <p:cNvPr id="190" name="그룹 189">
                      <a:extLst>
                        <a:ext uri="{FF2B5EF4-FFF2-40B4-BE49-F238E27FC236}">
                          <a16:creationId xmlns:a16="http://schemas.microsoft.com/office/drawing/2014/main" id="{27CC3EE3-224F-486B-AEF3-4E4236FFF6B6}"/>
                        </a:ext>
                      </a:extLst>
                    </p:cNvPr>
                    <p:cNvGrpSpPr/>
                    <p:nvPr/>
                  </p:nvGrpSpPr>
                  <p:grpSpPr>
                    <a:xfrm rot="222267">
                      <a:off x="4362432" y="3599665"/>
                      <a:ext cx="207683" cy="650089"/>
                      <a:chOff x="8216528" y="4445069"/>
                      <a:chExt cx="333469" cy="1043825"/>
                    </a:xfrm>
                    <a:grpFill/>
                  </p:grpSpPr>
                  <p:grpSp>
                    <p:nvGrpSpPr>
                      <p:cNvPr id="296" name="그룹 295">
                        <a:extLst>
                          <a:ext uri="{FF2B5EF4-FFF2-40B4-BE49-F238E27FC236}">
                            <a16:creationId xmlns:a16="http://schemas.microsoft.com/office/drawing/2014/main" id="{39A741EC-E855-4B50-9DFE-67EC89DB9E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37530" y="4487578"/>
                        <a:ext cx="307261" cy="1001316"/>
                        <a:chOff x="9378315" y="4202430"/>
                        <a:chExt cx="240030" cy="782217"/>
                      </a:xfrm>
                      <a:grpFill/>
                    </p:grpSpPr>
                    <p:sp>
                      <p:nvSpPr>
                        <p:cNvPr id="300" name="자유형 373">
                          <a:extLst>
                            <a:ext uri="{FF2B5EF4-FFF2-40B4-BE49-F238E27FC236}">
                              <a16:creationId xmlns:a16="http://schemas.microsoft.com/office/drawing/2014/main" id="{43A0F132-1F18-4208-8F80-C344245238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94521" y="4202430"/>
                          <a:ext cx="98702" cy="782217"/>
                        </a:xfrm>
                        <a:custGeom>
                          <a:avLst/>
                          <a:gdLst>
                            <a:gd name="connsiteX0" fmla="*/ 0 w 19050"/>
                            <a:gd name="connsiteY0" fmla="*/ 0 h 367665"/>
                            <a:gd name="connsiteX1" fmla="*/ 13335 w 19050"/>
                            <a:gd name="connsiteY1" fmla="*/ 68580 h 367665"/>
                            <a:gd name="connsiteX2" fmla="*/ 15240 w 19050"/>
                            <a:gd name="connsiteY2" fmla="*/ 158115 h 367665"/>
                            <a:gd name="connsiteX3" fmla="*/ 13335 w 19050"/>
                            <a:gd name="connsiteY3" fmla="*/ 262890 h 367665"/>
                            <a:gd name="connsiteX4" fmla="*/ 19050 w 19050"/>
                            <a:gd name="connsiteY4" fmla="*/ 367665 h 367665"/>
                            <a:gd name="connsiteX0" fmla="*/ 0 w 18887"/>
                            <a:gd name="connsiteY0" fmla="*/ 0 h 573067"/>
                            <a:gd name="connsiteX1" fmla="*/ 13335 w 18887"/>
                            <a:gd name="connsiteY1" fmla="*/ 68580 h 573067"/>
                            <a:gd name="connsiteX2" fmla="*/ 15240 w 18887"/>
                            <a:gd name="connsiteY2" fmla="*/ 158115 h 573067"/>
                            <a:gd name="connsiteX3" fmla="*/ 13335 w 18887"/>
                            <a:gd name="connsiteY3" fmla="*/ 262890 h 573067"/>
                            <a:gd name="connsiteX4" fmla="*/ 18887 w 18887"/>
                            <a:gd name="connsiteY4" fmla="*/ 573067 h 573067"/>
                            <a:gd name="connsiteX0" fmla="*/ 0 w 72251"/>
                            <a:gd name="connsiteY0" fmla="*/ 0 h 1464683"/>
                            <a:gd name="connsiteX1" fmla="*/ 13335 w 72251"/>
                            <a:gd name="connsiteY1" fmla="*/ 68580 h 1464683"/>
                            <a:gd name="connsiteX2" fmla="*/ 15240 w 72251"/>
                            <a:gd name="connsiteY2" fmla="*/ 158115 h 1464683"/>
                            <a:gd name="connsiteX3" fmla="*/ 13335 w 72251"/>
                            <a:gd name="connsiteY3" fmla="*/ 262890 h 1464683"/>
                            <a:gd name="connsiteX4" fmla="*/ 72251 w 72251"/>
                            <a:gd name="connsiteY4" fmla="*/ 1464684 h 1464683"/>
                            <a:gd name="connsiteX0" fmla="*/ 0 w 72251"/>
                            <a:gd name="connsiteY0" fmla="*/ 0 h 1464684"/>
                            <a:gd name="connsiteX1" fmla="*/ 13335 w 72251"/>
                            <a:gd name="connsiteY1" fmla="*/ 68580 h 1464684"/>
                            <a:gd name="connsiteX2" fmla="*/ 15240 w 72251"/>
                            <a:gd name="connsiteY2" fmla="*/ 158115 h 1464684"/>
                            <a:gd name="connsiteX3" fmla="*/ 13335 w 72251"/>
                            <a:gd name="connsiteY3" fmla="*/ 262890 h 1464684"/>
                            <a:gd name="connsiteX4" fmla="*/ 44762 w 72251"/>
                            <a:gd name="connsiteY4" fmla="*/ 990428 h 1464684"/>
                            <a:gd name="connsiteX5" fmla="*/ 72251 w 72251"/>
                            <a:gd name="connsiteY5" fmla="*/ 1464684 h 1464684"/>
                            <a:gd name="connsiteX0" fmla="*/ 0 w 72251"/>
                            <a:gd name="connsiteY0" fmla="*/ 0 h 1464684"/>
                            <a:gd name="connsiteX1" fmla="*/ 13335 w 72251"/>
                            <a:gd name="connsiteY1" fmla="*/ 68580 h 1464684"/>
                            <a:gd name="connsiteX2" fmla="*/ 15240 w 72251"/>
                            <a:gd name="connsiteY2" fmla="*/ 158115 h 1464684"/>
                            <a:gd name="connsiteX3" fmla="*/ 13335 w 72251"/>
                            <a:gd name="connsiteY3" fmla="*/ 262890 h 1464684"/>
                            <a:gd name="connsiteX4" fmla="*/ 5910 w 72251"/>
                            <a:gd name="connsiteY4" fmla="*/ 997310 h 1464684"/>
                            <a:gd name="connsiteX5" fmla="*/ 72251 w 72251"/>
                            <a:gd name="connsiteY5" fmla="*/ 1464684 h 1464684"/>
                            <a:gd name="connsiteX0" fmla="*/ 0 w 42687"/>
                            <a:gd name="connsiteY0" fmla="*/ 0 h 2221952"/>
                            <a:gd name="connsiteX1" fmla="*/ 13335 w 42687"/>
                            <a:gd name="connsiteY1" fmla="*/ 68580 h 2221952"/>
                            <a:gd name="connsiteX2" fmla="*/ 15240 w 42687"/>
                            <a:gd name="connsiteY2" fmla="*/ 158115 h 2221952"/>
                            <a:gd name="connsiteX3" fmla="*/ 13335 w 42687"/>
                            <a:gd name="connsiteY3" fmla="*/ 262890 h 2221952"/>
                            <a:gd name="connsiteX4" fmla="*/ 5910 w 42687"/>
                            <a:gd name="connsiteY4" fmla="*/ 997310 h 2221952"/>
                            <a:gd name="connsiteX5" fmla="*/ 42687 w 42687"/>
                            <a:gd name="connsiteY5" fmla="*/ 2221952 h 2221952"/>
                            <a:gd name="connsiteX0" fmla="*/ 0 w 80938"/>
                            <a:gd name="connsiteY0" fmla="*/ 0 h 2221952"/>
                            <a:gd name="connsiteX1" fmla="*/ 13335 w 80938"/>
                            <a:gd name="connsiteY1" fmla="*/ 68580 h 2221952"/>
                            <a:gd name="connsiteX2" fmla="*/ 15240 w 80938"/>
                            <a:gd name="connsiteY2" fmla="*/ 158115 h 2221952"/>
                            <a:gd name="connsiteX3" fmla="*/ 13335 w 80938"/>
                            <a:gd name="connsiteY3" fmla="*/ 262890 h 2221952"/>
                            <a:gd name="connsiteX4" fmla="*/ 5910 w 80938"/>
                            <a:gd name="connsiteY4" fmla="*/ 997310 h 2221952"/>
                            <a:gd name="connsiteX5" fmla="*/ 42687 w 80938"/>
                            <a:gd name="connsiteY5" fmla="*/ 2221952 h 2221952"/>
                            <a:gd name="connsiteX0" fmla="*/ 0 w 101992"/>
                            <a:gd name="connsiteY0" fmla="*/ 0 h 2221952"/>
                            <a:gd name="connsiteX1" fmla="*/ 13335 w 101992"/>
                            <a:gd name="connsiteY1" fmla="*/ 68580 h 2221952"/>
                            <a:gd name="connsiteX2" fmla="*/ 15240 w 101992"/>
                            <a:gd name="connsiteY2" fmla="*/ 158115 h 2221952"/>
                            <a:gd name="connsiteX3" fmla="*/ 13335 w 101992"/>
                            <a:gd name="connsiteY3" fmla="*/ 262890 h 2221952"/>
                            <a:gd name="connsiteX4" fmla="*/ 78192 w 101992"/>
                            <a:gd name="connsiteY4" fmla="*/ 989720 h 2221952"/>
                            <a:gd name="connsiteX5" fmla="*/ 42687 w 101992"/>
                            <a:gd name="connsiteY5" fmla="*/ 2221952 h 2221952"/>
                            <a:gd name="connsiteX0" fmla="*/ 0 w 140323"/>
                            <a:gd name="connsiteY0" fmla="*/ 0 h 2232879"/>
                            <a:gd name="connsiteX1" fmla="*/ 13335 w 140323"/>
                            <a:gd name="connsiteY1" fmla="*/ 68580 h 2232879"/>
                            <a:gd name="connsiteX2" fmla="*/ 15240 w 140323"/>
                            <a:gd name="connsiteY2" fmla="*/ 158115 h 2232879"/>
                            <a:gd name="connsiteX3" fmla="*/ 13335 w 140323"/>
                            <a:gd name="connsiteY3" fmla="*/ 262890 h 2232879"/>
                            <a:gd name="connsiteX4" fmla="*/ 78192 w 140323"/>
                            <a:gd name="connsiteY4" fmla="*/ 989720 h 2232879"/>
                            <a:gd name="connsiteX5" fmla="*/ 98701 w 140323"/>
                            <a:gd name="connsiteY5" fmla="*/ 2232879 h 2232879"/>
                            <a:gd name="connsiteX0" fmla="*/ 0 w 98701"/>
                            <a:gd name="connsiteY0" fmla="*/ 0 h 2232879"/>
                            <a:gd name="connsiteX1" fmla="*/ 13335 w 98701"/>
                            <a:gd name="connsiteY1" fmla="*/ 68580 h 2232879"/>
                            <a:gd name="connsiteX2" fmla="*/ 15240 w 98701"/>
                            <a:gd name="connsiteY2" fmla="*/ 158115 h 2232879"/>
                            <a:gd name="connsiteX3" fmla="*/ 13335 w 98701"/>
                            <a:gd name="connsiteY3" fmla="*/ 262890 h 2232879"/>
                            <a:gd name="connsiteX4" fmla="*/ 78192 w 98701"/>
                            <a:gd name="connsiteY4" fmla="*/ 989720 h 2232879"/>
                            <a:gd name="connsiteX5" fmla="*/ 98701 w 98701"/>
                            <a:gd name="connsiteY5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68580 h 2232879"/>
                            <a:gd name="connsiteX2" fmla="*/ 15240 w 98706"/>
                            <a:gd name="connsiteY2" fmla="*/ 158115 h 2232879"/>
                            <a:gd name="connsiteX3" fmla="*/ 13335 w 98706"/>
                            <a:gd name="connsiteY3" fmla="*/ 262890 h 2232879"/>
                            <a:gd name="connsiteX4" fmla="*/ 78192 w 98706"/>
                            <a:gd name="connsiteY4" fmla="*/ 989720 h 2232879"/>
                            <a:gd name="connsiteX5" fmla="*/ 66802 w 98706"/>
                            <a:gd name="connsiteY5" fmla="*/ 2090417 h 2232879"/>
                            <a:gd name="connsiteX6" fmla="*/ 98701 w 98706"/>
                            <a:gd name="connsiteY6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68580 h 2232879"/>
                            <a:gd name="connsiteX2" fmla="*/ 13335 w 98706"/>
                            <a:gd name="connsiteY2" fmla="*/ 262890 h 2232879"/>
                            <a:gd name="connsiteX3" fmla="*/ 78192 w 98706"/>
                            <a:gd name="connsiteY3" fmla="*/ 989720 h 2232879"/>
                            <a:gd name="connsiteX4" fmla="*/ 66802 w 98706"/>
                            <a:gd name="connsiteY4" fmla="*/ 2090417 h 2232879"/>
                            <a:gd name="connsiteX5" fmla="*/ 98701 w 98706"/>
                            <a:gd name="connsiteY5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262890 h 2232879"/>
                            <a:gd name="connsiteX2" fmla="*/ 78192 w 98706"/>
                            <a:gd name="connsiteY2" fmla="*/ 989720 h 2232879"/>
                            <a:gd name="connsiteX3" fmla="*/ 66802 w 98706"/>
                            <a:gd name="connsiteY3" fmla="*/ 2090417 h 2232879"/>
                            <a:gd name="connsiteX4" fmla="*/ 98701 w 98706"/>
                            <a:gd name="connsiteY4" fmla="*/ 2232879 h 22328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8706" h="2232879">
                              <a:moveTo>
                                <a:pt x="0" y="0"/>
                              </a:moveTo>
                              <a:cubicBezTo>
                                <a:pt x="2778" y="54769"/>
                                <a:pt x="303" y="97937"/>
                                <a:pt x="13335" y="262890"/>
                              </a:cubicBezTo>
                              <a:cubicBezTo>
                                <a:pt x="26367" y="427843"/>
                                <a:pt x="63515" y="685991"/>
                                <a:pt x="78192" y="989720"/>
                              </a:cubicBezTo>
                              <a:cubicBezTo>
                                <a:pt x="92869" y="1293450"/>
                                <a:pt x="63384" y="1883224"/>
                                <a:pt x="66802" y="2090417"/>
                              </a:cubicBezTo>
                              <a:cubicBezTo>
                                <a:pt x="70220" y="2297610"/>
                                <a:pt x="99151" y="2208277"/>
                                <a:pt x="98701" y="2232879"/>
                              </a:cubicBezTo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301" name="자유형 374">
                          <a:extLst>
                            <a:ext uri="{FF2B5EF4-FFF2-40B4-BE49-F238E27FC236}">
                              <a16:creationId xmlns:a16="http://schemas.microsoft.com/office/drawing/2014/main" id="{B94A26E3-F840-4D30-9403-CAB0D16543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78315" y="4204335"/>
                          <a:ext cx="240030" cy="128179"/>
                        </a:xfrm>
                        <a:custGeom>
                          <a:avLst/>
                          <a:gdLst>
                            <a:gd name="connsiteX0" fmla="*/ 0 w 240030"/>
                            <a:gd name="connsiteY0" fmla="*/ 9525 h 128179"/>
                            <a:gd name="connsiteX1" fmla="*/ 66675 w 240030"/>
                            <a:gd name="connsiteY1" fmla="*/ 112395 h 128179"/>
                            <a:gd name="connsiteX2" fmla="*/ 175260 w 240030"/>
                            <a:gd name="connsiteY2" fmla="*/ 116205 h 128179"/>
                            <a:gd name="connsiteX3" fmla="*/ 240030 w 240030"/>
                            <a:gd name="connsiteY3" fmla="*/ 0 h 1281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40030" h="128179">
                              <a:moveTo>
                                <a:pt x="0" y="9525"/>
                              </a:moveTo>
                              <a:cubicBezTo>
                                <a:pt x="18732" y="52070"/>
                                <a:pt x="37465" y="94615"/>
                                <a:pt x="66675" y="112395"/>
                              </a:cubicBezTo>
                              <a:cubicBezTo>
                                <a:pt x="95885" y="130175"/>
                                <a:pt x="146368" y="134938"/>
                                <a:pt x="175260" y="116205"/>
                              </a:cubicBezTo>
                              <a:cubicBezTo>
                                <a:pt x="204153" y="97473"/>
                                <a:pt x="222091" y="48736"/>
                                <a:pt x="240030" y="0"/>
                              </a:cubicBezTo>
                            </a:path>
                          </a:pathLst>
                        </a:custGeom>
                        <a:no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297" name="타원 54">
                        <a:extLst>
                          <a:ext uri="{FF2B5EF4-FFF2-40B4-BE49-F238E27FC236}">
                            <a16:creationId xmlns:a16="http://schemas.microsoft.com/office/drawing/2014/main" id="{B4227991-D2C2-42EB-BF21-110119F9CA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53425" y="4445069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98" name="타원 54">
                        <a:extLst>
                          <a:ext uri="{FF2B5EF4-FFF2-40B4-BE49-F238E27FC236}">
                            <a16:creationId xmlns:a16="http://schemas.microsoft.com/office/drawing/2014/main" id="{D65CCCD7-43F7-4440-88D3-2063436CE5F2}"/>
                          </a:ext>
                        </a:extLst>
                      </p:cNvPr>
                      <p:cNvSpPr/>
                      <p:nvPr/>
                    </p:nvSpPr>
                    <p:spPr>
                      <a:xfrm rot="1800000">
                        <a:off x="8216528" y="4480179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99" name="타원 54">
                        <a:extLst>
                          <a:ext uri="{FF2B5EF4-FFF2-40B4-BE49-F238E27FC236}">
                            <a16:creationId xmlns:a16="http://schemas.microsoft.com/office/drawing/2014/main" id="{338104DA-7970-4ED4-8D44-AAB63D9530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7993" y="4471167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91" name="그룹 190">
                      <a:extLst>
                        <a:ext uri="{FF2B5EF4-FFF2-40B4-BE49-F238E27FC236}">
                          <a16:creationId xmlns:a16="http://schemas.microsoft.com/office/drawing/2014/main" id="{2932D082-EB00-470E-9886-B8CD3AEC3D2F}"/>
                        </a:ext>
                      </a:extLst>
                    </p:cNvPr>
                    <p:cNvGrpSpPr/>
                    <p:nvPr/>
                  </p:nvGrpSpPr>
                  <p:grpSpPr>
                    <a:xfrm rot="222267">
                      <a:off x="4478428" y="3523486"/>
                      <a:ext cx="227794" cy="713039"/>
                      <a:chOff x="8216528" y="4445069"/>
                      <a:chExt cx="333469" cy="1043825"/>
                    </a:xfrm>
                    <a:grpFill/>
                  </p:grpSpPr>
                  <p:grpSp>
                    <p:nvGrpSpPr>
                      <p:cNvPr id="290" name="그룹 289">
                        <a:extLst>
                          <a:ext uri="{FF2B5EF4-FFF2-40B4-BE49-F238E27FC236}">
                            <a16:creationId xmlns:a16="http://schemas.microsoft.com/office/drawing/2014/main" id="{C99BA9DC-0AFD-4798-A47F-FD49325967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37530" y="4487578"/>
                        <a:ext cx="307261" cy="1001316"/>
                        <a:chOff x="9378315" y="4202430"/>
                        <a:chExt cx="240030" cy="782217"/>
                      </a:xfrm>
                      <a:grpFill/>
                    </p:grpSpPr>
                    <p:sp>
                      <p:nvSpPr>
                        <p:cNvPr id="294" name="자유형 367">
                          <a:extLst>
                            <a:ext uri="{FF2B5EF4-FFF2-40B4-BE49-F238E27FC236}">
                              <a16:creationId xmlns:a16="http://schemas.microsoft.com/office/drawing/2014/main" id="{6027D0C2-29BF-4D19-856C-C29EF63DF4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94521" y="4202430"/>
                          <a:ext cx="98702" cy="782217"/>
                        </a:xfrm>
                        <a:custGeom>
                          <a:avLst/>
                          <a:gdLst>
                            <a:gd name="connsiteX0" fmla="*/ 0 w 19050"/>
                            <a:gd name="connsiteY0" fmla="*/ 0 h 367665"/>
                            <a:gd name="connsiteX1" fmla="*/ 13335 w 19050"/>
                            <a:gd name="connsiteY1" fmla="*/ 68580 h 367665"/>
                            <a:gd name="connsiteX2" fmla="*/ 15240 w 19050"/>
                            <a:gd name="connsiteY2" fmla="*/ 158115 h 367665"/>
                            <a:gd name="connsiteX3" fmla="*/ 13335 w 19050"/>
                            <a:gd name="connsiteY3" fmla="*/ 262890 h 367665"/>
                            <a:gd name="connsiteX4" fmla="*/ 19050 w 19050"/>
                            <a:gd name="connsiteY4" fmla="*/ 367665 h 367665"/>
                            <a:gd name="connsiteX0" fmla="*/ 0 w 18887"/>
                            <a:gd name="connsiteY0" fmla="*/ 0 h 573067"/>
                            <a:gd name="connsiteX1" fmla="*/ 13335 w 18887"/>
                            <a:gd name="connsiteY1" fmla="*/ 68580 h 573067"/>
                            <a:gd name="connsiteX2" fmla="*/ 15240 w 18887"/>
                            <a:gd name="connsiteY2" fmla="*/ 158115 h 573067"/>
                            <a:gd name="connsiteX3" fmla="*/ 13335 w 18887"/>
                            <a:gd name="connsiteY3" fmla="*/ 262890 h 573067"/>
                            <a:gd name="connsiteX4" fmla="*/ 18887 w 18887"/>
                            <a:gd name="connsiteY4" fmla="*/ 573067 h 573067"/>
                            <a:gd name="connsiteX0" fmla="*/ 0 w 72251"/>
                            <a:gd name="connsiteY0" fmla="*/ 0 h 1464683"/>
                            <a:gd name="connsiteX1" fmla="*/ 13335 w 72251"/>
                            <a:gd name="connsiteY1" fmla="*/ 68580 h 1464683"/>
                            <a:gd name="connsiteX2" fmla="*/ 15240 w 72251"/>
                            <a:gd name="connsiteY2" fmla="*/ 158115 h 1464683"/>
                            <a:gd name="connsiteX3" fmla="*/ 13335 w 72251"/>
                            <a:gd name="connsiteY3" fmla="*/ 262890 h 1464683"/>
                            <a:gd name="connsiteX4" fmla="*/ 72251 w 72251"/>
                            <a:gd name="connsiteY4" fmla="*/ 1464684 h 1464683"/>
                            <a:gd name="connsiteX0" fmla="*/ 0 w 72251"/>
                            <a:gd name="connsiteY0" fmla="*/ 0 h 1464684"/>
                            <a:gd name="connsiteX1" fmla="*/ 13335 w 72251"/>
                            <a:gd name="connsiteY1" fmla="*/ 68580 h 1464684"/>
                            <a:gd name="connsiteX2" fmla="*/ 15240 w 72251"/>
                            <a:gd name="connsiteY2" fmla="*/ 158115 h 1464684"/>
                            <a:gd name="connsiteX3" fmla="*/ 13335 w 72251"/>
                            <a:gd name="connsiteY3" fmla="*/ 262890 h 1464684"/>
                            <a:gd name="connsiteX4" fmla="*/ 44762 w 72251"/>
                            <a:gd name="connsiteY4" fmla="*/ 990428 h 1464684"/>
                            <a:gd name="connsiteX5" fmla="*/ 72251 w 72251"/>
                            <a:gd name="connsiteY5" fmla="*/ 1464684 h 1464684"/>
                            <a:gd name="connsiteX0" fmla="*/ 0 w 72251"/>
                            <a:gd name="connsiteY0" fmla="*/ 0 h 1464684"/>
                            <a:gd name="connsiteX1" fmla="*/ 13335 w 72251"/>
                            <a:gd name="connsiteY1" fmla="*/ 68580 h 1464684"/>
                            <a:gd name="connsiteX2" fmla="*/ 15240 w 72251"/>
                            <a:gd name="connsiteY2" fmla="*/ 158115 h 1464684"/>
                            <a:gd name="connsiteX3" fmla="*/ 13335 w 72251"/>
                            <a:gd name="connsiteY3" fmla="*/ 262890 h 1464684"/>
                            <a:gd name="connsiteX4" fmla="*/ 5910 w 72251"/>
                            <a:gd name="connsiteY4" fmla="*/ 997310 h 1464684"/>
                            <a:gd name="connsiteX5" fmla="*/ 72251 w 72251"/>
                            <a:gd name="connsiteY5" fmla="*/ 1464684 h 1464684"/>
                            <a:gd name="connsiteX0" fmla="*/ 0 w 42687"/>
                            <a:gd name="connsiteY0" fmla="*/ 0 h 2221952"/>
                            <a:gd name="connsiteX1" fmla="*/ 13335 w 42687"/>
                            <a:gd name="connsiteY1" fmla="*/ 68580 h 2221952"/>
                            <a:gd name="connsiteX2" fmla="*/ 15240 w 42687"/>
                            <a:gd name="connsiteY2" fmla="*/ 158115 h 2221952"/>
                            <a:gd name="connsiteX3" fmla="*/ 13335 w 42687"/>
                            <a:gd name="connsiteY3" fmla="*/ 262890 h 2221952"/>
                            <a:gd name="connsiteX4" fmla="*/ 5910 w 42687"/>
                            <a:gd name="connsiteY4" fmla="*/ 997310 h 2221952"/>
                            <a:gd name="connsiteX5" fmla="*/ 42687 w 42687"/>
                            <a:gd name="connsiteY5" fmla="*/ 2221952 h 2221952"/>
                            <a:gd name="connsiteX0" fmla="*/ 0 w 80938"/>
                            <a:gd name="connsiteY0" fmla="*/ 0 h 2221952"/>
                            <a:gd name="connsiteX1" fmla="*/ 13335 w 80938"/>
                            <a:gd name="connsiteY1" fmla="*/ 68580 h 2221952"/>
                            <a:gd name="connsiteX2" fmla="*/ 15240 w 80938"/>
                            <a:gd name="connsiteY2" fmla="*/ 158115 h 2221952"/>
                            <a:gd name="connsiteX3" fmla="*/ 13335 w 80938"/>
                            <a:gd name="connsiteY3" fmla="*/ 262890 h 2221952"/>
                            <a:gd name="connsiteX4" fmla="*/ 5910 w 80938"/>
                            <a:gd name="connsiteY4" fmla="*/ 997310 h 2221952"/>
                            <a:gd name="connsiteX5" fmla="*/ 42687 w 80938"/>
                            <a:gd name="connsiteY5" fmla="*/ 2221952 h 2221952"/>
                            <a:gd name="connsiteX0" fmla="*/ 0 w 101992"/>
                            <a:gd name="connsiteY0" fmla="*/ 0 h 2221952"/>
                            <a:gd name="connsiteX1" fmla="*/ 13335 w 101992"/>
                            <a:gd name="connsiteY1" fmla="*/ 68580 h 2221952"/>
                            <a:gd name="connsiteX2" fmla="*/ 15240 w 101992"/>
                            <a:gd name="connsiteY2" fmla="*/ 158115 h 2221952"/>
                            <a:gd name="connsiteX3" fmla="*/ 13335 w 101992"/>
                            <a:gd name="connsiteY3" fmla="*/ 262890 h 2221952"/>
                            <a:gd name="connsiteX4" fmla="*/ 78192 w 101992"/>
                            <a:gd name="connsiteY4" fmla="*/ 989720 h 2221952"/>
                            <a:gd name="connsiteX5" fmla="*/ 42687 w 101992"/>
                            <a:gd name="connsiteY5" fmla="*/ 2221952 h 2221952"/>
                            <a:gd name="connsiteX0" fmla="*/ 0 w 140323"/>
                            <a:gd name="connsiteY0" fmla="*/ 0 h 2232879"/>
                            <a:gd name="connsiteX1" fmla="*/ 13335 w 140323"/>
                            <a:gd name="connsiteY1" fmla="*/ 68580 h 2232879"/>
                            <a:gd name="connsiteX2" fmla="*/ 15240 w 140323"/>
                            <a:gd name="connsiteY2" fmla="*/ 158115 h 2232879"/>
                            <a:gd name="connsiteX3" fmla="*/ 13335 w 140323"/>
                            <a:gd name="connsiteY3" fmla="*/ 262890 h 2232879"/>
                            <a:gd name="connsiteX4" fmla="*/ 78192 w 140323"/>
                            <a:gd name="connsiteY4" fmla="*/ 989720 h 2232879"/>
                            <a:gd name="connsiteX5" fmla="*/ 98701 w 140323"/>
                            <a:gd name="connsiteY5" fmla="*/ 2232879 h 2232879"/>
                            <a:gd name="connsiteX0" fmla="*/ 0 w 98701"/>
                            <a:gd name="connsiteY0" fmla="*/ 0 h 2232879"/>
                            <a:gd name="connsiteX1" fmla="*/ 13335 w 98701"/>
                            <a:gd name="connsiteY1" fmla="*/ 68580 h 2232879"/>
                            <a:gd name="connsiteX2" fmla="*/ 15240 w 98701"/>
                            <a:gd name="connsiteY2" fmla="*/ 158115 h 2232879"/>
                            <a:gd name="connsiteX3" fmla="*/ 13335 w 98701"/>
                            <a:gd name="connsiteY3" fmla="*/ 262890 h 2232879"/>
                            <a:gd name="connsiteX4" fmla="*/ 78192 w 98701"/>
                            <a:gd name="connsiteY4" fmla="*/ 989720 h 2232879"/>
                            <a:gd name="connsiteX5" fmla="*/ 98701 w 98701"/>
                            <a:gd name="connsiteY5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68580 h 2232879"/>
                            <a:gd name="connsiteX2" fmla="*/ 15240 w 98706"/>
                            <a:gd name="connsiteY2" fmla="*/ 158115 h 2232879"/>
                            <a:gd name="connsiteX3" fmla="*/ 13335 w 98706"/>
                            <a:gd name="connsiteY3" fmla="*/ 262890 h 2232879"/>
                            <a:gd name="connsiteX4" fmla="*/ 78192 w 98706"/>
                            <a:gd name="connsiteY4" fmla="*/ 989720 h 2232879"/>
                            <a:gd name="connsiteX5" fmla="*/ 66802 w 98706"/>
                            <a:gd name="connsiteY5" fmla="*/ 2090417 h 2232879"/>
                            <a:gd name="connsiteX6" fmla="*/ 98701 w 98706"/>
                            <a:gd name="connsiteY6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68580 h 2232879"/>
                            <a:gd name="connsiteX2" fmla="*/ 13335 w 98706"/>
                            <a:gd name="connsiteY2" fmla="*/ 262890 h 2232879"/>
                            <a:gd name="connsiteX3" fmla="*/ 78192 w 98706"/>
                            <a:gd name="connsiteY3" fmla="*/ 989720 h 2232879"/>
                            <a:gd name="connsiteX4" fmla="*/ 66802 w 98706"/>
                            <a:gd name="connsiteY4" fmla="*/ 2090417 h 2232879"/>
                            <a:gd name="connsiteX5" fmla="*/ 98701 w 98706"/>
                            <a:gd name="connsiteY5" fmla="*/ 2232879 h 2232879"/>
                            <a:gd name="connsiteX0" fmla="*/ 0 w 98706"/>
                            <a:gd name="connsiteY0" fmla="*/ 0 h 2232879"/>
                            <a:gd name="connsiteX1" fmla="*/ 13335 w 98706"/>
                            <a:gd name="connsiteY1" fmla="*/ 262890 h 2232879"/>
                            <a:gd name="connsiteX2" fmla="*/ 78192 w 98706"/>
                            <a:gd name="connsiteY2" fmla="*/ 989720 h 2232879"/>
                            <a:gd name="connsiteX3" fmla="*/ 66802 w 98706"/>
                            <a:gd name="connsiteY3" fmla="*/ 2090417 h 2232879"/>
                            <a:gd name="connsiteX4" fmla="*/ 98701 w 98706"/>
                            <a:gd name="connsiteY4" fmla="*/ 2232879 h 22328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8706" h="2232879">
                              <a:moveTo>
                                <a:pt x="0" y="0"/>
                              </a:moveTo>
                              <a:cubicBezTo>
                                <a:pt x="2778" y="54769"/>
                                <a:pt x="303" y="97937"/>
                                <a:pt x="13335" y="262890"/>
                              </a:cubicBezTo>
                              <a:cubicBezTo>
                                <a:pt x="26367" y="427843"/>
                                <a:pt x="63515" y="685991"/>
                                <a:pt x="78192" y="989720"/>
                              </a:cubicBezTo>
                              <a:cubicBezTo>
                                <a:pt x="92869" y="1293450"/>
                                <a:pt x="63384" y="1883224"/>
                                <a:pt x="66802" y="2090417"/>
                              </a:cubicBezTo>
                              <a:cubicBezTo>
                                <a:pt x="70220" y="2297610"/>
                                <a:pt x="99151" y="2208277"/>
                                <a:pt x="98701" y="2232879"/>
                              </a:cubicBezTo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95" name="자유형 368">
                          <a:extLst>
                            <a:ext uri="{FF2B5EF4-FFF2-40B4-BE49-F238E27FC236}">
                              <a16:creationId xmlns:a16="http://schemas.microsoft.com/office/drawing/2014/main" id="{5656B6CE-ADA5-40C2-9A68-3927AD9FC3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78315" y="4204335"/>
                          <a:ext cx="240030" cy="128179"/>
                        </a:xfrm>
                        <a:custGeom>
                          <a:avLst/>
                          <a:gdLst>
                            <a:gd name="connsiteX0" fmla="*/ 0 w 240030"/>
                            <a:gd name="connsiteY0" fmla="*/ 9525 h 128179"/>
                            <a:gd name="connsiteX1" fmla="*/ 66675 w 240030"/>
                            <a:gd name="connsiteY1" fmla="*/ 112395 h 128179"/>
                            <a:gd name="connsiteX2" fmla="*/ 175260 w 240030"/>
                            <a:gd name="connsiteY2" fmla="*/ 116205 h 128179"/>
                            <a:gd name="connsiteX3" fmla="*/ 240030 w 240030"/>
                            <a:gd name="connsiteY3" fmla="*/ 0 h 1281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40030" h="128179">
                              <a:moveTo>
                                <a:pt x="0" y="9525"/>
                              </a:moveTo>
                              <a:cubicBezTo>
                                <a:pt x="18732" y="52070"/>
                                <a:pt x="37465" y="94615"/>
                                <a:pt x="66675" y="112395"/>
                              </a:cubicBezTo>
                              <a:cubicBezTo>
                                <a:pt x="95885" y="130175"/>
                                <a:pt x="146368" y="134938"/>
                                <a:pt x="175260" y="116205"/>
                              </a:cubicBezTo>
                              <a:cubicBezTo>
                                <a:pt x="204153" y="97473"/>
                                <a:pt x="222091" y="48736"/>
                                <a:pt x="240030" y="0"/>
                              </a:cubicBezTo>
                            </a:path>
                          </a:pathLst>
                        </a:custGeom>
                        <a:no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291" name="타원 54">
                        <a:extLst>
                          <a:ext uri="{FF2B5EF4-FFF2-40B4-BE49-F238E27FC236}">
                            <a16:creationId xmlns:a16="http://schemas.microsoft.com/office/drawing/2014/main" id="{3A65CB7C-5D0D-4728-A8C2-6B7A11893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53425" y="4445069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92" name="타원 54">
                        <a:extLst>
                          <a:ext uri="{FF2B5EF4-FFF2-40B4-BE49-F238E27FC236}">
                            <a16:creationId xmlns:a16="http://schemas.microsoft.com/office/drawing/2014/main" id="{5F4539CE-DA55-4A2F-825A-DF7685E56D18}"/>
                          </a:ext>
                        </a:extLst>
                      </p:cNvPr>
                      <p:cNvSpPr/>
                      <p:nvPr/>
                    </p:nvSpPr>
                    <p:spPr>
                      <a:xfrm rot="1800000">
                        <a:off x="8216528" y="4480179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93" name="타원 54">
                        <a:extLst>
                          <a:ext uri="{FF2B5EF4-FFF2-40B4-BE49-F238E27FC236}">
                            <a16:creationId xmlns:a16="http://schemas.microsoft.com/office/drawing/2014/main" id="{8C236FC7-AE05-4874-8CE1-D104FE4F8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7993" y="4471167"/>
                        <a:ext cx="42004" cy="59690"/>
                      </a:xfrm>
                      <a:custGeom>
                        <a:avLst/>
                        <a:gdLst>
                          <a:gd name="connsiteX0" fmla="*/ 0 w 57244"/>
                          <a:gd name="connsiteY0" fmla="*/ 29845 h 59690"/>
                          <a:gd name="connsiteX1" fmla="*/ 28622 w 57244"/>
                          <a:gd name="connsiteY1" fmla="*/ 0 h 59690"/>
                          <a:gd name="connsiteX2" fmla="*/ 57244 w 57244"/>
                          <a:gd name="connsiteY2" fmla="*/ 29845 h 59690"/>
                          <a:gd name="connsiteX3" fmla="*/ 28622 w 57244"/>
                          <a:gd name="connsiteY3" fmla="*/ 59690 h 59690"/>
                          <a:gd name="connsiteX4" fmla="*/ 0 w 57244"/>
                          <a:gd name="connsiteY4" fmla="*/ 29845 h 59690"/>
                          <a:gd name="connsiteX0" fmla="*/ 0 w 42004"/>
                          <a:gd name="connsiteY0" fmla="*/ 29845 h 59690"/>
                          <a:gd name="connsiteX1" fmla="*/ 28622 w 42004"/>
                          <a:gd name="connsiteY1" fmla="*/ 0 h 59690"/>
                          <a:gd name="connsiteX2" fmla="*/ 42004 w 42004"/>
                          <a:gd name="connsiteY2" fmla="*/ 29845 h 59690"/>
                          <a:gd name="connsiteX3" fmla="*/ 28622 w 42004"/>
                          <a:gd name="connsiteY3" fmla="*/ 59690 h 59690"/>
                          <a:gd name="connsiteX4" fmla="*/ 0 w 42004"/>
                          <a:gd name="connsiteY4" fmla="*/ 29845 h 5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004" h="59690">
                            <a:moveTo>
                              <a:pt x="0" y="29845"/>
                            </a:moveTo>
                            <a:cubicBezTo>
                              <a:pt x="0" y="13362"/>
                              <a:pt x="21621" y="0"/>
                              <a:pt x="28622" y="0"/>
                            </a:cubicBezTo>
                            <a:cubicBezTo>
                              <a:pt x="35623" y="0"/>
                              <a:pt x="42004" y="13362"/>
                              <a:pt x="42004" y="29845"/>
                            </a:cubicBezTo>
                            <a:cubicBezTo>
                              <a:pt x="42004" y="46328"/>
                              <a:pt x="35623" y="59690"/>
                              <a:pt x="28622" y="59690"/>
                            </a:cubicBezTo>
                            <a:cubicBezTo>
                              <a:pt x="21621" y="59690"/>
                              <a:pt x="0" y="46328"/>
                              <a:pt x="0" y="2984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92" name="그룹 191">
                      <a:extLst>
                        <a:ext uri="{FF2B5EF4-FFF2-40B4-BE49-F238E27FC236}">
                          <a16:creationId xmlns:a16="http://schemas.microsoft.com/office/drawing/2014/main" id="{27D67D4C-F522-4469-8A8D-949490D842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4816" y="3730151"/>
                      <a:ext cx="2997902" cy="1809715"/>
                      <a:chOff x="2239456" y="1486932"/>
                      <a:chExt cx="4168964" cy="2516637"/>
                    </a:xfrm>
                    <a:grpFill/>
                  </p:grpSpPr>
                  <p:sp>
                    <p:nvSpPr>
                      <p:cNvPr id="234" name="자유형 307">
                        <a:extLst>
                          <a:ext uri="{FF2B5EF4-FFF2-40B4-BE49-F238E27FC236}">
                            <a16:creationId xmlns:a16="http://schemas.microsoft.com/office/drawing/2014/main" id="{B4FFE637-06BF-4AD4-8F12-A7F5105F28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0684" y="2509519"/>
                        <a:ext cx="1413180" cy="1388331"/>
                      </a:xfrm>
                      <a:custGeom>
                        <a:avLst/>
                        <a:gdLst>
                          <a:gd name="connsiteX0" fmla="*/ 2940 w 1626978"/>
                          <a:gd name="connsiteY0" fmla="*/ 851337 h 1598627"/>
                          <a:gd name="connsiteX1" fmla="*/ 13100 w 1626978"/>
                          <a:gd name="connsiteY1" fmla="*/ 653217 h 1598627"/>
                          <a:gd name="connsiteX2" fmla="*/ 114700 w 1626978"/>
                          <a:gd name="connsiteY2" fmla="*/ 399217 h 1598627"/>
                          <a:gd name="connsiteX3" fmla="*/ 251860 w 1626978"/>
                          <a:gd name="connsiteY3" fmla="*/ 221417 h 1598627"/>
                          <a:gd name="connsiteX4" fmla="*/ 455060 w 1626978"/>
                          <a:gd name="connsiteY4" fmla="*/ 69017 h 1598627"/>
                          <a:gd name="connsiteX5" fmla="*/ 714140 w 1626978"/>
                          <a:gd name="connsiteY5" fmla="*/ 2977 h 1598627"/>
                          <a:gd name="connsiteX6" fmla="*/ 998620 w 1626978"/>
                          <a:gd name="connsiteY6" fmla="*/ 18217 h 1598627"/>
                          <a:gd name="connsiteX7" fmla="*/ 1222140 w 1626978"/>
                          <a:gd name="connsiteY7" fmla="*/ 79177 h 1598627"/>
                          <a:gd name="connsiteX8" fmla="*/ 1430420 w 1626978"/>
                          <a:gd name="connsiteY8" fmla="*/ 262057 h 1598627"/>
                          <a:gd name="connsiteX9" fmla="*/ 1557420 w 1626978"/>
                          <a:gd name="connsiteY9" fmla="*/ 429697 h 1598627"/>
                          <a:gd name="connsiteX10" fmla="*/ 1618380 w 1626978"/>
                          <a:gd name="connsiteY10" fmla="*/ 673537 h 1598627"/>
                          <a:gd name="connsiteX11" fmla="*/ 1618380 w 1626978"/>
                          <a:gd name="connsiteY11" fmla="*/ 891977 h 1598627"/>
                          <a:gd name="connsiteX12" fmla="*/ 1542180 w 1626978"/>
                          <a:gd name="connsiteY12" fmla="*/ 1130737 h 1598627"/>
                          <a:gd name="connsiteX13" fmla="*/ 1445660 w 1626978"/>
                          <a:gd name="connsiteY13" fmla="*/ 1298377 h 1598627"/>
                          <a:gd name="connsiteX14" fmla="*/ 1262780 w 1626978"/>
                          <a:gd name="connsiteY14" fmla="*/ 1440617 h 1598627"/>
                          <a:gd name="connsiteX15" fmla="*/ 988460 w 1626978"/>
                          <a:gd name="connsiteY15" fmla="*/ 1577777 h 1598627"/>
                          <a:gd name="connsiteX16" fmla="*/ 785260 w 1626978"/>
                          <a:gd name="connsiteY16" fmla="*/ 1593017 h 1598627"/>
                          <a:gd name="connsiteX17" fmla="*/ 500780 w 1626978"/>
                          <a:gd name="connsiteY17" fmla="*/ 1526977 h 1598627"/>
                          <a:gd name="connsiteX18" fmla="*/ 322980 w 1626978"/>
                          <a:gd name="connsiteY18" fmla="*/ 1435537 h 1598627"/>
                          <a:gd name="connsiteX19" fmla="*/ 165500 w 1626978"/>
                          <a:gd name="connsiteY19" fmla="*/ 1252657 h 1598627"/>
                          <a:gd name="connsiteX20" fmla="*/ 89300 w 1626978"/>
                          <a:gd name="connsiteY20" fmla="*/ 1059617 h 1598627"/>
                          <a:gd name="connsiteX21" fmla="*/ 28340 w 1626978"/>
                          <a:gd name="connsiteY21" fmla="*/ 917377 h 1598627"/>
                          <a:gd name="connsiteX22" fmla="*/ 2940 w 1626978"/>
                          <a:gd name="connsiteY22" fmla="*/ 851337 h 1598627"/>
                          <a:gd name="connsiteX0" fmla="*/ 3202 w 1627240"/>
                          <a:gd name="connsiteY0" fmla="*/ 851337 h 1598627"/>
                          <a:gd name="connsiteX1" fmla="*/ 13362 w 1627240"/>
                          <a:gd name="connsiteY1" fmla="*/ 653217 h 1598627"/>
                          <a:gd name="connsiteX2" fmla="*/ 114962 w 1627240"/>
                          <a:gd name="connsiteY2" fmla="*/ 399217 h 1598627"/>
                          <a:gd name="connsiteX3" fmla="*/ 252122 w 1627240"/>
                          <a:gd name="connsiteY3" fmla="*/ 221417 h 1598627"/>
                          <a:gd name="connsiteX4" fmla="*/ 455322 w 1627240"/>
                          <a:gd name="connsiteY4" fmla="*/ 69017 h 1598627"/>
                          <a:gd name="connsiteX5" fmla="*/ 714402 w 1627240"/>
                          <a:gd name="connsiteY5" fmla="*/ 2977 h 1598627"/>
                          <a:gd name="connsiteX6" fmla="*/ 998882 w 1627240"/>
                          <a:gd name="connsiteY6" fmla="*/ 18217 h 1598627"/>
                          <a:gd name="connsiteX7" fmla="*/ 1222402 w 1627240"/>
                          <a:gd name="connsiteY7" fmla="*/ 79177 h 1598627"/>
                          <a:gd name="connsiteX8" fmla="*/ 1430682 w 1627240"/>
                          <a:gd name="connsiteY8" fmla="*/ 262057 h 1598627"/>
                          <a:gd name="connsiteX9" fmla="*/ 1557682 w 1627240"/>
                          <a:gd name="connsiteY9" fmla="*/ 429697 h 1598627"/>
                          <a:gd name="connsiteX10" fmla="*/ 1618642 w 1627240"/>
                          <a:gd name="connsiteY10" fmla="*/ 673537 h 1598627"/>
                          <a:gd name="connsiteX11" fmla="*/ 1618642 w 1627240"/>
                          <a:gd name="connsiteY11" fmla="*/ 891977 h 1598627"/>
                          <a:gd name="connsiteX12" fmla="*/ 1542442 w 1627240"/>
                          <a:gd name="connsiteY12" fmla="*/ 1130737 h 1598627"/>
                          <a:gd name="connsiteX13" fmla="*/ 1445922 w 1627240"/>
                          <a:gd name="connsiteY13" fmla="*/ 1298377 h 1598627"/>
                          <a:gd name="connsiteX14" fmla="*/ 1263042 w 1627240"/>
                          <a:gd name="connsiteY14" fmla="*/ 1440617 h 1598627"/>
                          <a:gd name="connsiteX15" fmla="*/ 988722 w 1627240"/>
                          <a:gd name="connsiteY15" fmla="*/ 1577777 h 1598627"/>
                          <a:gd name="connsiteX16" fmla="*/ 785522 w 1627240"/>
                          <a:gd name="connsiteY16" fmla="*/ 1593017 h 1598627"/>
                          <a:gd name="connsiteX17" fmla="*/ 501042 w 1627240"/>
                          <a:gd name="connsiteY17" fmla="*/ 1526977 h 1598627"/>
                          <a:gd name="connsiteX18" fmla="*/ 323242 w 1627240"/>
                          <a:gd name="connsiteY18" fmla="*/ 1435537 h 1598627"/>
                          <a:gd name="connsiteX19" fmla="*/ 165762 w 1627240"/>
                          <a:gd name="connsiteY19" fmla="*/ 1252657 h 1598627"/>
                          <a:gd name="connsiteX20" fmla="*/ 89562 w 1627240"/>
                          <a:gd name="connsiteY20" fmla="*/ 1059617 h 1598627"/>
                          <a:gd name="connsiteX21" fmla="*/ 32412 w 1627240"/>
                          <a:gd name="connsiteY21" fmla="*/ 949762 h 1598627"/>
                          <a:gd name="connsiteX22" fmla="*/ 3202 w 1627240"/>
                          <a:gd name="connsiteY22" fmla="*/ 851337 h 1598627"/>
                          <a:gd name="connsiteX0" fmla="*/ 3202 w 1627240"/>
                          <a:gd name="connsiteY0" fmla="*/ 851337 h 1598627"/>
                          <a:gd name="connsiteX1" fmla="*/ 13362 w 1627240"/>
                          <a:gd name="connsiteY1" fmla="*/ 653217 h 1598627"/>
                          <a:gd name="connsiteX2" fmla="*/ 114962 w 1627240"/>
                          <a:gd name="connsiteY2" fmla="*/ 399217 h 1598627"/>
                          <a:gd name="connsiteX3" fmla="*/ 252122 w 1627240"/>
                          <a:gd name="connsiteY3" fmla="*/ 221417 h 1598627"/>
                          <a:gd name="connsiteX4" fmla="*/ 455322 w 1627240"/>
                          <a:gd name="connsiteY4" fmla="*/ 69017 h 1598627"/>
                          <a:gd name="connsiteX5" fmla="*/ 714402 w 1627240"/>
                          <a:gd name="connsiteY5" fmla="*/ 2977 h 1598627"/>
                          <a:gd name="connsiteX6" fmla="*/ 998882 w 1627240"/>
                          <a:gd name="connsiteY6" fmla="*/ 18217 h 1598627"/>
                          <a:gd name="connsiteX7" fmla="*/ 1222402 w 1627240"/>
                          <a:gd name="connsiteY7" fmla="*/ 79177 h 1598627"/>
                          <a:gd name="connsiteX8" fmla="*/ 1430682 w 1627240"/>
                          <a:gd name="connsiteY8" fmla="*/ 262057 h 1598627"/>
                          <a:gd name="connsiteX9" fmla="*/ 1557682 w 1627240"/>
                          <a:gd name="connsiteY9" fmla="*/ 429697 h 1598627"/>
                          <a:gd name="connsiteX10" fmla="*/ 1618642 w 1627240"/>
                          <a:gd name="connsiteY10" fmla="*/ 673537 h 1598627"/>
                          <a:gd name="connsiteX11" fmla="*/ 1618642 w 1627240"/>
                          <a:gd name="connsiteY11" fmla="*/ 891977 h 1598627"/>
                          <a:gd name="connsiteX12" fmla="*/ 1542442 w 1627240"/>
                          <a:gd name="connsiteY12" fmla="*/ 1130737 h 1598627"/>
                          <a:gd name="connsiteX13" fmla="*/ 1445922 w 1627240"/>
                          <a:gd name="connsiteY13" fmla="*/ 1298377 h 1598627"/>
                          <a:gd name="connsiteX14" fmla="*/ 1263042 w 1627240"/>
                          <a:gd name="connsiteY14" fmla="*/ 1440617 h 1598627"/>
                          <a:gd name="connsiteX15" fmla="*/ 988722 w 1627240"/>
                          <a:gd name="connsiteY15" fmla="*/ 1577777 h 1598627"/>
                          <a:gd name="connsiteX16" fmla="*/ 785522 w 1627240"/>
                          <a:gd name="connsiteY16" fmla="*/ 1593017 h 1598627"/>
                          <a:gd name="connsiteX17" fmla="*/ 501042 w 1627240"/>
                          <a:gd name="connsiteY17" fmla="*/ 1526977 h 1598627"/>
                          <a:gd name="connsiteX18" fmla="*/ 323242 w 1627240"/>
                          <a:gd name="connsiteY18" fmla="*/ 1435537 h 1598627"/>
                          <a:gd name="connsiteX19" fmla="*/ 165762 w 1627240"/>
                          <a:gd name="connsiteY19" fmla="*/ 1252657 h 1598627"/>
                          <a:gd name="connsiteX20" fmla="*/ 76227 w 1627240"/>
                          <a:gd name="connsiteY20" fmla="*/ 1069142 h 1598627"/>
                          <a:gd name="connsiteX21" fmla="*/ 32412 w 1627240"/>
                          <a:gd name="connsiteY21" fmla="*/ 949762 h 1598627"/>
                          <a:gd name="connsiteX22" fmla="*/ 3202 w 1627240"/>
                          <a:gd name="connsiteY22" fmla="*/ 851337 h 15986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1627240" h="1598627">
                            <a:moveTo>
                              <a:pt x="3202" y="851337"/>
                            </a:moveTo>
                            <a:cubicBezTo>
                              <a:pt x="27" y="801913"/>
                              <a:pt x="-5265" y="728570"/>
                              <a:pt x="13362" y="653217"/>
                            </a:cubicBezTo>
                            <a:cubicBezTo>
                              <a:pt x="31989" y="577864"/>
                              <a:pt x="75169" y="471184"/>
                              <a:pt x="114962" y="399217"/>
                            </a:cubicBezTo>
                            <a:cubicBezTo>
                              <a:pt x="154755" y="327250"/>
                              <a:pt x="195395" y="276450"/>
                              <a:pt x="252122" y="221417"/>
                            </a:cubicBezTo>
                            <a:cubicBezTo>
                              <a:pt x="308849" y="166384"/>
                              <a:pt x="378275" y="105424"/>
                              <a:pt x="455322" y="69017"/>
                            </a:cubicBezTo>
                            <a:cubicBezTo>
                              <a:pt x="532369" y="32610"/>
                              <a:pt x="623809" y="11444"/>
                              <a:pt x="714402" y="2977"/>
                            </a:cubicBezTo>
                            <a:cubicBezTo>
                              <a:pt x="804995" y="-5490"/>
                              <a:pt x="914215" y="5517"/>
                              <a:pt x="998882" y="18217"/>
                            </a:cubicBezTo>
                            <a:cubicBezTo>
                              <a:pt x="1083549" y="30917"/>
                              <a:pt x="1150435" y="38537"/>
                              <a:pt x="1222402" y="79177"/>
                            </a:cubicBezTo>
                            <a:cubicBezTo>
                              <a:pt x="1294369" y="119817"/>
                              <a:pt x="1374802" y="203637"/>
                              <a:pt x="1430682" y="262057"/>
                            </a:cubicBezTo>
                            <a:cubicBezTo>
                              <a:pt x="1486562" y="320477"/>
                              <a:pt x="1526355" y="361117"/>
                              <a:pt x="1557682" y="429697"/>
                            </a:cubicBezTo>
                            <a:cubicBezTo>
                              <a:pt x="1589009" y="498277"/>
                              <a:pt x="1608482" y="596490"/>
                              <a:pt x="1618642" y="673537"/>
                            </a:cubicBezTo>
                            <a:cubicBezTo>
                              <a:pt x="1628802" y="750584"/>
                              <a:pt x="1631342" y="815777"/>
                              <a:pt x="1618642" y="891977"/>
                            </a:cubicBezTo>
                            <a:cubicBezTo>
                              <a:pt x="1605942" y="968177"/>
                              <a:pt x="1571229" y="1063004"/>
                              <a:pt x="1542442" y="1130737"/>
                            </a:cubicBezTo>
                            <a:cubicBezTo>
                              <a:pt x="1513655" y="1198470"/>
                              <a:pt x="1492489" y="1246730"/>
                              <a:pt x="1445922" y="1298377"/>
                            </a:cubicBezTo>
                            <a:cubicBezTo>
                              <a:pt x="1399355" y="1350024"/>
                              <a:pt x="1339242" y="1394050"/>
                              <a:pt x="1263042" y="1440617"/>
                            </a:cubicBezTo>
                            <a:cubicBezTo>
                              <a:pt x="1186842" y="1487184"/>
                              <a:pt x="1068308" y="1552377"/>
                              <a:pt x="988722" y="1577777"/>
                            </a:cubicBezTo>
                            <a:cubicBezTo>
                              <a:pt x="909136" y="1603177"/>
                              <a:pt x="866802" y="1601484"/>
                              <a:pt x="785522" y="1593017"/>
                            </a:cubicBezTo>
                            <a:cubicBezTo>
                              <a:pt x="704242" y="1584550"/>
                              <a:pt x="578089" y="1553224"/>
                              <a:pt x="501042" y="1526977"/>
                            </a:cubicBezTo>
                            <a:cubicBezTo>
                              <a:pt x="423995" y="1500730"/>
                              <a:pt x="379122" y="1481257"/>
                              <a:pt x="323242" y="1435537"/>
                            </a:cubicBezTo>
                            <a:cubicBezTo>
                              <a:pt x="267362" y="1389817"/>
                              <a:pt x="206931" y="1313723"/>
                              <a:pt x="165762" y="1252657"/>
                            </a:cubicBezTo>
                            <a:cubicBezTo>
                              <a:pt x="124593" y="1191591"/>
                              <a:pt x="99087" y="1125022"/>
                              <a:pt x="76227" y="1069142"/>
                            </a:cubicBezTo>
                            <a:cubicBezTo>
                              <a:pt x="53367" y="1013262"/>
                              <a:pt x="44583" y="986063"/>
                              <a:pt x="32412" y="949762"/>
                            </a:cubicBezTo>
                            <a:cubicBezTo>
                              <a:pt x="20241" y="913461"/>
                              <a:pt x="6377" y="900761"/>
                              <a:pt x="3202" y="851337"/>
                            </a:cubicBez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35" name="자유형 308">
                        <a:extLst>
                          <a:ext uri="{FF2B5EF4-FFF2-40B4-BE49-F238E27FC236}">
                            <a16:creationId xmlns:a16="http://schemas.microsoft.com/office/drawing/2014/main" id="{FBE0AD80-9424-4AC7-96F8-FD7553E021FD}"/>
                          </a:ext>
                        </a:extLst>
                      </p:cNvPr>
                      <p:cNvSpPr/>
                      <p:nvPr/>
                    </p:nvSpPr>
                    <p:spPr>
                      <a:xfrm rot="1440000">
                        <a:off x="4979432" y="2509519"/>
                        <a:ext cx="1413180" cy="1388331"/>
                      </a:xfrm>
                      <a:custGeom>
                        <a:avLst/>
                        <a:gdLst>
                          <a:gd name="connsiteX0" fmla="*/ 2940 w 1626978"/>
                          <a:gd name="connsiteY0" fmla="*/ 851337 h 1598627"/>
                          <a:gd name="connsiteX1" fmla="*/ 13100 w 1626978"/>
                          <a:gd name="connsiteY1" fmla="*/ 653217 h 1598627"/>
                          <a:gd name="connsiteX2" fmla="*/ 114700 w 1626978"/>
                          <a:gd name="connsiteY2" fmla="*/ 399217 h 1598627"/>
                          <a:gd name="connsiteX3" fmla="*/ 251860 w 1626978"/>
                          <a:gd name="connsiteY3" fmla="*/ 221417 h 1598627"/>
                          <a:gd name="connsiteX4" fmla="*/ 455060 w 1626978"/>
                          <a:gd name="connsiteY4" fmla="*/ 69017 h 1598627"/>
                          <a:gd name="connsiteX5" fmla="*/ 714140 w 1626978"/>
                          <a:gd name="connsiteY5" fmla="*/ 2977 h 1598627"/>
                          <a:gd name="connsiteX6" fmla="*/ 998620 w 1626978"/>
                          <a:gd name="connsiteY6" fmla="*/ 18217 h 1598627"/>
                          <a:gd name="connsiteX7" fmla="*/ 1222140 w 1626978"/>
                          <a:gd name="connsiteY7" fmla="*/ 79177 h 1598627"/>
                          <a:gd name="connsiteX8" fmla="*/ 1430420 w 1626978"/>
                          <a:gd name="connsiteY8" fmla="*/ 262057 h 1598627"/>
                          <a:gd name="connsiteX9" fmla="*/ 1557420 w 1626978"/>
                          <a:gd name="connsiteY9" fmla="*/ 429697 h 1598627"/>
                          <a:gd name="connsiteX10" fmla="*/ 1618380 w 1626978"/>
                          <a:gd name="connsiteY10" fmla="*/ 673537 h 1598627"/>
                          <a:gd name="connsiteX11" fmla="*/ 1618380 w 1626978"/>
                          <a:gd name="connsiteY11" fmla="*/ 891977 h 1598627"/>
                          <a:gd name="connsiteX12" fmla="*/ 1542180 w 1626978"/>
                          <a:gd name="connsiteY12" fmla="*/ 1130737 h 1598627"/>
                          <a:gd name="connsiteX13" fmla="*/ 1445660 w 1626978"/>
                          <a:gd name="connsiteY13" fmla="*/ 1298377 h 1598627"/>
                          <a:gd name="connsiteX14" fmla="*/ 1262780 w 1626978"/>
                          <a:gd name="connsiteY14" fmla="*/ 1440617 h 1598627"/>
                          <a:gd name="connsiteX15" fmla="*/ 988460 w 1626978"/>
                          <a:gd name="connsiteY15" fmla="*/ 1577777 h 1598627"/>
                          <a:gd name="connsiteX16" fmla="*/ 785260 w 1626978"/>
                          <a:gd name="connsiteY16" fmla="*/ 1593017 h 1598627"/>
                          <a:gd name="connsiteX17" fmla="*/ 500780 w 1626978"/>
                          <a:gd name="connsiteY17" fmla="*/ 1526977 h 1598627"/>
                          <a:gd name="connsiteX18" fmla="*/ 322980 w 1626978"/>
                          <a:gd name="connsiteY18" fmla="*/ 1435537 h 1598627"/>
                          <a:gd name="connsiteX19" fmla="*/ 165500 w 1626978"/>
                          <a:gd name="connsiteY19" fmla="*/ 1252657 h 1598627"/>
                          <a:gd name="connsiteX20" fmla="*/ 89300 w 1626978"/>
                          <a:gd name="connsiteY20" fmla="*/ 1059617 h 1598627"/>
                          <a:gd name="connsiteX21" fmla="*/ 28340 w 1626978"/>
                          <a:gd name="connsiteY21" fmla="*/ 917377 h 1598627"/>
                          <a:gd name="connsiteX22" fmla="*/ 2940 w 1626978"/>
                          <a:gd name="connsiteY22" fmla="*/ 851337 h 1598627"/>
                          <a:gd name="connsiteX0" fmla="*/ 3202 w 1627240"/>
                          <a:gd name="connsiteY0" fmla="*/ 851337 h 1598627"/>
                          <a:gd name="connsiteX1" fmla="*/ 13362 w 1627240"/>
                          <a:gd name="connsiteY1" fmla="*/ 653217 h 1598627"/>
                          <a:gd name="connsiteX2" fmla="*/ 114962 w 1627240"/>
                          <a:gd name="connsiteY2" fmla="*/ 399217 h 1598627"/>
                          <a:gd name="connsiteX3" fmla="*/ 252122 w 1627240"/>
                          <a:gd name="connsiteY3" fmla="*/ 221417 h 1598627"/>
                          <a:gd name="connsiteX4" fmla="*/ 455322 w 1627240"/>
                          <a:gd name="connsiteY4" fmla="*/ 69017 h 1598627"/>
                          <a:gd name="connsiteX5" fmla="*/ 714402 w 1627240"/>
                          <a:gd name="connsiteY5" fmla="*/ 2977 h 1598627"/>
                          <a:gd name="connsiteX6" fmla="*/ 998882 w 1627240"/>
                          <a:gd name="connsiteY6" fmla="*/ 18217 h 1598627"/>
                          <a:gd name="connsiteX7" fmla="*/ 1222402 w 1627240"/>
                          <a:gd name="connsiteY7" fmla="*/ 79177 h 1598627"/>
                          <a:gd name="connsiteX8" fmla="*/ 1430682 w 1627240"/>
                          <a:gd name="connsiteY8" fmla="*/ 262057 h 1598627"/>
                          <a:gd name="connsiteX9" fmla="*/ 1557682 w 1627240"/>
                          <a:gd name="connsiteY9" fmla="*/ 429697 h 1598627"/>
                          <a:gd name="connsiteX10" fmla="*/ 1618642 w 1627240"/>
                          <a:gd name="connsiteY10" fmla="*/ 673537 h 1598627"/>
                          <a:gd name="connsiteX11" fmla="*/ 1618642 w 1627240"/>
                          <a:gd name="connsiteY11" fmla="*/ 891977 h 1598627"/>
                          <a:gd name="connsiteX12" fmla="*/ 1542442 w 1627240"/>
                          <a:gd name="connsiteY12" fmla="*/ 1130737 h 1598627"/>
                          <a:gd name="connsiteX13" fmla="*/ 1445922 w 1627240"/>
                          <a:gd name="connsiteY13" fmla="*/ 1298377 h 1598627"/>
                          <a:gd name="connsiteX14" fmla="*/ 1263042 w 1627240"/>
                          <a:gd name="connsiteY14" fmla="*/ 1440617 h 1598627"/>
                          <a:gd name="connsiteX15" fmla="*/ 988722 w 1627240"/>
                          <a:gd name="connsiteY15" fmla="*/ 1577777 h 1598627"/>
                          <a:gd name="connsiteX16" fmla="*/ 785522 w 1627240"/>
                          <a:gd name="connsiteY16" fmla="*/ 1593017 h 1598627"/>
                          <a:gd name="connsiteX17" fmla="*/ 501042 w 1627240"/>
                          <a:gd name="connsiteY17" fmla="*/ 1526977 h 1598627"/>
                          <a:gd name="connsiteX18" fmla="*/ 323242 w 1627240"/>
                          <a:gd name="connsiteY18" fmla="*/ 1435537 h 1598627"/>
                          <a:gd name="connsiteX19" fmla="*/ 165762 w 1627240"/>
                          <a:gd name="connsiteY19" fmla="*/ 1252657 h 1598627"/>
                          <a:gd name="connsiteX20" fmla="*/ 89562 w 1627240"/>
                          <a:gd name="connsiteY20" fmla="*/ 1059617 h 1598627"/>
                          <a:gd name="connsiteX21" fmla="*/ 32412 w 1627240"/>
                          <a:gd name="connsiteY21" fmla="*/ 949762 h 1598627"/>
                          <a:gd name="connsiteX22" fmla="*/ 3202 w 1627240"/>
                          <a:gd name="connsiteY22" fmla="*/ 851337 h 1598627"/>
                          <a:gd name="connsiteX0" fmla="*/ 3202 w 1627240"/>
                          <a:gd name="connsiteY0" fmla="*/ 851337 h 1598627"/>
                          <a:gd name="connsiteX1" fmla="*/ 13362 w 1627240"/>
                          <a:gd name="connsiteY1" fmla="*/ 653217 h 1598627"/>
                          <a:gd name="connsiteX2" fmla="*/ 114962 w 1627240"/>
                          <a:gd name="connsiteY2" fmla="*/ 399217 h 1598627"/>
                          <a:gd name="connsiteX3" fmla="*/ 252122 w 1627240"/>
                          <a:gd name="connsiteY3" fmla="*/ 221417 h 1598627"/>
                          <a:gd name="connsiteX4" fmla="*/ 455322 w 1627240"/>
                          <a:gd name="connsiteY4" fmla="*/ 69017 h 1598627"/>
                          <a:gd name="connsiteX5" fmla="*/ 714402 w 1627240"/>
                          <a:gd name="connsiteY5" fmla="*/ 2977 h 1598627"/>
                          <a:gd name="connsiteX6" fmla="*/ 998882 w 1627240"/>
                          <a:gd name="connsiteY6" fmla="*/ 18217 h 1598627"/>
                          <a:gd name="connsiteX7" fmla="*/ 1222402 w 1627240"/>
                          <a:gd name="connsiteY7" fmla="*/ 79177 h 1598627"/>
                          <a:gd name="connsiteX8" fmla="*/ 1430682 w 1627240"/>
                          <a:gd name="connsiteY8" fmla="*/ 262057 h 1598627"/>
                          <a:gd name="connsiteX9" fmla="*/ 1557682 w 1627240"/>
                          <a:gd name="connsiteY9" fmla="*/ 429697 h 1598627"/>
                          <a:gd name="connsiteX10" fmla="*/ 1618642 w 1627240"/>
                          <a:gd name="connsiteY10" fmla="*/ 673537 h 1598627"/>
                          <a:gd name="connsiteX11" fmla="*/ 1618642 w 1627240"/>
                          <a:gd name="connsiteY11" fmla="*/ 891977 h 1598627"/>
                          <a:gd name="connsiteX12" fmla="*/ 1542442 w 1627240"/>
                          <a:gd name="connsiteY12" fmla="*/ 1130737 h 1598627"/>
                          <a:gd name="connsiteX13" fmla="*/ 1445922 w 1627240"/>
                          <a:gd name="connsiteY13" fmla="*/ 1298377 h 1598627"/>
                          <a:gd name="connsiteX14" fmla="*/ 1263042 w 1627240"/>
                          <a:gd name="connsiteY14" fmla="*/ 1440617 h 1598627"/>
                          <a:gd name="connsiteX15" fmla="*/ 988722 w 1627240"/>
                          <a:gd name="connsiteY15" fmla="*/ 1577777 h 1598627"/>
                          <a:gd name="connsiteX16" fmla="*/ 785522 w 1627240"/>
                          <a:gd name="connsiteY16" fmla="*/ 1593017 h 1598627"/>
                          <a:gd name="connsiteX17" fmla="*/ 501042 w 1627240"/>
                          <a:gd name="connsiteY17" fmla="*/ 1526977 h 1598627"/>
                          <a:gd name="connsiteX18" fmla="*/ 323242 w 1627240"/>
                          <a:gd name="connsiteY18" fmla="*/ 1435537 h 1598627"/>
                          <a:gd name="connsiteX19" fmla="*/ 165762 w 1627240"/>
                          <a:gd name="connsiteY19" fmla="*/ 1252657 h 1598627"/>
                          <a:gd name="connsiteX20" fmla="*/ 76227 w 1627240"/>
                          <a:gd name="connsiteY20" fmla="*/ 1069142 h 1598627"/>
                          <a:gd name="connsiteX21" fmla="*/ 32412 w 1627240"/>
                          <a:gd name="connsiteY21" fmla="*/ 949762 h 1598627"/>
                          <a:gd name="connsiteX22" fmla="*/ 3202 w 1627240"/>
                          <a:gd name="connsiteY22" fmla="*/ 851337 h 15986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1627240" h="1598627">
                            <a:moveTo>
                              <a:pt x="3202" y="851337"/>
                            </a:moveTo>
                            <a:cubicBezTo>
                              <a:pt x="27" y="801913"/>
                              <a:pt x="-5265" y="728570"/>
                              <a:pt x="13362" y="653217"/>
                            </a:cubicBezTo>
                            <a:cubicBezTo>
                              <a:pt x="31989" y="577864"/>
                              <a:pt x="75169" y="471184"/>
                              <a:pt x="114962" y="399217"/>
                            </a:cubicBezTo>
                            <a:cubicBezTo>
                              <a:pt x="154755" y="327250"/>
                              <a:pt x="195395" y="276450"/>
                              <a:pt x="252122" y="221417"/>
                            </a:cubicBezTo>
                            <a:cubicBezTo>
                              <a:pt x="308849" y="166384"/>
                              <a:pt x="378275" y="105424"/>
                              <a:pt x="455322" y="69017"/>
                            </a:cubicBezTo>
                            <a:cubicBezTo>
                              <a:pt x="532369" y="32610"/>
                              <a:pt x="623809" y="11444"/>
                              <a:pt x="714402" y="2977"/>
                            </a:cubicBezTo>
                            <a:cubicBezTo>
                              <a:pt x="804995" y="-5490"/>
                              <a:pt x="914215" y="5517"/>
                              <a:pt x="998882" y="18217"/>
                            </a:cubicBezTo>
                            <a:cubicBezTo>
                              <a:pt x="1083549" y="30917"/>
                              <a:pt x="1150435" y="38537"/>
                              <a:pt x="1222402" y="79177"/>
                            </a:cubicBezTo>
                            <a:cubicBezTo>
                              <a:pt x="1294369" y="119817"/>
                              <a:pt x="1374802" y="203637"/>
                              <a:pt x="1430682" y="262057"/>
                            </a:cubicBezTo>
                            <a:cubicBezTo>
                              <a:pt x="1486562" y="320477"/>
                              <a:pt x="1526355" y="361117"/>
                              <a:pt x="1557682" y="429697"/>
                            </a:cubicBezTo>
                            <a:cubicBezTo>
                              <a:pt x="1589009" y="498277"/>
                              <a:pt x="1608482" y="596490"/>
                              <a:pt x="1618642" y="673537"/>
                            </a:cubicBezTo>
                            <a:cubicBezTo>
                              <a:pt x="1628802" y="750584"/>
                              <a:pt x="1631342" y="815777"/>
                              <a:pt x="1618642" y="891977"/>
                            </a:cubicBezTo>
                            <a:cubicBezTo>
                              <a:pt x="1605942" y="968177"/>
                              <a:pt x="1571229" y="1063004"/>
                              <a:pt x="1542442" y="1130737"/>
                            </a:cubicBezTo>
                            <a:cubicBezTo>
                              <a:pt x="1513655" y="1198470"/>
                              <a:pt x="1492489" y="1246730"/>
                              <a:pt x="1445922" y="1298377"/>
                            </a:cubicBezTo>
                            <a:cubicBezTo>
                              <a:pt x="1399355" y="1350024"/>
                              <a:pt x="1339242" y="1394050"/>
                              <a:pt x="1263042" y="1440617"/>
                            </a:cubicBezTo>
                            <a:cubicBezTo>
                              <a:pt x="1186842" y="1487184"/>
                              <a:pt x="1068308" y="1552377"/>
                              <a:pt x="988722" y="1577777"/>
                            </a:cubicBezTo>
                            <a:cubicBezTo>
                              <a:pt x="909136" y="1603177"/>
                              <a:pt x="866802" y="1601484"/>
                              <a:pt x="785522" y="1593017"/>
                            </a:cubicBezTo>
                            <a:cubicBezTo>
                              <a:pt x="704242" y="1584550"/>
                              <a:pt x="578089" y="1553224"/>
                              <a:pt x="501042" y="1526977"/>
                            </a:cubicBezTo>
                            <a:cubicBezTo>
                              <a:pt x="423995" y="1500730"/>
                              <a:pt x="379122" y="1481257"/>
                              <a:pt x="323242" y="1435537"/>
                            </a:cubicBezTo>
                            <a:cubicBezTo>
                              <a:pt x="267362" y="1389817"/>
                              <a:pt x="206931" y="1313723"/>
                              <a:pt x="165762" y="1252657"/>
                            </a:cubicBezTo>
                            <a:cubicBezTo>
                              <a:pt x="124593" y="1191591"/>
                              <a:pt x="99087" y="1125022"/>
                              <a:pt x="76227" y="1069142"/>
                            </a:cubicBezTo>
                            <a:cubicBezTo>
                              <a:pt x="53367" y="1013262"/>
                              <a:pt x="44583" y="986063"/>
                              <a:pt x="32412" y="949762"/>
                            </a:cubicBezTo>
                            <a:cubicBezTo>
                              <a:pt x="20241" y="913461"/>
                              <a:pt x="6377" y="900761"/>
                              <a:pt x="3202" y="851337"/>
                            </a:cubicBez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36" name="자유형 309">
                        <a:extLst>
                          <a:ext uri="{FF2B5EF4-FFF2-40B4-BE49-F238E27FC236}">
                            <a16:creationId xmlns:a16="http://schemas.microsoft.com/office/drawing/2014/main" id="{159DCACB-2268-4FFA-B494-346CA500F5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30379" y="2353309"/>
                        <a:ext cx="941820" cy="1056312"/>
                      </a:xfrm>
                      <a:custGeom>
                        <a:avLst/>
                        <a:gdLst>
                          <a:gd name="connsiteX0" fmla="*/ 934874 w 941273"/>
                          <a:gd name="connsiteY0" fmla="*/ 8890 h 1076008"/>
                          <a:gd name="connsiteX1" fmla="*/ 909474 w 941273"/>
                          <a:gd name="connsiteY1" fmla="*/ 85090 h 1076008"/>
                          <a:gd name="connsiteX2" fmla="*/ 726594 w 941273"/>
                          <a:gd name="connsiteY2" fmla="*/ 115570 h 1076008"/>
                          <a:gd name="connsiteX3" fmla="*/ 553874 w 941273"/>
                          <a:gd name="connsiteY3" fmla="*/ 161290 h 1076008"/>
                          <a:gd name="connsiteX4" fmla="*/ 416714 w 941273"/>
                          <a:gd name="connsiteY4" fmla="*/ 242570 h 1076008"/>
                          <a:gd name="connsiteX5" fmla="*/ 228754 w 941273"/>
                          <a:gd name="connsiteY5" fmla="*/ 384810 h 1076008"/>
                          <a:gd name="connsiteX6" fmla="*/ 152554 w 941273"/>
                          <a:gd name="connsiteY6" fmla="*/ 593090 h 1076008"/>
                          <a:gd name="connsiteX7" fmla="*/ 127154 w 941273"/>
                          <a:gd name="connsiteY7" fmla="*/ 836930 h 1076008"/>
                          <a:gd name="connsiteX8" fmla="*/ 91594 w 941273"/>
                          <a:gd name="connsiteY8" fmla="*/ 943610 h 1076008"/>
                          <a:gd name="connsiteX9" fmla="*/ 25554 w 941273"/>
                          <a:gd name="connsiteY9" fmla="*/ 1060450 h 1076008"/>
                          <a:gd name="connsiteX10" fmla="*/ 15394 w 941273"/>
                          <a:gd name="connsiteY10" fmla="*/ 1050290 h 1076008"/>
                          <a:gd name="connsiteX11" fmla="*/ 154 w 941273"/>
                          <a:gd name="connsiteY11" fmla="*/ 836930 h 1076008"/>
                          <a:gd name="connsiteX12" fmla="*/ 25554 w 941273"/>
                          <a:gd name="connsiteY12" fmla="*/ 628650 h 1076008"/>
                          <a:gd name="connsiteX13" fmla="*/ 91594 w 941273"/>
                          <a:gd name="connsiteY13" fmla="*/ 430530 h 1076008"/>
                          <a:gd name="connsiteX14" fmla="*/ 228754 w 941273"/>
                          <a:gd name="connsiteY14" fmla="*/ 232410 h 1076008"/>
                          <a:gd name="connsiteX15" fmla="*/ 421794 w 941273"/>
                          <a:gd name="connsiteY15" fmla="*/ 125730 h 1076008"/>
                          <a:gd name="connsiteX16" fmla="*/ 635154 w 941273"/>
                          <a:gd name="connsiteY16" fmla="*/ 44450 h 1076008"/>
                          <a:gd name="connsiteX17" fmla="*/ 838354 w 941273"/>
                          <a:gd name="connsiteY17" fmla="*/ 3810 h 1076008"/>
                          <a:gd name="connsiteX18" fmla="*/ 934874 w 941273"/>
                          <a:gd name="connsiteY18" fmla="*/ 8890 h 1076008"/>
                          <a:gd name="connsiteX0" fmla="*/ 934874 w 941273"/>
                          <a:gd name="connsiteY0" fmla="*/ 8890 h 1076008"/>
                          <a:gd name="connsiteX1" fmla="*/ 909474 w 941273"/>
                          <a:gd name="connsiteY1" fmla="*/ 85090 h 1076008"/>
                          <a:gd name="connsiteX2" fmla="*/ 726594 w 941273"/>
                          <a:gd name="connsiteY2" fmla="*/ 115570 h 1076008"/>
                          <a:gd name="connsiteX3" fmla="*/ 553874 w 941273"/>
                          <a:gd name="connsiteY3" fmla="*/ 161290 h 1076008"/>
                          <a:gd name="connsiteX4" fmla="*/ 416714 w 941273"/>
                          <a:gd name="connsiteY4" fmla="*/ 242570 h 1076008"/>
                          <a:gd name="connsiteX5" fmla="*/ 247804 w 941273"/>
                          <a:gd name="connsiteY5" fmla="*/ 396240 h 1076008"/>
                          <a:gd name="connsiteX6" fmla="*/ 152554 w 941273"/>
                          <a:gd name="connsiteY6" fmla="*/ 593090 h 1076008"/>
                          <a:gd name="connsiteX7" fmla="*/ 127154 w 941273"/>
                          <a:gd name="connsiteY7" fmla="*/ 836930 h 1076008"/>
                          <a:gd name="connsiteX8" fmla="*/ 91594 w 941273"/>
                          <a:gd name="connsiteY8" fmla="*/ 943610 h 1076008"/>
                          <a:gd name="connsiteX9" fmla="*/ 25554 w 941273"/>
                          <a:gd name="connsiteY9" fmla="*/ 1060450 h 1076008"/>
                          <a:gd name="connsiteX10" fmla="*/ 15394 w 941273"/>
                          <a:gd name="connsiteY10" fmla="*/ 1050290 h 1076008"/>
                          <a:gd name="connsiteX11" fmla="*/ 154 w 941273"/>
                          <a:gd name="connsiteY11" fmla="*/ 836930 h 1076008"/>
                          <a:gd name="connsiteX12" fmla="*/ 25554 w 941273"/>
                          <a:gd name="connsiteY12" fmla="*/ 628650 h 1076008"/>
                          <a:gd name="connsiteX13" fmla="*/ 91594 w 941273"/>
                          <a:gd name="connsiteY13" fmla="*/ 430530 h 1076008"/>
                          <a:gd name="connsiteX14" fmla="*/ 228754 w 941273"/>
                          <a:gd name="connsiteY14" fmla="*/ 232410 h 1076008"/>
                          <a:gd name="connsiteX15" fmla="*/ 421794 w 941273"/>
                          <a:gd name="connsiteY15" fmla="*/ 125730 h 1076008"/>
                          <a:gd name="connsiteX16" fmla="*/ 635154 w 941273"/>
                          <a:gd name="connsiteY16" fmla="*/ 44450 h 1076008"/>
                          <a:gd name="connsiteX17" fmla="*/ 838354 w 941273"/>
                          <a:gd name="connsiteY17" fmla="*/ 3810 h 1076008"/>
                          <a:gd name="connsiteX18" fmla="*/ 934874 w 941273"/>
                          <a:gd name="connsiteY18" fmla="*/ 8890 h 1076008"/>
                          <a:gd name="connsiteX0" fmla="*/ 934874 w 941273"/>
                          <a:gd name="connsiteY0" fmla="*/ 8890 h 1076008"/>
                          <a:gd name="connsiteX1" fmla="*/ 909474 w 941273"/>
                          <a:gd name="connsiteY1" fmla="*/ 85090 h 1076008"/>
                          <a:gd name="connsiteX2" fmla="*/ 726594 w 941273"/>
                          <a:gd name="connsiteY2" fmla="*/ 115570 h 1076008"/>
                          <a:gd name="connsiteX3" fmla="*/ 553874 w 941273"/>
                          <a:gd name="connsiteY3" fmla="*/ 161290 h 1076008"/>
                          <a:gd name="connsiteX4" fmla="*/ 416714 w 941273"/>
                          <a:gd name="connsiteY4" fmla="*/ 242570 h 1076008"/>
                          <a:gd name="connsiteX5" fmla="*/ 247804 w 941273"/>
                          <a:gd name="connsiteY5" fmla="*/ 396240 h 1076008"/>
                          <a:gd name="connsiteX6" fmla="*/ 152554 w 941273"/>
                          <a:gd name="connsiteY6" fmla="*/ 593090 h 1076008"/>
                          <a:gd name="connsiteX7" fmla="*/ 127154 w 941273"/>
                          <a:gd name="connsiteY7" fmla="*/ 836930 h 1076008"/>
                          <a:gd name="connsiteX8" fmla="*/ 91594 w 941273"/>
                          <a:gd name="connsiteY8" fmla="*/ 943610 h 1076008"/>
                          <a:gd name="connsiteX9" fmla="*/ 25554 w 941273"/>
                          <a:gd name="connsiteY9" fmla="*/ 1060450 h 1076008"/>
                          <a:gd name="connsiteX10" fmla="*/ 15394 w 941273"/>
                          <a:gd name="connsiteY10" fmla="*/ 1050290 h 1076008"/>
                          <a:gd name="connsiteX11" fmla="*/ 154 w 941273"/>
                          <a:gd name="connsiteY11" fmla="*/ 836930 h 1076008"/>
                          <a:gd name="connsiteX12" fmla="*/ 25554 w 941273"/>
                          <a:gd name="connsiteY12" fmla="*/ 628650 h 1076008"/>
                          <a:gd name="connsiteX13" fmla="*/ 91594 w 941273"/>
                          <a:gd name="connsiteY13" fmla="*/ 430530 h 1076008"/>
                          <a:gd name="connsiteX14" fmla="*/ 242089 w 941273"/>
                          <a:gd name="connsiteY14" fmla="*/ 236220 h 1076008"/>
                          <a:gd name="connsiteX15" fmla="*/ 421794 w 941273"/>
                          <a:gd name="connsiteY15" fmla="*/ 125730 h 1076008"/>
                          <a:gd name="connsiteX16" fmla="*/ 635154 w 941273"/>
                          <a:gd name="connsiteY16" fmla="*/ 44450 h 1076008"/>
                          <a:gd name="connsiteX17" fmla="*/ 838354 w 941273"/>
                          <a:gd name="connsiteY17" fmla="*/ 3810 h 1076008"/>
                          <a:gd name="connsiteX18" fmla="*/ 934874 w 941273"/>
                          <a:gd name="connsiteY18" fmla="*/ 8890 h 1076008"/>
                          <a:gd name="connsiteX0" fmla="*/ 934874 w 941273"/>
                          <a:gd name="connsiteY0" fmla="*/ 8890 h 1073571"/>
                          <a:gd name="connsiteX1" fmla="*/ 909474 w 941273"/>
                          <a:gd name="connsiteY1" fmla="*/ 85090 h 1073571"/>
                          <a:gd name="connsiteX2" fmla="*/ 726594 w 941273"/>
                          <a:gd name="connsiteY2" fmla="*/ 115570 h 1073571"/>
                          <a:gd name="connsiteX3" fmla="*/ 553874 w 941273"/>
                          <a:gd name="connsiteY3" fmla="*/ 161290 h 1073571"/>
                          <a:gd name="connsiteX4" fmla="*/ 416714 w 941273"/>
                          <a:gd name="connsiteY4" fmla="*/ 242570 h 1073571"/>
                          <a:gd name="connsiteX5" fmla="*/ 247804 w 941273"/>
                          <a:gd name="connsiteY5" fmla="*/ 396240 h 1073571"/>
                          <a:gd name="connsiteX6" fmla="*/ 152554 w 941273"/>
                          <a:gd name="connsiteY6" fmla="*/ 593090 h 1073571"/>
                          <a:gd name="connsiteX7" fmla="*/ 127154 w 941273"/>
                          <a:gd name="connsiteY7" fmla="*/ 836930 h 1073571"/>
                          <a:gd name="connsiteX8" fmla="*/ 101119 w 941273"/>
                          <a:gd name="connsiteY8" fmla="*/ 983615 h 1073571"/>
                          <a:gd name="connsiteX9" fmla="*/ 25554 w 941273"/>
                          <a:gd name="connsiteY9" fmla="*/ 1060450 h 1073571"/>
                          <a:gd name="connsiteX10" fmla="*/ 15394 w 941273"/>
                          <a:gd name="connsiteY10" fmla="*/ 1050290 h 1073571"/>
                          <a:gd name="connsiteX11" fmla="*/ 154 w 941273"/>
                          <a:gd name="connsiteY11" fmla="*/ 836930 h 1073571"/>
                          <a:gd name="connsiteX12" fmla="*/ 25554 w 941273"/>
                          <a:gd name="connsiteY12" fmla="*/ 628650 h 1073571"/>
                          <a:gd name="connsiteX13" fmla="*/ 91594 w 941273"/>
                          <a:gd name="connsiteY13" fmla="*/ 430530 h 1073571"/>
                          <a:gd name="connsiteX14" fmla="*/ 242089 w 941273"/>
                          <a:gd name="connsiteY14" fmla="*/ 236220 h 1073571"/>
                          <a:gd name="connsiteX15" fmla="*/ 421794 w 941273"/>
                          <a:gd name="connsiteY15" fmla="*/ 125730 h 1073571"/>
                          <a:gd name="connsiteX16" fmla="*/ 635154 w 941273"/>
                          <a:gd name="connsiteY16" fmla="*/ 44450 h 1073571"/>
                          <a:gd name="connsiteX17" fmla="*/ 838354 w 941273"/>
                          <a:gd name="connsiteY17" fmla="*/ 3810 h 1073571"/>
                          <a:gd name="connsiteX18" fmla="*/ 934874 w 941273"/>
                          <a:gd name="connsiteY18" fmla="*/ 8890 h 1073571"/>
                          <a:gd name="connsiteX0" fmla="*/ 935421 w 941820"/>
                          <a:gd name="connsiteY0" fmla="*/ 8890 h 1056312"/>
                          <a:gd name="connsiteX1" fmla="*/ 910021 w 941820"/>
                          <a:gd name="connsiteY1" fmla="*/ 85090 h 1056312"/>
                          <a:gd name="connsiteX2" fmla="*/ 727141 w 941820"/>
                          <a:gd name="connsiteY2" fmla="*/ 115570 h 1056312"/>
                          <a:gd name="connsiteX3" fmla="*/ 554421 w 941820"/>
                          <a:gd name="connsiteY3" fmla="*/ 161290 h 1056312"/>
                          <a:gd name="connsiteX4" fmla="*/ 417261 w 941820"/>
                          <a:gd name="connsiteY4" fmla="*/ 242570 h 1056312"/>
                          <a:gd name="connsiteX5" fmla="*/ 248351 w 941820"/>
                          <a:gd name="connsiteY5" fmla="*/ 396240 h 1056312"/>
                          <a:gd name="connsiteX6" fmla="*/ 153101 w 941820"/>
                          <a:gd name="connsiteY6" fmla="*/ 593090 h 1056312"/>
                          <a:gd name="connsiteX7" fmla="*/ 127701 w 941820"/>
                          <a:gd name="connsiteY7" fmla="*/ 836930 h 1056312"/>
                          <a:gd name="connsiteX8" fmla="*/ 101666 w 941820"/>
                          <a:gd name="connsiteY8" fmla="*/ 983615 h 1056312"/>
                          <a:gd name="connsiteX9" fmla="*/ 15941 w 941820"/>
                          <a:gd name="connsiteY9" fmla="*/ 1050290 h 1056312"/>
                          <a:gd name="connsiteX10" fmla="*/ 701 w 941820"/>
                          <a:gd name="connsiteY10" fmla="*/ 836930 h 1056312"/>
                          <a:gd name="connsiteX11" fmla="*/ 26101 w 941820"/>
                          <a:gd name="connsiteY11" fmla="*/ 628650 h 1056312"/>
                          <a:gd name="connsiteX12" fmla="*/ 92141 w 941820"/>
                          <a:gd name="connsiteY12" fmla="*/ 430530 h 1056312"/>
                          <a:gd name="connsiteX13" fmla="*/ 242636 w 941820"/>
                          <a:gd name="connsiteY13" fmla="*/ 236220 h 1056312"/>
                          <a:gd name="connsiteX14" fmla="*/ 422341 w 941820"/>
                          <a:gd name="connsiteY14" fmla="*/ 125730 h 1056312"/>
                          <a:gd name="connsiteX15" fmla="*/ 635701 w 941820"/>
                          <a:gd name="connsiteY15" fmla="*/ 44450 h 1056312"/>
                          <a:gd name="connsiteX16" fmla="*/ 838901 w 941820"/>
                          <a:gd name="connsiteY16" fmla="*/ 3810 h 1056312"/>
                          <a:gd name="connsiteX17" fmla="*/ 935421 w 941820"/>
                          <a:gd name="connsiteY17" fmla="*/ 8890 h 10563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941820" h="1056312">
                            <a:moveTo>
                              <a:pt x="935421" y="8890"/>
                            </a:moveTo>
                            <a:cubicBezTo>
                              <a:pt x="947274" y="22437"/>
                              <a:pt x="944734" y="67310"/>
                              <a:pt x="910021" y="85090"/>
                            </a:cubicBezTo>
                            <a:cubicBezTo>
                              <a:pt x="875308" y="102870"/>
                              <a:pt x="786408" y="102870"/>
                              <a:pt x="727141" y="115570"/>
                            </a:cubicBezTo>
                            <a:cubicBezTo>
                              <a:pt x="667874" y="128270"/>
                              <a:pt x="606068" y="140123"/>
                              <a:pt x="554421" y="161290"/>
                            </a:cubicBezTo>
                            <a:cubicBezTo>
                              <a:pt x="502774" y="182457"/>
                              <a:pt x="468273" y="203412"/>
                              <a:pt x="417261" y="242570"/>
                            </a:cubicBezTo>
                            <a:cubicBezTo>
                              <a:pt x="366249" y="281728"/>
                              <a:pt x="292378" y="337820"/>
                              <a:pt x="248351" y="396240"/>
                            </a:cubicBezTo>
                            <a:cubicBezTo>
                              <a:pt x="204324" y="454660"/>
                              <a:pt x="173209" y="519642"/>
                              <a:pt x="153101" y="593090"/>
                            </a:cubicBezTo>
                            <a:cubicBezTo>
                              <a:pt x="132993" y="666538"/>
                              <a:pt x="136273" y="771843"/>
                              <a:pt x="127701" y="836930"/>
                            </a:cubicBezTo>
                            <a:cubicBezTo>
                              <a:pt x="119129" y="902017"/>
                              <a:pt x="120293" y="948055"/>
                              <a:pt x="101666" y="983615"/>
                            </a:cubicBezTo>
                            <a:cubicBezTo>
                              <a:pt x="83039" y="1019175"/>
                              <a:pt x="32768" y="1074737"/>
                              <a:pt x="15941" y="1050290"/>
                            </a:cubicBezTo>
                            <a:cubicBezTo>
                              <a:pt x="-886" y="1025843"/>
                              <a:pt x="-992" y="907203"/>
                              <a:pt x="701" y="836930"/>
                            </a:cubicBezTo>
                            <a:cubicBezTo>
                              <a:pt x="2394" y="766657"/>
                              <a:pt x="10861" y="696383"/>
                              <a:pt x="26101" y="628650"/>
                            </a:cubicBezTo>
                            <a:cubicBezTo>
                              <a:pt x="41341" y="560917"/>
                              <a:pt x="56052" y="495935"/>
                              <a:pt x="92141" y="430530"/>
                            </a:cubicBezTo>
                            <a:cubicBezTo>
                              <a:pt x="128230" y="365125"/>
                              <a:pt x="187603" y="287020"/>
                              <a:pt x="242636" y="236220"/>
                            </a:cubicBezTo>
                            <a:cubicBezTo>
                              <a:pt x="297669" y="185420"/>
                              <a:pt x="356830" y="157692"/>
                              <a:pt x="422341" y="125730"/>
                            </a:cubicBezTo>
                            <a:cubicBezTo>
                              <a:pt x="487852" y="93768"/>
                              <a:pt x="566274" y="64770"/>
                              <a:pt x="635701" y="44450"/>
                            </a:cubicBezTo>
                            <a:cubicBezTo>
                              <a:pt x="705128" y="24130"/>
                              <a:pt x="790641" y="7197"/>
                              <a:pt x="838901" y="3810"/>
                            </a:cubicBezTo>
                            <a:cubicBezTo>
                              <a:pt x="887161" y="423"/>
                              <a:pt x="923568" y="-4657"/>
                              <a:pt x="935421" y="8890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37" name="자유형 310">
                        <a:extLst>
                          <a:ext uri="{FF2B5EF4-FFF2-40B4-BE49-F238E27FC236}">
                            <a16:creationId xmlns:a16="http://schemas.microsoft.com/office/drawing/2014/main" id="{47D5BB64-D439-40B1-B26C-700933DBF77D}"/>
                          </a:ext>
                        </a:extLst>
                      </p:cNvPr>
                      <p:cNvSpPr/>
                      <p:nvPr/>
                    </p:nvSpPr>
                    <p:spPr>
                      <a:xfrm rot="1440000" flipH="1">
                        <a:off x="5577311" y="3131558"/>
                        <a:ext cx="171001" cy="167995"/>
                      </a:xfrm>
                      <a:custGeom>
                        <a:avLst/>
                        <a:gdLst>
                          <a:gd name="connsiteX0" fmla="*/ 2940 w 1626978"/>
                          <a:gd name="connsiteY0" fmla="*/ 851337 h 1598627"/>
                          <a:gd name="connsiteX1" fmla="*/ 13100 w 1626978"/>
                          <a:gd name="connsiteY1" fmla="*/ 653217 h 1598627"/>
                          <a:gd name="connsiteX2" fmla="*/ 114700 w 1626978"/>
                          <a:gd name="connsiteY2" fmla="*/ 399217 h 1598627"/>
                          <a:gd name="connsiteX3" fmla="*/ 251860 w 1626978"/>
                          <a:gd name="connsiteY3" fmla="*/ 221417 h 1598627"/>
                          <a:gd name="connsiteX4" fmla="*/ 455060 w 1626978"/>
                          <a:gd name="connsiteY4" fmla="*/ 69017 h 1598627"/>
                          <a:gd name="connsiteX5" fmla="*/ 714140 w 1626978"/>
                          <a:gd name="connsiteY5" fmla="*/ 2977 h 1598627"/>
                          <a:gd name="connsiteX6" fmla="*/ 998620 w 1626978"/>
                          <a:gd name="connsiteY6" fmla="*/ 18217 h 1598627"/>
                          <a:gd name="connsiteX7" fmla="*/ 1222140 w 1626978"/>
                          <a:gd name="connsiteY7" fmla="*/ 79177 h 1598627"/>
                          <a:gd name="connsiteX8" fmla="*/ 1430420 w 1626978"/>
                          <a:gd name="connsiteY8" fmla="*/ 262057 h 1598627"/>
                          <a:gd name="connsiteX9" fmla="*/ 1557420 w 1626978"/>
                          <a:gd name="connsiteY9" fmla="*/ 429697 h 1598627"/>
                          <a:gd name="connsiteX10" fmla="*/ 1618380 w 1626978"/>
                          <a:gd name="connsiteY10" fmla="*/ 673537 h 1598627"/>
                          <a:gd name="connsiteX11" fmla="*/ 1618380 w 1626978"/>
                          <a:gd name="connsiteY11" fmla="*/ 891977 h 1598627"/>
                          <a:gd name="connsiteX12" fmla="*/ 1542180 w 1626978"/>
                          <a:gd name="connsiteY12" fmla="*/ 1130737 h 1598627"/>
                          <a:gd name="connsiteX13" fmla="*/ 1445660 w 1626978"/>
                          <a:gd name="connsiteY13" fmla="*/ 1298377 h 1598627"/>
                          <a:gd name="connsiteX14" fmla="*/ 1262780 w 1626978"/>
                          <a:gd name="connsiteY14" fmla="*/ 1440617 h 1598627"/>
                          <a:gd name="connsiteX15" fmla="*/ 988460 w 1626978"/>
                          <a:gd name="connsiteY15" fmla="*/ 1577777 h 1598627"/>
                          <a:gd name="connsiteX16" fmla="*/ 785260 w 1626978"/>
                          <a:gd name="connsiteY16" fmla="*/ 1593017 h 1598627"/>
                          <a:gd name="connsiteX17" fmla="*/ 500780 w 1626978"/>
                          <a:gd name="connsiteY17" fmla="*/ 1526977 h 1598627"/>
                          <a:gd name="connsiteX18" fmla="*/ 322980 w 1626978"/>
                          <a:gd name="connsiteY18" fmla="*/ 1435537 h 1598627"/>
                          <a:gd name="connsiteX19" fmla="*/ 165500 w 1626978"/>
                          <a:gd name="connsiteY19" fmla="*/ 1252657 h 1598627"/>
                          <a:gd name="connsiteX20" fmla="*/ 89300 w 1626978"/>
                          <a:gd name="connsiteY20" fmla="*/ 1059617 h 1598627"/>
                          <a:gd name="connsiteX21" fmla="*/ 28340 w 1626978"/>
                          <a:gd name="connsiteY21" fmla="*/ 917377 h 1598627"/>
                          <a:gd name="connsiteX22" fmla="*/ 2940 w 1626978"/>
                          <a:gd name="connsiteY22" fmla="*/ 851337 h 1598627"/>
                          <a:gd name="connsiteX0" fmla="*/ 3202 w 1627240"/>
                          <a:gd name="connsiteY0" fmla="*/ 851337 h 1598627"/>
                          <a:gd name="connsiteX1" fmla="*/ 13362 w 1627240"/>
                          <a:gd name="connsiteY1" fmla="*/ 653217 h 1598627"/>
                          <a:gd name="connsiteX2" fmla="*/ 114962 w 1627240"/>
                          <a:gd name="connsiteY2" fmla="*/ 399217 h 1598627"/>
                          <a:gd name="connsiteX3" fmla="*/ 252122 w 1627240"/>
                          <a:gd name="connsiteY3" fmla="*/ 221417 h 1598627"/>
                          <a:gd name="connsiteX4" fmla="*/ 455322 w 1627240"/>
                          <a:gd name="connsiteY4" fmla="*/ 69017 h 1598627"/>
                          <a:gd name="connsiteX5" fmla="*/ 714402 w 1627240"/>
                          <a:gd name="connsiteY5" fmla="*/ 2977 h 1598627"/>
                          <a:gd name="connsiteX6" fmla="*/ 998882 w 1627240"/>
                          <a:gd name="connsiteY6" fmla="*/ 18217 h 1598627"/>
                          <a:gd name="connsiteX7" fmla="*/ 1222402 w 1627240"/>
                          <a:gd name="connsiteY7" fmla="*/ 79177 h 1598627"/>
                          <a:gd name="connsiteX8" fmla="*/ 1430682 w 1627240"/>
                          <a:gd name="connsiteY8" fmla="*/ 262057 h 1598627"/>
                          <a:gd name="connsiteX9" fmla="*/ 1557682 w 1627240"/>
                          <a:gd name="connsiteY9" fmla="*/ 429697 h 1598627"/>
                          <a:gd name="connsiteX10" fmla="*/ 1618642 w 1627240"/>
                          <a:gd name="connsiteY10" fmla="*/ 673537 h 1598627"/>
                          <a:gd name="connsiteX11" fmla="*/ 1618642 w 1627240"/>
                          <a:gd name="connsiteY11" fmla="*/ 891977 h 1598627"/>
                          <a:gd name="connsiteX12" fmla="*/ 1542442 w 1627240"/>
                          <a:gd name="connsiteY12" fmla="*/ 1130737 h 1598627"/>
                          <a:gd name="connsiteX13" fmla="*/ 1445922 w 1627240"/>
                          <a:gd name="connsiteY13" fmla="*/ 1298377 h 1598627"/>
                          <a:gd name="connsiteX14" fmla="*/ 1263042 w 1627240"/>
                          <a:gd name="connsiteY14" fmla="*/ 1440617 h 1598627"/>
                          <a:gd name="connsiteX15" fmla="*/ 988722 w 1627240"/>
                          <a:gd name="connsiteY15" fmla="*/ 1577777 h 1598627"/>
                          <a:gd name="connsiteX16" fmla="*/ 785522 w 1627240"/>
                          <a:gd name="connsiteY16" fmla="*/ 1593017 h 1598627"/>
                          <a:gd name="connsiteX17" fmla="*/ 501042 w 1627240"/>
                          <a:gd name="connsiteY17" fmla="*/ 1526977 h 1598627"/>
                          <a:gd name="connsiteX18" fmla="*/ 323242 w 1627240"/>
                          <a:gd name="connsiteY18" fmla="*/ 1435537 h 1598627"/>
                          <a:gd name="connsiteX19" fmla="*/ 165762 w 1627240"/>
                          <a:gd name="connsiteY19" fmla="*/ 1252657 h 1598627"/>
                          <a:gd name="connsiteX20" fmla="*/ 89562 w 1627240"/>
                          <a:gd name="connsiteY20" fmla="*/ 1059617 h 1598627"/>
                          <a:gd name="connsiteX21" fmla="*/ 32412 w 1627240"/>
                          <a:gd name="connsiteY21" fmla="*/ 949762 h 1598627"/>
                          <a:gd name="connsiteX22" fmla="*/ 3202 w 1627240"/>
                          <a:gd name="connsiteY22" fmla="*/ 851337 h 1598627"/>
                          <a:gd name="connsiteX0" fmla="*/ 3202 w 1627240"/>
                          <a:gd name="connsiteY0" fmla="*/ 851337 h 1598627"/>
                          <a:gd name="connsiteX1" fmla="*/ 13362 w 1627240"/>
                          <a:gd name="connsiteY1" fmla="*/ 653217 h 1598627"/>
                          <a:gd name="connsiteX2" fmla="*/ 114962 w 1627240"/>
                          <a:gd name="connsiteY2" fmla="*/ 399217 h 1598627"/>
                          <a:gd name="connsiteX3" fmla="*/ 252122 w 1627240"/>
                          <a:gd name="connsiteY3" fmla="*/ 221417 h 1598627"/>
                          <a:gd name="connsiteX4" fmla="*/ 455322 w 1627240"/>
                          <a:gd name="connsiteY4" fmla="*/ 69017 h 1598627"/>
                          <a:gd name="connsiteX5" fmla="*/ 714402 w 1627240"/>
                          <a:gd name="connsiteY5" fmla="*/ 2977 h 1598627"/>
                          <a:gd name="connsiteX6" fmla="*/ 998882 w 1627240"/>
                          <a:gd name="connsiteY6" fmla="*/ 18217 h 1598627"/>
                          <a:gd name="connsiteX7" fmla="*/ 1222402 w 1627240"/>
                          <a:gd name="connsiteY7" fmla="*/ 79177 h 1598627"/>
                          <a:gd name="connsiteX8" fmla="*/ 1430682 w 1627240"/>
                          <a:gd name="connsiteY8" fmla="*/ 262057 h 1598627"/>
                          <a:gd name="connsiteX9" fmla="*/ 1557682 w 1627240"/>
                          <a:gd name="connsiteY9" fmla="*/ 429697 h 1598627"/>
                          <a:gd name="connsiteX10" fmla="*/ 1618642 w 1627240"/>
                          <a:gd name="connsiteY10" fmla="*/ 673537 h 1598627"/>
                          <a:gd name="connsiteX11" fmla="*/ 1618642 w 1627240"/>
                          <a:gd name="connsiteY11" fmla="*/ 891977 h 1598627"/>
                          <a:gd name="connsiteX12" fmla="*/ 1542442 w 1627240"/>
                          <a:gd name="connsiteY12" fmla="*/ 1130737 h 1598627"/>
                          <a:gd name="connsiteX13" fmla="*/ 1445922 w 1627240"/>
                          <a:gd name="connsiteY13" fmla="*/ 1298377 h 1598627"/>
                          <a:gd name="connsiteX14" fmla="*/ 1263042 w 1627240"/>
                          <a:gd name="connsiteY14" fmla="*/ 1440617 h 1598627"/>
                          <a:gd name="connsiteX15" fmla="*/ 988722 w 1627240"/>
                          <a:gd name="connsiteY15" fmla="*/ 1577777 h 1598627"/>
                          <a:gd name="connsiteX16" fmla="*/ 785522 w 1627240"/>
                          <a:gd name="connsiteY16" fmla="*/ 1593017 h 1598627"/>
                          <a:gd name="connsiteX17" fmla="*/ 501042 w 1627240"/>
                          <a:gd name="connsiteY17" fmla="*/ 1526977 h 1598627"/>
                          <a:gd name="connsiteX18" fmla="*/ 323242 w 1627240"/>
                          <a:gd name="connsiteY18" fmla="*/ 1435537 h 1598627"/>
                          <a:gd name="connsiteX19" fmla="*/ 165762 w 1627240"/>
                          <a:gd name="connsiteY19" fmla="*/ 1252657 h 1598627"/>
                          <a:gd name="connsiteX20" fmla="*/ 76227 w 1627240"/>
                          <a:gd name="connsiteY20" fmla="*/ 1069142 h 1598627"/>
                          <a:gd name="connsiteX21" fmla="*/ 32412 w 1627240"/>
                          <a:gd name="connsiteY21" fmla="*/ 949762 h 1598627"/>
                          <a:gd name="connsiteX22" fmla="*/ 3202 w 1627240"/>
                          <a:gd name="connsiteY22" fmla="*/ 851337 h 15986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1627240" h="1598627">
                            <a:moveTo>
                              <a:pt x="3202" y="851337"/>
                            </a:moveTo>
                            <a:cubicBezTo>
                              <a:pt x="27" y="801913"/>
                              <a:pt x="-5265" y="728570"/>
                              <a:pt x="13362" y="653217"/>
                            </a:cubicBezTo>
                            <a:cubicBezTo>
                              <a:pt x="31989" y="577864"/>
                              <a:pt x="75169" y="471184"/>
                              <a:pt x="114962" y="399217"/>
                            </a:cubicBezTo>
                            <a:cubicBezTo>
                              <a:pt x="154755" y="327250"/>
                              <a:pt x="195395" y="276450"/>
                              <a:pt x="252122" y="221417"/>
                            </a:cubicBezTo>
                            <a:cubicBezTo>
                              <a:pt x="308849" y="166384"/>
                              <a:pt x="378275" y="105424"/>
                              <a:pt x="455322" y="69017"/>
                            </a:cubicBezTo>
                            <a:cubicBezTo>
                              <a:pt x="532369" y="32610"/>
                              <a:pt x="623809" y="11444"/>
                              <a:pt x="714402" y="2977"/>
                            </a:cubicBezTo>
                            <a:cubicBezTo>
                              <a:pt x="804995" y="-5490"/>
                              <a:pt x="914215" y="5517"/>
                              <a:pt x="998882" y="18217"/>
                            </a:cubicBezTo>
                            <a:cubicBezTo>
                              <a:pt x="1083549" y="30917"/>
                              <a:pt x="1150435" y="38537"/>
                              <a:pt x="1222402" y="79177"/>
                            </a:cubicBezTo>
                            <a:cubicBezTo>
                              <a:pt x="1294369" y="119817"/>
                              <a:pt x="1374802" y="203637"/>
                              <a:pt x="1430682" y="262057"/>
                            </a:cubicBezTo>
                            <a:cubicBezTo>
                              <a:pt x="1486562" y="320477"/>
                              <a:pt x="1526355" y="361117"/>
                              <a:pt x="1557682" y="429697"/>
                            </a:cubicBezTo>
                            <a:cubicBezTo>
                              <a:pt x="1589009" y="498277"/>
                              <a:pt x="1608482" y="596490"/>
                              <a:pt x="1618642" y="673537"/>
                            </a:cubicBezTo>
                            <a:cubicBezTo>
                              <a:pt x="1628802" y="750584"/>
                              <a:pt x="1631342" y="815777"/>
                              <a:pt x="1618642" y="891977"/>
                            </a:cubicBezTo>
                            <a:cubicBezTo>
                              <a:pt x="1605942" y="968177"/>
                              <a:pt x="1571229" y="1063004"/>
                              <a:pt x="1542442" y="1130737"/>
                            </a:cubicBezTo>
                            <a:cubicBezTo>
                              <a:pt x="1513655" y="1198470"/>
                              <a:pt x="1492489" y="1246730"/>
                              <a:pt x="1445922" y="1298377"/>
                            </a:cubicBezTo>
                            <a:cubicBezTo>
                              <a:pt x="1399355" y="1350024"/>
                              <a:pt x="1339242" y="1394050"/>
                              <a:pt x="1263042" y="1440617"/>
                            </a:cubicBezTo>
                            <a:cubicBezTo>
                              <a:pt x="1186842" y="1487184"/>
                              <a:pt x="1068308" y="1552377"/>
                              <a:pt x="988722" y="1577777"/>
                            </a:cubicBezTo>
                            <a:cubicBezTo>
                              <a:pt x="909136" y="1603177"/>
                              <a:pt x="866802" y="1601484"/>
                              <a:pt x="785522" y="1593017"/>
                            </a:cubicBezTo>
                            <a:cubicBezTo>
                              <a:pt x="704242" y="1584550"/>
                              <a:pt x="578089" y="1553224"/>
                              <a:pt x="501042" y="1526977"/>
                            </a:cubicBezTo>
                            <a:cubicBezTo>
                              <a:pt x="423995" y="1500730"/>
                              <a:pt x="379122" y="1481257"/>
                              <a:pt x="323242" y="1435537"/>
                            </a:cubicBezTo>
                            <a:cubicBezTo>
                              <a:pt x="267362" y="1389817"/>
                              <a:pt x="206931" y="1313723"/>
                              <a:pt x="165762" y="1252657"/>
                            </a:cubicBezTo>
                            <a:cubicBezTo>
                              <a:pt x="124593" y="1191591"/>
                              <a:pt x="99087" y="1125022"/>
                              <a:pt x="76227" y="1069142"/>
                            </a:cubicBezTo>
                            <a:cubicBezTo>
                              <a:pt x="53367" y="1013262"/>
                              <a:pt x="44583" y="986063"/>
                              <a:pt x="32412" y="949762"/>
                            </a:cubicBezTo>
                            <a:cubicBezTo>
                              <a:pt x="20241" y="913461"/>
                              <a:pt x="6377" y="900761"/>
                              <a:pt x="3202" y="851337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38" name="자유형 311">
                        <a:extLst>
                          <a:ext uri="{FF2B5EF4-FFF2-40B4-BE49-F238E27FC236}">
                            <a16:creationId xmlns:a16="http://schemas.microsoft.com/office/drawing/2014/main" id="{C2EBD063-96DF-4E98-B32F-12C1EE5387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69973" y="2103591"/>
                        <a:ext cx="1210752" cy="606717"/>
                      </a:xfrm>
                      <a:custGeom>
                        <a:avLst/>
                        <a:gdLst>
                          <a:gd name="connsiteX0" fmla="*/ 1150667 w 1210752"/>
                          <a:gd name="connsiteY0" fmla="*/ 4609 h 606717"/>
                          <a:gd name="connsiteX1" fmla="*/ 861107 w 1210752"/>
                          <a:gd name="connsiteY1" fmla="*/ 167169 h 606717"/>
                          <a:gd name="connsiteX2" fmla="*/ 599487 w 1210752"/>
                          <a:gd name="connsiteY2" fmla="*/ 400849 h 606717"/>
                          <a:gd name="connsiteX3" fmla="*/ 246427 w 1210752"/>
                          <a:gd name="connsiteY3" fmla="*/ 492289 h 606717"/>
                          <a:gd name="connsiteX4" fmla="*/ 25447 w 1210752"/>
                          <a:gd name="connsiteY4" fmla="*/ 515149 h 606717"/>
                          <a:gd name="connsiteX5" fmla="*/ 50847 w 1210752"/>
                          <a:gd name="connsiteY5" fmla="*/ 606589 h 606717"/>
                          <a:gd name="connsiteX6" fmla="*/ 436927 w 1210752"/>
                          <a:gd name="connsiteY6" fmla="*/ 532929 h 606717"/>
                          <a:gd name="connsiteX7" fmla="*/ 729027 w 1210752"/>
                          <a:gd name="connsiteY7" fmla="*/ 441489 h 606717"/>
                          <a:gd name="connsiteX8" fmla="*/ 858567 w 1210752"/>
                          <a:gd name="connsiteY8" fmla="*/ 253529 h 606717"/>
                          <a:gd name="connsiteX9" fmla="*/ 1117647 w 1210752"/>
                          <a:gd name="connsiteY9" fmla="*/ 96049 h 606717"/>
                          <a:gd name="connsiteX10" fmla="*/ 1206547 w 1210752"/>
                          <a:gd name="connsiteY10" fmla="*/ 50329 h 606717"/>
                          <a:gd name="connsiteX11" fmla="*/ 1150667 w 1210752"/>
                          <a:gd name="connsiteY11" fmla="*/ 4609 h 6067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210752" h="606717">
                            <a:moveTo>
                              <a:pt x="1150667" y="4609"/>
                            </a:moveTo>
                            <a:cubicBezTo>
                              <a:pt x="1093094" y="24082"/>
                              <a:pt x="952970" y="101129"/>
                              <a:pt x="861107" y="167169"/>
                            </a:cubicBezTo>
                            <a:cubicBezTo>
                              <a:pt x="769244" y="233209"/>
                              <a:pt x="701934" y="346662"/>
                              <a:pt x="599487" y="400849"/>
                            </a:cubicBezTo>
                            <a:cubicBezTo>
                              <a:pt x="497040" y="455036"/>
                              <a:pt x="342100" y="473239"/>
                              <a:pt x="246427" y="492289"/>
                            </a:cubicBezTo>
                            <a:cubicBezTo>
                              <a:pt x="150754" y="511339"/>
                              <a:pt x="58044" y="496099"/>
                              <a:pt x="25447" y="515149"/>
                            </a:cubicBezTo>
                            <a:cubicBezTo>
                              <a:pt x="-7150" y="534199"/>
                              <a:pt x="-17733" y="603626"/>
                              <a:pt x="50847" y="606589"/>
                            </a:cubicBezTo>
                            <a:cubicBezTo>
                              <a:pt x="119427" y="609552"/>
                              <a:pt x="323897" y="560446"/>
                              <a:pt x="436927" y="532929"/>
                            </a:cubicBezTo>
                            <a:cubicBezTo>
                              <a:pt x="549957" y="505412"/>
                              <a:pt x="658754" y="488056"/>
                              <a:pt x="729027" y="441489"/>
                            </a:cubicBezTo>
                            <a:cubicBezTo>
                              <a:pt x="799300" y="394922"/>
                              <a:pt x="793797" y="311102"/>
                              <a:pt x="858567" y="253529"/>
                            </a:cubicBezTo>
                            <a:cubicBezTo>
                              <a:pt x="923337" y="195956"/>
                              <a:pt x="1059650" y="129916"/>
                              <a:pt x="1117647" y="96049"/>
                            </a:cubicBezTo>
                            <a:cubicBezTo>
                              <a:pt x="1175644" y="62182"/>
                              <a:pt x="1195117" y="68109"/>
                              <a:pt x="1206547" y="50329"/>
                            </a:cubicBezTo>
                            <a:cubicBezTo>
                              <a:pt x="1217977" y="32549"/>
                              <a:pt x="1208240" y="-14864"/>
                              <a:pt x="1150667" y="4609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39" name="자유형 312">
                        <a:extLst>
                          <a:ext uri="{FF2B5EF4-FFF2-40B4-BE49-F238E27FC236}">
                            <a16:creationId xmlns:a16="http://schemas.microsoft.com/office/drawing/2014/main" id="{C3D493C3-56D3-4682-A5EB-ADE4038EE7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5602" y="2230092"/>
                        <a:ext cx="928346" cy="995566"/>
                      </a:xfrm>
                      <a:custGeom>
                        <a:avLst/>
                        <a:gdLst>
                          <a:gd name="connsiteX0" fmla="*/ 896638 w 928346"/>
                          <a:gd name="connsiteY0" fmla="*/ 28 h 995566"/>
                          <a:gd name="connsiteX1" fmla="*/ 744238 w 928346"/>
                          <a:gd name="connsiteY1" fmla="*/ 86388 h 995566"/>
                          <a:gd name="connsiteX2" fmla="*/ 541038 w 928346"/>
                          <a:gd name="connsiteY2" fmla="*/ 281968 h 995566"/>
                          <a:gd name="connsiteX3" fmla="*/ 391178 w 928346"/>
                          <a:gd name="connsiteY3" fmla="*/ 530888 h 995566"/>
                          <a:gd name="connsiteX4" fmla="*/ 157498 w 928346"/>
                          <a:gd name="connsiteY4" fmla="*/ 835688 h 995566"/>
                          <a:gd name="connsiteX5" fmla="*/ 88918 w 928346"/>
                          <a:gd name="connsiteY5" fmla="*/ 878868 h 995566"/>
                          <a:gd name="connsiteX6" fmla="*/ 18 w 928346"/>
                          <a:gd name="connsiteY6" fmla="*/ 937288 h 995566"/>
                          <a:gd name="connsiteX7" fmla="*/ 96538 w 928346"/>
                          <a:gd name="connsiteY7" fmla="*/ 993168 h 995566"/>
                          <a:gd name="connsiteX8" fmla="*/ 241318 w 928346"/>
                          <a:gd name="connsiteY8" fmla="*/ 853468 h 995566"/>
                          <a:gd name="connsiteX9" fmla="*/ 436898 w 928346"/>
                          <a:gd name="connsiteY9" fmla="*/ 599468 h 995566"/>
                          <a:gd name="connsiteX10" fmla="*/ 589298 w 928346"/>
                          <a:gd name="connsiteY10" fmla="*/ 340388 h 995566"/>
                          <a:gd name="connsiteX11" fmla="*/ 769638 w 928346"/>
                          <a:gd name="connsiteY11" fmla="*/ 137188 h 995566"/>
                          <a:gd name="connsiteX12" fmla="*/ 919498 w 928346"/>
                          <a:gd name="connsiteY12" fmla="*/ 94008 h 995566"/>
                          <a:gd name="connsiteX13" fmla="*/ 896638 w 928346"/>
                          <a:gd name="connsiteY13" fmla="*/ 28 h 995566"/>
                          <a:gd name="connsiteX0" fmla="*/ 896638 w 928346"/>
                          <a:gd name="connsiteY0" fmla="*/ 28 h 995566"/>
                          <a:gd name="connsiteX1" fmla="*/ 744238 w 928346"/>
                          <a:gd name="connsiteY1" fmla="*/ 86388 h 995566"/>
                          <a:gd name="connsiteX2" fmla="*/ 541038 w 928346"/>
                          <a:gd name="connsiteY2" fmla="*/ 281968 h 995566"/>
                          <a:gd name="connsiteX3" fmla="*/ 391178 w 928346"/>
                          <a:gd name="connsiteY3" fmla="*/ 530888 h 995566"/>
                          <a:gd name="connsiteX4" fmla="*/ 157498 w 928346"/>
                          <a:gd name="connsiteY4" fmla="*/ 835688 h 995566"/>
                          <a:gd name="connsiteX5" fmla="*/ 88918 w 928346"/>
                          <a:gd name="connsiteY5" fmla="*/ 878868 h 995566"/>
                          <a:gd name="connsiteX6" fmla="*/ 18 w 928346"/>
                          <a:gd name="connsiteY6" fmla="*/ 937288 h 995566"/>
                          <a:gd name="connsiteX7" fmla="*/ 96538 w 928346"/>
                          <a:gd name="connsiteY7" fmla="*/ 993168 h 995566"/>
                          <a:gd name="connsiteX8" fmla="*/ 241318 w 928346"/>
                          <a:gd name="connsiteY8" fmla="*/ 853468 h 995566"/>
                          <a:gd name="connsiteX9" fmla="*/ 436898 w 928346"/>
                          <a:gd name="connsiteY9" fmla="*/ 599468 h 995566"/>
                          <a:gd name="connsiteX10" fmla="*/ 589298 w 928346"/>
                          <a:gd name="connsiteY10" fmla="*/ 340388 h 995566"/>
                          <a:gd name="connsiteX11" fmla="*/ 769638 w 928346"/>
                          <a:gd name="connsiteY11" fmla="*/ 137188 h 995566"/>
                          <a:gd name="connsiteX12" fmla="*/ 919498 w 928346"/>
                          <a:gd name="connsiteY12" fmla="*/ 94008 h 995566"/>
                          <a:gd name="connsiteX13" fmla="*/ 896638 w 928346"/>
                          <a:gd name="connsiteY13" fmla="*/ 28 h 9955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928346" h="995566">
                            <a:moveTo>
                              <a:pt x="896638" y="28"/>
                            </a:moveTo>
                            <a:cubicBezTo>
                              <a:pt x="867428" y="-1242"/>
                              <a:pt x="803505" y="39398"/>
                              <a:pt x="744238" y="86388"/>
                            </a:cubicBezTo>
                            <a:cubicBezTo>
                              <a:pt x="684971" y="133378"/>
                              <a:pt x="599881" y="207885"/>
                              <a:pt x="541038" y="281968"/>
                            </a:cubicBezTo>
                            <a:cubicBezTo>
                              <a:pt x="482195" y="356051"/>
                              <a:pt x="455101" y="438601"/>
                              <a:pt x="391178" y="530888"/>
                            </a:cubicBezTo>
                            <a:cubicBezTo>
                              <a:pt x="327255" y="623175"/>
                              <a:pt x="207875" y="798011"/>
                              <a:pt x="157498" y="835688"/>
                            </a:cubicBezTo>
                            <a:cubicBezTo>
                              <a:pt x="107121" y="873365"/>
                              <a:pt x="115165" y="861935"/>
                              <a:pt x="88918" y="878868"/>
                            </a:cubicBezTo>
                            <a:cubicBezTo>
                              <a:pt x="62671" y="895801"/>
                              <a:pt x="-1252" y="918238"/>
                              <a:pt x="18" y="937288"/>
                            </a:cubicBezTo>
                            <a:cubicBezTo>
                              <a:pt x="1288" y="956338"/>
                              <a:pt x="56321" y="1007138"/>
                              <a:pt x="96538" y="993168"/>
                            </a:cubicBezTo>
                            <a:cubicBezTo>
                              <a:pt x="136755" y="979198"/>
                              <a:pt x="184591" y="919085"/>
                              <a:pt x="241318" y="853468"/>
                            </a:cubicBezTo>
                            <a:cubicBezTo>
                              <a:pt x="298045" y="787851"/>
                              <a:pt x="378901" y="684981"/>
                              <a:pt x="436898" y="599468"/>
                            </a:cubicBezTo>
                            <a:cubicBezTo>
                              <a:pt x="494895" y="513955"/>
                              <a:pt x="533841" y="417435"/>
                              <a:pt x="589298" y="340388"/>
                            </a:cubicBezTo>
                            <a:cubicBezTo>
                              <a:pt x="644755" y="263341"/>
                              <a:pt x="714605" y="178251"/>
                              <a:pt x="769638" y="137188"/>
                            </a:cubicBezTo>
                            <a:cubicBezTo>
                              <a:pt x="824671" y="96125"/>
                              <a:pt x="900871" y="115175"/>
                              <a:pt x="919498" y="94008"/>
                            </a:cubicBezTo>
                            <a:cubicBezTo>
                              <a:pt x="938125" y="72841"/>
                              <a:pt x="925848" y="1298"/>
                              <a:pt x="896638" y="2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0" name="자유형 313">
                        <a:extLst>
                          <a:ext uri="{FF2B5EF4-FFF2-40B4-BE49-F238E27FC236}">
                            <a16:creationId xmlns:a16="http://schemas.microsoft.com/office/drawing/2014/main" id="{A97B54A8-CE1D-4B1A-861E-BC619A584B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9415" y="3128847"/>
                        <a:ext cx="94203" cy="362088"/>
                      </a:xfrm>
                      <a:custGeom>
                        <a:avLst/>
                        <a:gdLst>
                          <a:gd name="connsiteX0" fmla="*/ 1993 w 94203"/>
                          <a:gd name="connsiteY0" fmla="*/ 23293 h 362088"/>
                          <a:gd name="connsiteX1" fmla="*/ 12153 w 94203"/>
                          <a:gd name="connsiteY1" fmla="*/ 178233 h 362088"/>
                          <a:gd name="connsiteX2" fmla="*/ 29933 w 94203"/>
                          <a:gd name="connsiteY2" fmla="*/ 274753 h 362088"/>
                          <a:gd name="connsiteX3" fmla="*/ 75653 w 94203"/>
                          <a:gd name="connsiteY3" fmla="*/ 361113 h 362088"/>
                          <a:gd name="connsiteX4" fmla="*/ 93433 w 94203"/>
                          <a:gd name="connsiteY4" fmla="*/ 216333 h 362088"/>
                          <a:gd name="connsiteX5" fmla="*/ 52793 w 94203"/>
                          <a:gd name="connsiteY5" fmla="*/ 15673 h 362088"/>
                          <a:gd name="connsiteX6" fmla="*/ 1993 w 94203"/>
                          <a:gd name="connsiteY6" fmla="*/ 23293 h 36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4203" h="362088">
                            <a:moveTo>
                              <a:pt x="1993" y="23293"/>
                            </a:moveTo>
                            <a:cubicBezTo>
                              <a:pt x="-4780" y="50386"/>
                              <a:pt x="7496" y="136323"/>
                              <a:pt x="12153" y="178233"/>
                            </a:cubicBezTo>
                            <a:cubicBezTo>
                              <a:pt x="16810" y="220143"/>
                              <a:pt x="19350" y="244273"/>
                              <a:pt x="29933" y="274753"/>
                            </a:cubicBezTo>
                            <a:cubicBezTo>
                              <a:pt x="40516" y="305233"/>
                              <a:pt x="65070" y="370850"/>
                              <a:pt x="75653" y="361113"/>
                            </a:cubicBezTo>
                            <a:cubicBezTo>
                              <a:pt x="86236" y="351376"/>
                              <a:pt x="97243" y="273906"/>
                              <a:pt x="93433" y="216333"/>
                            </a:cubicBezTo>
                            <a:cubicBezTo>
                              <a:pt x="89623" y="158760"/>
                              <a:pt x="68456" y="39803"/>
                              <a:pt x="52793" y="15673"/>
                            </a:cubicBezTo>
                            <a:cubicBezTo>
                              <a:pt x="37130" y="-8457"/>
                              <a:pt x="8766" y="-3800"/>
                              <a:pt x="1993" y="23293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1" name="자유형 314">
                        <a:extLst>
                          <a:ext uri="{FF2B5EF4-FFF2-40B4-BE49-F238E27FC236}">
                            <a16:creationId xmlns:a16="http://schemas.microsoft.com/office/drawing/2014/main" id="{668C960C-16FB-4382-A3EF-B4249B2F0B5C}"/>
                          </a:ext>
                        </a:extLst>
                      </p:cNvPr>
                      <p:cNvSpPr/>
                      <p:nvPr/>
                    </p:nvSpPr>
                    <p:spPr>
                      <a:xfrm rot="2793064">
                        <a:off x="4099416" y="3135809"/>
                        <a:ext cx="94203" cy="362088"/>
                      </a:xfrm>
                      <a:custGeom>
                        <a:avLst/>
                        <a:gdLst>
                          <a:gd name="connsiteX0" fmla="*/ 1993 w 94203"/>
                          <a:gd name="connsiteY0" fmla="*/ 23293 h 362088"/>
                          <a:gd name="connsiteX1" fmla="*/ 12153 w 94203"/>
                          <a:gd name="connsiteY1" fmla="*/ 178233 h 362088"/>
                          <a:gd name="connsiteX2" fmla="*/ 29933 w 94203"/>
                          <a:gd name="connsiteY2" fmla="*/ 274753 h 362088"/>
                          <a:gd name="connsiteX3" fmla="*/ 75653 w 94203"/>
                          <a:gd name="connsiteY3" fmla="*/ 361113 h 362088"/>
                          <a:gd name="connsiteX4" fmla="*/ 93433 w 94203"/>
                          <a:gd name="connsiteY4" fmla="*/ 216333 h 362088"/>
                          <a:gd name="connsiteX5" fmla="*/ 52793 w 94203"/>
                          <a:gd name="connsiteY5" fmla="*/ 15673 h 362088"/>
                          <a:gd name="connsiteX6" fmla="*/ 1993 w 94203"/>
                          <a:gd name="connsiteY6" fmla="*/ 23293 h 36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4203" h="362088">
                            <a:moveTo>
                              <a:pt x="1993" y="23293"/>
                            </a:moveTo>
                            <a:cubicBezTo>
                              <a:pt x="-4780" y="50386"/>
                              <a:pt x="7496" y="136323"/>
                              <a:pt x="12153" y="178233"/>
                            </a:cubicBezTo>
                            <a:cubicBezTo>
                              <a:pt x="16810" y="220143"/>
                              <a:pt x="19350" y="244273"/>
                              <a:pt x="29933" y="274753"/>
                            </a:cubicBezTo>
                            <a:cubicBezTo>
                              <a:pt x="40516" y="305233"/>
                              <a:pt x="65070" y="370850"/>
                              <a:pt x="75653" y="361113"/>
                            </a:cubicBezTo>
                            <a:cubicBezTo>
                              <a:pt x="86236" y="351376"/>
                              <a:pt x="97243" y="273906"/>
                              <a:pt x="93433" y="216333"/>
                            </a:cubicBezTo>
                            <a:cubicBezTo>
                              <a:pt x="89623" y="158760"/>
                              <a:pt x="68456" y="39803"/>
                              <a:pt x="52793" y="15673"/>
                            </a:cubicBezTo>
                            <a:cubicBezTo>
                              <a:pt x="37130" y="-8457"/>
                              <a:pt x="8766" y="-3800"/>
                              <a:pt x="1993" y="23293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2" name="자유형 315">
                        <a:extLst>
                          <a:ext uri="{FF2B5EF4-FFF2-40B4-BE49-F238E27FC236}">
                            <a16:creationId xmlns:a16="http://schemas.microsoft.com/office/drawing/2014/main" id="{CA84E404-F72A-4CF4-AB35-6842E847979C}"/>
                          </a:ext>
                        </a:extLst>
                      </p:cNvPr>
                      <p:cNvSpPr/>
                      <p:nvPr/>
                    </p:nvSpPr>
                    <p:spPr>
                      <a:xfrm rot="5907070">
                        <a:off x="4120993" y="3142103"/>
                        <a:ext cx="94203" cy="362088"/>
                      </a:xfrm>
                      <a:custGeom>
                        <a:avLst/>
                        <a:gdLst>
                          <a:gd name="connsiteX0" fmla="*/ 1993 w 94203"/>
                          <a:gd name="connsiteY0" fmla="*/ 23293 h 362088"/>
                          <a:gd name="connsiteX1" fmla="*/ 12153 w 94203"/>
                          <a:gd name="connsiteY1" fmla="*/ 178233 h 362088"/>
                          <a:gd name="connsiteX2" fmla="*/ 29933 w 94203"/>
                          <a:gd name="connsiteY2" fmla="*/ 274753 h 362088"/>
                          <a:gd name="connsiteX3" fmla="*/ 75653 w 94203"/>
                          <a:gd name="connsiteY3" fmla="*/ 361113 h 362088"/>
                          <a:gd name="connsiteX4" fmla="*/ 93433 w 94203"/>
                          <a:gd name="connsiteY4" fmla="*/ 216333 h 362088"/>
                          <a:gd name="connsiteX5" fmla="*/ 52793 w 94203"/>
                          <a:gd name="connsiteY5" fmla="*/ 15673 h 362088"/>
                          <a:gd name="connsiteX6" fmla="*/ 1993 w 94203"/>
                          <a:gd name="connsiteY6" fmla="*/ 23293 h 36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4203" h="362088">
                            <a:moveTo>
                              <a:pt x="1993" y="23293"/>
                            </a:moveTo>
                            <a:cubicBezTo>
                              <a:pt x="-4780" y="50386"/>
                              <a:pt x="7496" y="136323"/>
                              <a:pt x="12153" y="178233"/>
                            </a:cubicBezTo>
                            <a:cubicBezTo>
                              <a:pt x="16810" y="220143"/>
                              <a:pt x="19350" y="244273"/>
                              <a:pt x="29933" y="274753"/>
                            </a:cubicBezTo>
                            <a:cubicBezTo>
                              <a:pt x="40516" y="305233"/>
                              <a:pt x="65070" y="370850"/>
                              <a:pt x="75653" y="361113"/>
                            </a:cubicBezTo>
                            <a:cubicBezTo>
                              <a:pt x="86236" y="351376"/>
                              <a:pt x="97243" y="273906"/>
                              <a:pt x="93433" y="216333"/>
                            </a:cubicBezTo>
                            <a:cubicBezTo>
                              <a:pt x="89623" y="158760"/>
                              <a:pt x="68456" y="39803"/>
                              <a:pt x="52793" y="15673"/>
                            </a:cubicBezTo>
                            <a:cubicBezTo>
                              <a:pt x="37130" y="-8457"/>
                              <a:pt x="8766" y="-3800"/>
                              <a:pt x="1993" y="23293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3" name="자유형 316">
                        <a:extLst>
                          <a:ext uri="{FF2B5EF4-FFF2-40B4-BE49-F238E27FC236}">
                            <a16:creationId xmlns:a16="http://schemas.microsoft.com/office/drawing/2014/main" id="{FF52F7CF-8BE4-4CDB-B0D1-F6A58EE345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88020" y="2401355"/>
                        <a:ext cx="700944" cy="751495"/>
                      </a:xfrm>
                      <a:custGeom>
                        <a:avLst/>
                        <a:gdLst>
                          <a:gd name="connsiteX0" fmla="*/ 688656 w 690207"/>
                          <a:gd name="connsiteY0" fmla="*/ 9301 h 733277"/>
                          <a:gd name="connsiteX1" fmla="*/ 450531 w 690207"/>
                          <a:gd name="connsiteY1" fmla="*/ 178846 h 733277"/>
                          <a:gd name="connsiteX2" fmla="*/ 292416 w 690207"/>
                          <a:gd name="connsiteY2" fmla="*/ 342676 h 733277"/>
                          <a:gd name="connsiteX3" fmla="*/ 126681 w 690207"/>
                          <a:gd name="connsiteY3" fmla="*/ 571276 h 733277"/>
                          <a:gd name="connsiteX4" fmla="*/ 61911 w 690207"/>
                          <a:gd name="connsiteY4" fmla="*/ 674146 h 733277"/>
                          <a:gd name="connsiteX5" fmla="*/ 27621 w 690207"/>
                          <a:gd name="connsiteY5" fmla="*/ 733201 h 733277"/>
                          <a:gd name="connsiteX6" fmla="*/ 4761 w 690207"/>
                          <a:gd name="connsiteY6" fmla="*/ 662716 h 733277"/>
                          <a:gd name="connsiteX7" fmla="*/ 124776 w 690207"/>
                          <a:gd name="connsiteY7" fmla="*/ 466501 h 733277"/>
                          <a:gd name="connsiteX8" fmla="*/ 261936 w 690207"/>
                          <a:gd name="connsiteY8" fmla="*/ 277906 h 733277"/>
                          <a:gd name="connsiteX9" fmla="*/ 402906 w 690207"/>
                          <a:gd name="connsiteY9" fmla="*/ 121696 h 733277"/>
                          <a:gd name="connsiteX10" fmla="*/ 547686 w 690207"/>
                          <a:gd name="connsiteY10" fmla="*/ 35971 h 733277"/>
                          <a:gd name="connsiteX11" fmla="*/ 688656 w 690207"/>
                          <a:gd name="connsiteY11" fmla="*/ 9301 h 733277"/>
                          <a:gd name="connsiteX0" fmla="*/ 688656 w 697837"/>
                          <a:gd name="connsiteY0" fmla="*/ 15104 h 739080"/>
                          <a:gd name="connsiteX1" fmla="*/ 450531 w 697837"/>
                          <a:gd name="connsiteY1" fmla="*/ 184649 h 739080"/>
                          <a:gd name="connsiteX2" fmla="*/ 292416 w 697837"/>
                          <a:gd name="connsiteY2" fmla="*/ 348479 h 739080"/>
                          <a:gd name="connsiteX3" fmla="*/ 126681 w 697837"/>
                          <a:gd name="connsiteY3" fmla="*/ 577079 h 739080"/>
                          <a:gd name="connsiteX4" fmla="*/ 61911 w 697837"/>
                          <a:gd name="connsiteY4" fmla="*/ 679949 h 739080"/>
                          <a:gd name="connsiteX5" fmla="*/ 27621 w 697837"/>
                          <a:gd name="connsiteY5" fmla="*/ 739004 h 739080"/>
                          <a:gd name="connsiteX6" fmla="*/ 4761 w 697837"/>
                          <a:gd name="connsiteY6" fmla="*/ 668519 h 739080"/>
                          <a:gd name="connsiteX7" fmla="*/ 124776 w 697837"/>
                          <a:gd name="connsiteY7" fmla="*/ 472304 h 739080"/>
                          <a:gd name="connsiteX8" fmla="*/ 261936 w 697837"/>
                          <a:gd name="connsiteY8" fmla="*/ 283709 h 739080"/>
                          <a:gd name="connsiteX9" fmla="*/ 402906 w 697837"/>
                          <a:gd name="connsiteY9" fmla="*/ 127499 h 739080"/>
                          <a:gd name="connsiteX10" fmla="*/ 547686 w 697837"/>
                          <a:gd name="connsiteY10" fmla="*/ 41774 h 739080"/>
                          <a:gd name="connsiteX11" fmla="*/ 639126 w 697837"/>
                          <a:gd name="connsiteY11" fmla="*/ 11294 h 739080"/>
                          <a:gd name="connsiteX12" fmla="*/ 688656 w 697837"/>
                          <a:gd name="connsiteY12" fmla="*/ 15104 h 739080"/>
                          <a:gd name="connsiteX0" fmla="*/ 688656 w 700944"/>
                          <a:gd name="connsiteY0" fmla="*/ 27519 h 751495"/>
                          <a:gd name="connsiteX1" fmla="*/ 450531 w 700944"/>
                          <a:gd name="connsiteY1" fmla="*/ 197064 h 751495"/>
                          <a:gd name="connsiteX2" fmla="*/ 292416 w 700944"/>
                          <a:gd name="connsiteY2" fmla="*/ 360894 h 751495"/>
                          <a:gd name="connsiteX3" fmla="*/ 126681 w 700944"/>
                          <a:gd name="connsiteY3" fmla="*/ 589494 h 751495"/>
                          <a:gd name="connsiteX4" fmla="*/ 61911 w 700944"/>
                          <a:gd name="connsiteY4" fmla="*/ 692364 h 751495"/>
                          <a:gd name="connsiteX5" fmla="*/ 27621 w 700944"/>
                          <a:gd name="connsiteY5" fmla="*/ 751419 h 751495"/>
                          <a:gd name="connsiteX6" fmla="*/ 4761 w 700944"/>
                          <a:gd name="connsiteY6" fmla="*/ 680934 h 751495"/>
                          <a:gd name="connsiteX7" fmla="*/ 124776 w 700944"/>
                          <a:gd name="connsiteY7" fmla="*/ 484719 h 751495"/>
                          <a:gd name="connsiteX8" fmla="*/ 261936 w 700944"/>
                          <a:gd name="connsiteY8" fmla="*/ 296124 h 751495"/>
                          <a:gd name="connsiteX9" fmla="*/ 402906 w 700944"/>
                          <a:gd name="connsiteY9" fmla="*/ 139914 h 751495"/>
                          <a:gd name="connsiteX10" fmla="*/ 547686 w 700944"/>
                          <a:gd name="connsiteY10" fmla="*/ 54189 h 751495"/>
                          <a:gd name="connsiteX11" fmla="*/ 654366 w 700944"/>
                          <a:gd name="connsiteY11" fmla="*/ 2754 h 751495"/>
                          <a:gd name="connsiteX12" fmla="*/ 688656 w 700944"/>
                          <a:gd name="connsiteY12" fmla="*/ 27519 h 7514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700944" h="751495">
                            <a:moveTo>
                              <a:pt x="688656" y="27519"/>
                            </a:moveTo>
                            <a:cubicBezTo>
                              <a:pt x="654684" y="59904"/>
                              <a:pt x="516571" y="141502"/>
                              <a:pt x="450531" y="197064"/>
                            </a:cubicBezTo>
                            <a:cubicBezTo>
                              <a:pt x="384491" y="252627"/>
                              <a:pt x="346391" y="295489"/>
                              <a:pt x="292416" y="360894"/>
                            </a:cubicBezTo>
                            <a:cubicBezTo>
                              <a:pt x="238441" y="426299"/>
                              <a:pt x="165098" y="534249"/>
                              <a:pt x="126681" y="589494"/>
                            </a:cubicBezTo>
                            <a:cubicBezTo>
                              <a:pt x="88264" y="644739"/>
                              <a:pt x="78421" y="665377"/>
                              <a:pt x="61911" y="692364"/>
                            </a:cubicBezTo>
                            <a:cubicBezTo>
                              <a:pt x="45401" y="719351"/>
                              <a:pt x="37146" y="753324"/>
                              <a:pt x="27621" y="751419"/>
                            </a:cubicBezTo>
                            <a:cubicBezTo>
                              <a:pt x="18096" y="749514"/>
                              <a:pt x="-11431" y="725384"/>
                              <a:pt x="4761" y="680934"/>
                            </a:cubicBezTo>
                            <a:cubicBezTo>
                              <a:pt x="20953" y="636484"/>
                              <a:pt x="81914" y="548854"/>
                              <a:pt x="124776" y="484719"/>
                            </a:cubicBezTo>
                            <a:cubicBezTo>
                              <a:pt x="167638" y="420584"/>
                              <a:pt x="215581" y="353592"/>
                              <a:pt x="261936" y="296124"/>
                            </a:cubicBezTo>
                            <a:cubicBezTo>
                              <a:pt x="308291" y="238657"/>
                              <a:pt x="355281" y="180236"/>
                              <a:pt x="402906" y="139914"/>
                            </a:cubicBezTo>
                            <a:cubicBezTo>
                              <a:pt x="450531" y="99592"/>
                              <a:pt x="505776" y="77049"/>
                              <a:pt x="547686" y="54189"/>
                            </a:cubicBezTo>
                            <a:cubicBezTo>
                              <a:pt x="589596" y="31329"/>
                              <a:pt x="630871" y="7199"/>
                              <a:pt x="654366" y="2754"/>
                            </a:cubicBezTo>
                            <a:cubicBezTo>
                              <a:pt x="677861" y="-1691"/>
                              <a:pt x="722628" y="-4866"/>
                              <a:pt x="688656" y="27519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4" name="자유형 317">
                        <a:extLst>
                          <a:ext uri="{FF2B5EF4-FFF2-40B4-BE49-F238E27FC236}">
                            <a16:creationId xmlns:a16="http://schemas.microsoft.com/office/drawing/2014/main" id="{8DB1C8DB-4355-4ADE-8D91-BFF65983AD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8919" y="2247045"/>
                        <a:ext cx="510685" cy="594952"/>
                      </a:xfrm>
                      <a:custGeom>
                        <a:avLst/>
                        <a:gdLst>
                          <a:gd name="connsiteX0" fmla="*/ 457216 w 510685"/>
                          <a:gd name="connsiteY0" fmla="*/ 591405 h 594952"/>
                          <a:gd name="connsiteX1" fmla="*/ 415306 w 510685"/>
                          <a:gd name="connsiteY1" fmla="*/ 404715 h 594952"/>
                          <a:gd name="connsiteX2" fmla="*/ 247666 w 510685"/>
                          <a:gd name="connsiteY2" fmla="*/ 155160 h 594952"/>
                          <a:gd name="connsiteX3" fmla="*/ 81931 w 510685"/>
                          <a:gd name="connsiteY3" fmla="*/ 58005 h 594952"/>
                          <a:gd name="connsiteX4" fmla="*/ 16 w 510685"/>
                          <a:gd name="connsiteY4" fmla="*/ 8475 h 594952"/>
                          <a:gd name="connsiteX5" fmla="*/ 87646 w 510685"/>
                          <a:gd name="connsiteY5" fmla="*/ 855 h 594952"/>
                          <a:gd name="connsiteX6" fmla="*/ 156226 w 510685"/>
                          <a:gd name="connsiteY6" fmla="*/ 18000 h 594952"/>
                          <a:gd name="connsiteX7" fmla="*/ 289576 w 510685"/>
                          <a:gd name="connsiteY7" fmla="*/ 124680 h 594952"/>
                          <a:gd name="connsiteX8" fmla="*/ 386731 w 510685"/>
                          <a:gd name="connsiteY8" fmla="*/ 267555 h 594952"/>
                          <a:gd name="connsiteX9" fmla="*/ 472456 w 510685"/>
                          <a:gd name="connsiteY9" fmla="*/ 418050 h 594952"/>
                          <a:gd name="connsiteX10" fmla="*/ 510556 w 510685"/>
                          <a:gd name="connsiteY10" fmla="*/ 520920 h 594952"/>
                          <a:gd name="connsiteX11" fmla="*/ 457216 w 510685"/>
                          <a:gd name="connsiteY11" fmla="*/ 591405 h 5949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510685" h="594952">
                            <a:moveTo>
                              <a:pt x="457216" y="591405"/>
                            </a:moveTo>
                            <a:cubicBezTo>
                              <a:pt x="441341" y="572038"/>
                              <a:pt x="450231" y="477422"/>
                              <a:pt x="415306" y="404715"/>
                            </a:cubicBezTo>
                            <a:cubicBezTo>
                              <a:pt x="380381" y="332008"/>
                              <a:pt x="303228" y="212945"/>
                              <a:pt x="247666" y="155160"/>
                            </a:cubicBezTo>
                            <a:cubicBezTo>
                              <a:pt x="192103" y="97375"/>
                              <a:pt x="123206" y="82452"/>
                              <a:pt x="81931" y="58005"/>
                            </a:cubicBezTo>
                            <a:cubicBezTo>
                              <a:pt x="40656" y="33558"/>
                              <a:pt x="-936" y="18000"/>
                              <a:pt x="16" y="8475"/>
                            </a:cubicBezTo>
                            <a:cubicBezTo>
                              <a:pt x="968" y="-1050"/>
                              <a:pt x="61611" y="-733"/>
                              <a:pt x="87646" y="855"/>
                            </a:cubicBezTo>
                            <a:cubicBezTo>
                              <a:pt x="113681" y="2443"/>
                              <a:pt x="122571" y="-2637"/>
                              <a:pt x="156226" y="18000"/>
                            </a:cubicBezTo>
                            <a:cubicBezTo>
                              <a:pt x="189881" y="38637"/>
                              <a:pt x="251159" y="83088"/>
                              <a:pt x="289576" y="124680"/>
                            </a:cubicBezTo>
                            <a:cubicBezTo>
                              <a:pt x="327993" y="166272"/>
                              <a:pt x="356251" y="218660"/>
                              <a:pt x="386731" y="267555"/>
                            </a:cubicBezTo>
                            <a:cubicBezTo>
                              <a:pt x="417211" y="316450"/>
                              <a:pt x="451818" y="375822"/>
                              <a:pt x="472456" y="418050"/>
                            </a:cubicBezTo>
                            <a:cubicBezTo>
                              <a:pt x="493094" y="460277"/>
                              <a:pt x="512461" y="496155"/>
                              <a:pt x="510556" y="520920"/>
                            </a:cubicBezTo>
                            <a:cubicBezTo>
                              <a:pt x="508651" y="545685"/>
                              <a:pt x="473091" y="610772"/>
                              <a:pt x="457216" y="591405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5" name="자유형 318">
                        <a:extLst>
                          <a:ext uri="{FF2B5EF4-FFF2-40B4-BE49-F238E27FC236}">
                            <a16:creationId xmlns:a16="http://schemas.microsoft.com/office/drawing/2014/main" id="{A96D3355-9664-428C-80FE-3E1ADCB745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96798" y="2194523"/>
                        <a:ext cx="1261966" cy="292218"/>
                      </a:xfrm>
                      <a:custGeom>
                        <a:avLst/>
                        <a:gdLst>
                          <a:gd name="connsiteX0" fmla="*/ 6372 w 1261966"/>
                          <a:gd name="connsiteY0" fmla="*/ 24802 h 292218"/>
                          <a:gd name="connsiteX1" fmla="*/ 193062 w 1261966"/>
                          <a:gd name="connsiteY1" fmla="*/ 37 h 292218"/>
                          <a:gd name="connsiteX2" fmla="*/ 414042 w 1261966"/>
                          <a:gd name="connsiteY2" fmla="*/ 19087 h 292218"/>
                          <a:gd name="connsiteX3" fmla="*/ 713127 w 1261966"/>
                          <a:gd name="connsiteY3" fmla="*/ 15277 h 292218"/>
                          <a:gd name="connsiteX4" fmla="*/ 958872 w 1261966"/>
                          <a:gd name="connsiteY4" fmla="*/ 20992 h 292218"/>
                          <a:gd name="connsiteX5" fmla="*/ 1132227 w 1261966"/>
                          <a:gd name="connsiteY5" fmla="*/ 106717 h 292218"/>
                          <a:gd name="connsiteX6" fmla="*/ 1256052 w 1261966"/>
                          <a:gd name="connsiteY6" fmla="*/ 257212 h 292218"/>
                          <a:gd name="connsiteX7" fmla="*/ 1237002 w 1261966"/>
                          <a:gd name="connsiteY7" fmla="*/ 291502 h 292218"/>
                          <a:gd name="connsiteX8" fmla="*/ 1191282 w 1261966"/>
                          <a:gd name="connsiteY8" fmla="*/ 238162 h 292218"/>
                          <a:gd name="connsiteX9" fmla="*/ 1054122 w 1261966"/>
                          <a:gd name="connsiteY9" fmla="*/ 123862 h 292218"/>
                          <a:gd name="connsiteX10" fmla="*/ 964587 w 1261966"/>
                          <a:gd name="connsiteY10" fmla="*/ 81952 h 292218"/>
                          <a:gd name="connsiteX11" fmla="*/ 718842 w 1261966"/>
                          <a:gd name="connsiteY11" fmla="*/ 80047 h 292218"/>
                          <a:gd name="connsiteX12" fmla="*/ 492147 w 1261966"/>
                          <a:gd name="connsiteY12" fmla="*/ 76237 h 292218"/>
                          <a:gd name="connsiteX13" fmla="*/ 255927 w 1261966"/>
                          <a:gd name="connsiteY13" fmla="*/ 80047 h 292218"/>
                          <a:gd name="connsiteX14" fmla="*/ 63522 w 1261966"/>
                          <a:gd name="connsiteY14" fmla="*/ 80047 h 292218"/>
                          <a:gd name="connsiteX15" fmla="*/ 6372 w 1261966"/>
                          <a:gd name="connsiteY15" fmla="*/ 24802 h 2922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261966" h="292218">
                            <a:moveTo>
                              <a:pt x="6372" y="24802"/>
                            </a:moveTo>
                            <a:cubicBezTo>
                              <a:pt x="27962" y="11467"/>
                              <a:pt x="125117" y="989"/>
                              <a:pt x="193062" y="37"/>
                            </a:cubicBezTo>
                            <a:cubicBezTo>
                              <a:pt x="261007" y="-916"/>
                              <a:pt x="327365" y="16547"/>
                              <a:pt x="414042" y="19087"/>
                            </a:cubicBezTo>
                            <a:cubicBezTo>
                              <a:pt x="500719" y="21627"/>
                              <a:pt x="622322" y="14960"/>
                              <a:pt x="713127" y="15277"/>
                            </a:cubicBezTo>
                            <a:cubicBezTo>
                              <a:pt x="803932" y="15594"/>
                              <a:pt x="889022" y="5752"/>
                              <a:pt x="958872" y="20992"/>
                            </a:cubicBezTo>
                            <a:cubicBezTo>
                              <a:pt x="1028722" y="36232"/>
                              <a:pt x="1082697" y="67347"/>
                              <a:pt x="1132227" y="106717"/>
                            </a:cubicBezTo>
                            <a:cubicBezTo>
                              <a:pt x="1181757" y="146087"/>
                              <a:pt x="1238590" y="226415"/>
                              <a:pt x="1256052" y="257212"/>
                            </a:cubicBezTo>
                            <a:cubicBezTo>
                              <a:pt x="1273514" y="288009"/>
                              <a:pt x="1247797" y="294677"/>
                              <a:pt x="1237002" y="291502"/>
                            </a:cubicBezTo>
                            <a:cubicBezTo>
                              <a:pt x="1226207" y="288327"/>
                              <a:pt x="1221762" y="266102"/>
                              <a:pt x="1191282" y="238162"/>
                            </a:cubicBezTo>
                            <a:cubicBezTo>
                              <a:pt x="1160802" y="210222"/>
                              <a:pt x="1091905" y="149897"/>
                              <a:pt x="1054122" y="123862"/>
                            </a:cubicBezTo>
                            <a:cubicBezTo>
                              <a:pt x="1016340" y="97827"/>
                              <a:pt x="1020467" y="89254"/>
                              <a:pt x="964587" y="81952"/>
                            </a:cubicBezTo>
                            <a:cubicBezTo>
                              <a:pt x="908707" y="74650"/>
                              <a:pt x="718842" y="80047"/>
                              <a:pt x="718842" y="80047"/>
                            </a:cubicBezTo>
                            <a:lnTo>
                              <a:pt x="492147" y="76237"/>
                            </a:lnTo>
                            <a:cubicBezTo>
                              <a:pt x="414995" y="76237"/>
                              <a:pt x="255927" y="80047"/>
                              <a:pt x="255927" y="80047"/>
                            </a:cubicBezTo>
                            <a:cubicBezTo>
                              <a:pt x="184490" y="80682"/>
                              <a:pt x="105432" y="82269"/>
                              <a:pt x="63522" y="80047"/>
                            </a:cubicBezTo>
                            <a:cubicBezTo>
                              <a:pt x="21612" y="77825"/>
                              <a:pt x="-15218" y="38137"/>
                              <a:pt x="6372" y="24802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6" name="자유형 319">
                        <a:extLst>
                          <a:ext uri="{FF2B5EF4-FFF2-40B4-BE49-F238E27FC236}">
                            <a16:creationId xmlns:a16="http://schemas.microsoft.com/office/drawing/2014/main" id="{078F86E4-0860-4B95-BE53-20FDB92BC385}"/>
                          </a:ext>
                        </a:extLst>
                      </p:cNvPr>
                      <p:cNvSpPr/>
                      <p:nvPr/>
                    </p:nvSpPr>
                    <p:spPr>
                      <a:xfrm rot="21375959">
                        <a:off x="3792300" y="2063115"/>
                        <a:ext cx="327631" cy="1040568"/>
                      </a:xfrm>
                      <a:custGeom>
                        <a:avLst/>
                        <a:gdLst>
                          <a:gd name="connsiteX0" fmla="*/ 86 w 327631"/>
                          <a:gd name="connsiteY0" fmla="*/ 25877 h 938810"/>
                          <a:gd name="connsiteX1" fmla="*/ 64856 w 327631"/>
                          <a:gd name="connsiteY1" fmla="*/ 23972 h 938810"/>
                          <a:gd name="connsiteX2" fmla="*/ 116291 w 327631"/>
                          <a:gd name="connsiteY2" fmla="*/ 229712 h 938810"/>
                          <a:gd name="connsiteX3" fmla="*/ 219161 w 327631"/>
                          <a:gd name="connsiteY3" fmla="*/ 483077 h 938810"/>
                          <a:gd name="connsiteX4" fmla="*/ 282026 w 327631"/>
                          <a:gd name="connsiteY4" fmla="*/ 702152 h 938810"/>
                          <a:gd name="connsiteX5" fmla="*/ 322031 w 327631"/>
                          <a:gd name="connsiteY5" fmla="*/ 860267 h 938810"/>
                          <a:gd name="connsiteX6" fmla="*/ 320126 w 327631"/>
                          <a:gd name="connsiteY6" fmla="*/ 930752 h 938810"/>
                          <a:gd name="connsiteX7" fmla="*/ 255356 w 327631"/>
                          <a:gd name="connsiteY7" fmla="*/ 921227 h 938810"/>
                          <a:gd name="connsiteX8" fmla="*/ 240116 w 327631"/>
                          <a:gd name="connsiteY8" fmla="*/ 787877 h 938810"/>
                          <a:gd name="connsiteX9" fmla="*/ 192491 w 327631"/>
                          <a:gd name="connsiteY9" fmla="*/ 608807 h 938810"/>
                          <a:gd name="connsiteX10" fmla="*/ 133436 w 327631"/>
                          <a:gd name="connsiteY10" fmla="*/ 448787 h 938810"/>
                          <a:gd name="connsiteX11" fmla="*/ 82001 w 327631"/>
                          <a:gd name="connsiteY11" fmla="*/ 298292 h 938810"/>
                          <a:gd name="connsiteX12" fmla="*/ 51521 w 327631"/>
                          <a:gd name="connsiteY12" fmla="*/ 218282 h 938810"/>
                          <a:gd name="connsiteX13" fmla="*/ 86 w 327631"/>
                          <a:gd name="connsiteY13" fmla="*/ 25877 h 938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327631" h="938810">
                            <a:moveTo>
                              <a:pt x="86" y="25877"/>
                            </a:moveTo>
                            <a:cubicBezTo>
                              <a:pt x="2308" y="-6508"/>
                              <a:pt x="45489" y="-10001"/>
                              <a:pt x="64856" y="23972"/>
                            </a:cubicBezTo>
                            <a:cubicBezTo>
                              <a:pt x="84224" y="57945"/>
                              <a:pt x="90574" y="153195"/>
                              <a:pt x="116291" y="229712"/>
                            </a:cubicBezTo>
                            <a:cubicBezTo>
                              <a:pt x="142008" y="306229"/>
                              <a:pt x="191539" y="404337"/>
                              <a:pt x="219161" y="483077"/>
                            </a:cubicBezTo>
                            <a:cubicBezTo>
                              <a:pt x="246784" y="561817"/>
                              <a:pt x="264881" y="639287"/>
                              <a:pt x="282026" y="702152"/>
                            </a:cubicBezTo>
                            <a:cubicBezTo>
                              <a:pt x="299171" y="765017"/>
                              <a:pt x="315681" y="822167"/>
                              <a:pt x="322031" y="860267"/>
                            </a:cubicBezTo>
                            <a:cubicBezTo>
                              <a:pt x="328381" y="898367"/>
                              <a:pt x="331238" y="920592"/>
                              <a:pt x="320126" y="930752"/>
                            </a:cubicBezTo>
                            <a:cubicBezTo>
                              <a:pt x="309014" y="940912"/>
                              <a:pt x="268691" y="945039"/>
                              <a:pt x="255356" y="921227"/>
                            </a:cubicBezTo>
                            <a:cubicBezTo>
                              <a:pt x="242021" y="897415"/>
                              <a:pt x="250593" y="839947"/>
                              <a:pt x="240116" y="787877"/>
                            </a:cubicBezTo>
                            <a:cubicBezTo>
                              <a:pt x="229639" y="735807"/>
                              <a:pt x="210271" y="665322"/>
                              <a:pt x="192491" y="608807"/>
                            </a:cubicBezTo>
                            <a:cubicBezTo>
                              <a:pt x="174711" y="552292"/>
                              <a:pt x="151851" y="500539"/>
                              <a:pt x="133436" y="448787"/>
                            </a:cubicBezTo>
                            <a:cubicBezTo>
                              <a:pt x="115021" y="397035"/>
                              <a:pt x="95653" y="336709"/>
                              <a:pt x="82001" y="298292"/>
                            </a:cubicBezTo>
                            <a:cubicBezTo>
                              <a:pt x="68349" y="259875"/>
                              <a:pt x="63903" y="256699"/>
                              <a:pt x="51521" y="218282"/>
                            </a:cubicBezTo>
                            <a:cubicBezTo>
                              <a:pt x="39139" y="179865"/>
                              <a:pt x="-2136" y="58262"/>
                              <a:pt x="86" y="25877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7" name="자유형 320">
                        <a:extLst>
                          <a:ext uri="{FF2B5EF4-FFF2-40B4-BE49-F238E27FC236}">
                            <a16:creationId xmlns:a16="http://schemas.microsoft.com/office/drawing/2014/main" id="{4AEFD5A6-7902-489F-93C7-CB649E056C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35641" y="1800247"/>
                        <a:ext cx="619576" cy="235867"/>
                      </a:xfrm>
                      <a:custGeom>
                        <a:avLst/>
                        <a:gdLst>
                          <a:gd name="connsiteX0" fmla="*/ 9428 w 619576"/>
                          <a:gd name="connsiteY0" fmla="*/ 128439 h 235867"/>
                          <a:gd name="connsiteX1" fmla="*/ 95153 w 619576"/>
                          <a:gd name="connsiteY1" fmla="*/ 113199 h 235867"/>
                          <a:gd name="connsiteX2" fmla="*/ 215168 w 619576"/>
                          <a:gd name="connsiteY2" fmla="*/ 185589 h 235867"/>
                          <a:gd name="connsiteX3" fmla="*/ 367568 w 619576"/>
                          <a:gd name="connsiteY3" fmla="*/ 235119 h 235867"/>
                          <a:gd name="connsiteX4" fmla="*/ 590453 w 619576"/>
                          <a:gd name="connsiteY4" fmla="*/ 147489 h 235867"/>
                          <a:gd name="connsiteX5" fmla="*/ 611408 w 619576"/>
                          <a:gd name="connsiteY5" fmla="*/ 103674 h 235867"/>
                          <a:gd name="connsiteX6" fmla="*/ 539018 w 619576"/>
                          <a:gd name="connsiteY6" fmla="*/ 67479 h 235867"/>
                          <a:gd name="connsiteX7" fmla="*/ 373283 w 619576"/>
                          <a:gd name="connsiteY7" fmla="*/ 90339 h 235867"/>
                          <a:gd name="connsiteX8" fmla="*/ 222788 w 619576"/>
                          <a:gd name="connsiteY8" fmla="*/ 82719 h 235867"/>
                          <a:gd name="connsiteX9" fmla="*/ 119918 w 619576"/>
                          <a:gd name="connsiteY9" fmla="*/ 17949 h 235867"/>
                          <a:gd name="connsiteX10" fmla="*/ 39908 w 619576"/>
                          <a:gd name="connsiteY10" fmla="*/ 2709 h 235867"/>
                          <a:gd name="connsiteX11" fmla="*/ 5618 w 619576"/>
                          <a:gd name="connsiteY11" fmla="*/ 63669 h 235867"/>
                          <a:gd name="connsiteX12" fmla="*/ 9428 w 619576"/>
                          <a:gd name="connsiteY12" fmla="*/ 128439 h 2358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619576" h="235867">
                            <a:moveTo>
                              <a:pt x="9428" y="128439"/>
                            </a:moveTo>
                            <a:cubicBezTo>
                              <a:pt x="24351" y="136694"/>
                              <a:pt x="60863" y="103674"/>
                              <a:pt x="95153" y="113199"/>
                            </a:cubicBezTo>
                            <a:cubicBezTo>
                              <a:pt x="129443" y="122724"/>
                              <a:pt x="169766" y="165269"/>
                              <a:pt x="215168" y="185589"/>
                            </a:cubicBezTo>
                            <a:cubicBezTo>
                              <a:pt x="260570" y="205909"/>
                              <a:pt x="305021" y="241469"/>
                              <a:pt x="367568" y="235119"/>
                            </a:cubicBezTo>
                            <a:cubicBezTo>
                              <a:pt x="430116" y="228769"/>
                              <a:pt x="549813" y="169397"/>
                              <a:pt x="590453" y="147489"/>
                            </a:cubicBezTo>
                            <a:cubicBezTo>
                              <a:pt x="631093" y="125581"/>
                              <a:pt x="619980" y="117009"/>
                              <a:pt x="611408" y="103674"/>
                            </a:cubicBezTo>
                            <a:cubicBezTo>
                              <a:pt x="602836" y="90339"/>
                              <a:pt x="578706" y="69702"/>
                              <a:pt x="539018" y="67479"/>
                            </a:cubicBezTo>
                            <a:cubicBezTo>
                              <a:pt x="499330" y="65256"/>
                              <a:pt x="425988" y="87799"/>
                              <a:pt x="373283" y="90339"/>
                            </a:cubicBezTo>
                            <a:lnTo>
                              <a:pt x="222788" y="82719"/>
                            </a:lnTo>
                            <a:cubicBezTo>
                              <a:pt x="180561" y="70654"/>
                              <a:pt x="150398" y="31284"/>
                              <a:pt x="119918" y="17949"/>
                            </a:cubicBezTo>
                            <a:cubicBezTo>
                              <a:pt x="89438" y="4614"/>
                              <a:pt x="58958" y="-4911"/>
                              <a:pt x="39908" y="2709"/>
                            </a:cubicBezTo>
                            <a:cubicBezTo>
                              <a:pt x="20858" y="10329"/>
                              <a:pt x="10698" y="42397"/>
                              <a:pt x="5618" y="63669"/>
                            </a:cubicBezTo>
                            <a:cubicBezTo>
                              <a:pt x="538" y="84941"/>
                              <a:pt x="-5495" y="120184"/>
                              <a:pt x="9428" y="128439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8" name="자유형 321">
                        <a:extLst>
                          <a:ext uri="{FF2B5EF4-FFF2-40B4-BE49-F238E27FC236}">
                            <a16:creationId xmlns:a16="http://schemas.microsoft.com/office/drawing/2014/main" id="{3713ED7B-C8A2-4B96-858E-789F4B21D8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5187" y="2002621"/>
                        <a:ext cx="89190" cy="108147"/>
                      </a:xfrm>
                      <a:custGeom>
                        <a:avLst/>
                        <a:gdLst>
                          <a:gd name="connsiteX0" fmla="*/ 44808 w 89190"/>
                          <a:gd name="connsiteY0" fmla="*/ 108119 h 108147"/>
                          <a:gd name="connsiteX1" fmla="*/ 10518 w 89190"/>
                          <a:gd name="connsiteY1" fmla="*/ 50969 h 108147"/>
                          <a:gd name="connsiteX2" fmla="*/ 4803 w 89190"/>
                          <a:gd name="connsiteY2" fmla="*/ 5249 h 108147"/>
                          <a:gd name="connsiteX3" fmla="*/ 75288 w 89190"/>
                          <a:gd name="connsiteY3" fmla="*/ 5249 h 108147"/>
                          <a:gd name="connsiteX4" fmla="*/ 88623 w 89190"/>
                          <a:gd name="connsiteY4" fmla="*/ 43349 h 108147"/>
                          <a:gd name="connsiteX5" fmla="*/ 44808 w 89190"/>
                          <a:gd name="connsiteY5" fmla="*/ 108119 h 1081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9190" h="108147">
                            <a:moveTo>
                              <a:pt x="44808" y="108119"/>
                            </a:moveTo>
                            <a:cubicBezTo>
                              <a:pt x="31791" y="109389"/>
                              <a:pt x="17185" y="68114"/>
                              <a:pt x="10518" y="50969"/>
                            </a:cubicBezTo>
                            <a:cubicBezTo>
                              <a:pt x="3850" y="33824"/>
                              <a:pt x="-5992" y="12869"/>
                              <a:pt x="4803" y="5249"/>
                            </a:cubicBezTo>
                            <a:cubicBezTo>
                              <a:pt x="15598" y="-2371"/>
                              <a:pt x="61318" y="-1101"/>
                              <a:pt x="75288" y="5249"/>
                            </a:cubicBezTo>
                            <a:cubicBezTo>
                              <a:pt x="89258" y="11599"/>
                              <a:pt x="90211" y="26839"/>
                              <a:pt x="88623" y="43349"/>
                            </a:cubicBezTo>
                            <a:cubicBezTo>
                              <a:pt x="87035" y="59859"/>
                              <a:pt x="57825" y="106849"/>
                              <a:pt x="44808" y="108119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9" name="자유형 322">
                        <a:extLst>
                          <a:ext uri="{FF2B5EF4-FFF2-40B4-BE49-F238E27FC236}">
                            <a16:creationId xmlns:a16="http://schemas.microsoft.com/office/drawing/2014/main" id="{7CF69403-62D5-4CE3-A6BE-21D00BCF96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4029" y="1741449"/>
                        <a:ext cx="207101" cy="222654"/>
                      </a:xfrm>
                      <a:custGeom>
                        <a:avLst/>
                        <a:gdLst>
                          <a:gd name="connsiteX0" fmla="*/ 36611 w 207101"/>
                          <a:gd name="connsiteY0" fmla="*/ 222606 h 222654"/>
                          <a:gd name="connsiteX1" fmla="*/ 416 w 207101"/>
                          <a:gd name="connsiteY1" fmla="*/ 138786 h 222654"/>
                          <a:gd name="connsiteX2" fmla="*/ 63281 w 207101"/>
                          <a:gd name="connsiteY2" fmla="*/ 37821 h 222654"/>
                          <a:gd name="connsiteX3" fmla="*/ 139481 w 207101"/>
                          <a:gd name="connsiteY3" fmla="*/ 7341 h 222654"/>
                          <a:gd name="connsiteX4" fmla="*/ 196631 w 207101"/>
                          <a:gd name="connsiteY4" fmla="*/ 3531 h 222654"/>
                          <a:gd name="connsiteX5" fmla="*/ 200441 w 207101"/>
                          <a:gd name="connsiteY5" fmla="*/ 51156 h 222654"/>
                          <a:gd name="connsiteX6" fmla="*/ 126146 w 207101"/>
                          <a:gd name="connsiteY6" fmla="*/ 43536 h 222654"/>
                          <a:gd name="connsiteX7" fmla="*/ 49946 w 207101"/>
                          <a:gd name="connsiteY7" fmla="*/ 127356 h 222654"/>
                          <a:gd name="connsiteX8" fmla="*/ 36611 w 207101"/>
                          <a:gd name="connsiteY8" fmla="*/ 222606 h 2226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07101" h="222654">
                            <a:moveTo>
                              <a:pt x="36611" y="222606"/>
                            </a:moveTo>
                            <a:cubicBezTo>
                              <a:pt x="28356" y="224511"/>
                              <a:pt x="-4029" y="169584"/>
                              <a:pt x="416" y="138786"/>
                            </a:cubicBezTo>
                            <a:cubicBezTo>
                              <a:pt x="4861" y="107988"/>
                              <a:pt x="40104" y="59728"/>
                              <a:pt x="63281" y="37821"/>
                            </a:cubicBezTo>
                            <a:cubicBezTo>
                              <a:pt x="86459" y="15913"/>
                              <a:pt x="117256" y="13056"/>
                              <a:pt x="139481" y="7341"/>
                            </a:cubicBezTo>
                            <a:cubicBezTo>
                              <a:pt x="161706" y="1626"/>
                              <a:pt x="186471" y="-3771"/>
                              <a:pt x="196631" y="3531"/>
                            </a:cubicBezTo>
                            <a:cubicBezTo>
                              <a:pt x="206791" y="10833"/>
                              <a:pt x="212189" y="44488"/>
                              <a:pt x="200441" y="51156"/>
                            </a:cubicBezTo>
                            <a:cubicBezTo>
                              <a:pt x="188694" y="57823"/>
                              <a:pt x="151228" y="30836"/>
                              <a:pt x="126146" y="43536"/>
                            </a:cubicBezTo>
                            <a:cubicBezTo>
                              <a:pt x="101064" y="56236"/>
                              <a:pt x="61693" y="100369"/>
                              <a:pt x="49946" y="127356"/>
                            </a:cubicBezTo>
                            <a:cubicBezTo>
                              <a:pt x="38199" y="154343"/>
                              <a:pt x="44866" y="220701"/>
                              <a:pt x="36611" y="222606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50" name="자유형 323">
                        <a:extLst>
                          <a:ext uri="{FF2B5EF4-FFF2-40B4-BE49-F238E27FC236}">
                            <a16:creationId xmlns:a16="http://schemas.microsoft.com/office/drawing/2014/main" id="{456A2F25-41EE-4471-82FF-9DFC32039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67255" y="1540276"/>
                        <a:ext cx="328396" cy="255044"/>
                      </a:xfrm>
                      <a:custGeom>
                        <a:avLst/>
                        <a:gdLst>
                          <a:gd name="connsiteX0" fmla="*/ 6700 w 328396"/>
                          <a:gd name="connsiteY0" fmla="*/ 52304 h 255044"/>
                          <a:gd name="connsiteX1" fmla="*/ 115285 w 328396"/>
                          <a:gd name="connsiteY1" fmla="*/ 78974 h 255044"/>
                          <a:gd name="connsiteX2" fmla="*/ 233395 w 328396"/>
                          <a:gd name="connsiteY2" fmla="*/ 185654 h 255044"/>
                          <a:gd name="connsiteX3" fmla="*/ 271495 w 328396"/>
                          <a:gd name="connsiteY3" fmla="*/ 238994 h 255044"/>
                          <a:gd name="connsiteX4" fmla="*/ 315310 w 328396"/>
                          <a:gd name="connsiteY4" fmla="*/ 250424 h 255044"/>
                          <a:gd name="connsiteX5" fmla="*/ 319120 w 328396"/>
                          <a:gd name="connsiteY5" fmla="*/ 170414 h 255044"/>
                          <a:gd name="connsiteX6" fmla="*/ 201010 w 328396"/>
                          <a:gd name="connsiteY6" fmla="*/ 54209 h 255044"/>
                          <a:gd name="connsiteX7" fmla="*/ 92425 w 328396"/>
                          <a:gd name="connsiteY7" fmla="*/ 10394 h 255044"/>
                          <a:gd name="connsiteX8" fmla="*/ 20035 w 328396"/>
                          <a:gd name="connsiteY8" fmla="*/ 2774 h 255044"/>
                          <a:gd name="connsiteX9" fmla="*/ 6700 w 328396"/>
                          <a:gd name="connsiteY9" fmla="*/ 52304 h 2550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328396" h="255044">
                            <a:moveTo>
                              <a:pt x="6700" y="52304"/>
                            </a:moveTo>
                            <a:cubicBezTo>
                              <a:pt x="22575" y="65004"/>
                              <a:pt x="77502" y="56749"/>
                              <a:pt x="115285" y="78974"/>
                            </a:cubicBezTo>
                            <a:cubicBezTo>
                              <a:pt x="153068" y="101199"/>
                              <a:pt x="207360" y="158984"/>
                              <a:pt x="233395" y="185654"/>
                            </a:cubicBezTo>
                            <a:cubicBezTo>
                              <a:pt x="259430" y="212324"/>
                              <a:pt x="257843" y="228199"/>
                              <a:pt x="271495" y="238994"/>
                            </a:cubicBezTo>
                            <a:cubicBezTo>
                              <a:pt x="285148" y="249789"/>
                              <a:pt x="307372" y="261854"/>
                              <a:pt x="315310" y="250424"/>
                            </a:cubicBezTo>
                            <a:cubicBezTo>
                              <a:pt x="323248" y="238994"/>
                              <a:pt x="338170" y="203116"/>
                              <a:pt x="319120" y="170414"/>
                            </a:cubicBezTo>
                            <a:cubicBezTo>
                              <a:pt x="300070" y="137712"/>
                              <a:pt x="238792" y="80879"/>
                              <a:pt x="201010" y="54209"/>
                            </a:cubicBezTo>
                            <a:cubicBezTo>
                              <a:pt x="163228" y="27539"/>
                              <a:pt x="122587" y="18966"/>
                              <a:pt x="92425" y="10394"/>
                            </a:cubicBezTo>
                            <a:cubicBezTo>
                              <a:pt x="62263" y="1822"/>
                              <a:pt x="33687" y="-3576"/>
                              <a:pt x="20035" y="2774"/>
                            </a:cubicBezTo>
                            <a:cubicBezTo>
                              <a:pt x="6383" y="9124"/>
                              <a:pt x="-9175" y="39604"/>
                              <a:pt x="6700" y="52304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51" name="자유형 324">
                        <a:extLst>
                          <a:ext uri="{FF2B5EF4-FFF2-40B4-BE49-F238E27FC236}">
                            <a16:creationId xmlns:a16="http://schemas.microsoft.com/office/drawing/2014/main" id="{93853C12-9509-4285-8CDE-39DB5C69D6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74312" y="1486932"/>
                        <a:ext cx="342286" cy="127402"/>
                      </a:xfrm>
                      <a:custGeom>
                        <a:avLst/>
                        <a:gdLst>
                          <a:gd name="connsiteX0" fmla="*/ 19608 w 342286"/>
                          <a:gd name="connsiteY0" fmla="*/ 8493 h 127402"/>
                          <a:gd name="connsiteX1" fmla="*/ 139623 w 342286"/>
                          <a:gd name="connsiteY1" fmla="*/ 873 h 127402"/>
                          <a:gd name="connsiteX2" fmla="*/ 255828 w 342286"/>
                          <a:gd name="connsiteY2" fmla="*/ 6588 h 127402"/>
                          <a:gd name="connsiteX3" fmla="*/ 328218 w 342286"/>
                          <a:gd name="connsiteY3" fmla="*/ 25638 h 127402"/>
                          <a:gd name="connsiteX4" fmla="*/ 341553 w 342286"/>
                          <a:gd name="connsiteY4" fmla="*/ 82788 h 127402"/>
                          <a:gd name="connsiteX5" fmla="*/ 316788 w 342286"/>
                          <a:gd name="connsiteY5" fmla="*/ 126603 h 127402"/>
                          <a:gd name="connsiteX6" fmla="*/ 253923 w 342286"/>
                          <a:gd name="connsiteY6" fmla="*/ 109458 h 127402"/>
                          <a:gd name="connsiteX7" fmla="*/ 149148 w 342286"/>
                          <a:gd name="connsiteY7" fmla="*/ 88503 h 127402"/>
                          <a:gd name="connsiteX8" fmla="*/ 25323 w 342286"/>
                          <a:gd name="connsiteY8" fmla="*/ 90408 h 127402"/>
                          <a:gd name="connsiteX9" fmla="*/ 558 w 342286"/>
                          <a:gd name="connsiteY9" fmla="*/ 77073 h 127402"/>
                          <a:gd name="connsiteX10" fmla="*/ 19608 w 342286"/>
                          <a:gd name="connsiteY10" fmla="*/ 8493 h 1274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342286" h="127402">
                            <a:moveTo>
                              <a:pt x="19608" y="8493"/>
                            </a:moveTo>
                            <a:cubicBezTo>
                              <a:pt x="42786" y="-4207"/>
                              <a:pt x="100253" y="1190"/>
                              <a:pt x="139623" y="873"/>
                            </a:cubicBezTo>
                            <a:cubicBezTo>
                              <a:pt x="178993" y="556"/>
                              <a:pt x="224396" y="2460"/>
                              <a:pt x="255828" y="6588"/>
                            </a:cubicBezTo>
                            <a:cubicBezTo>
                              <a:pt x="287261" y="10716"/>
                              <a:pt x="313931" y="12938"/>
                              <a:pt x="328218" y="25638"/>
                            </a:cubicBezTo>
                            <a:cubicBezTo>
                              <a:pt x="342506" y="38338"/>
                              <a:pt x="343458" y="65961"/>
                              <a:pt x="341553" y="82788"/>
                            </a:cubicBezTo>
                            <a:cubicBezTo>
                              <a:pt x="339648" y="99615"/>
                              <a:pt x="331393" y="122158"/>
                              <a:pt x="316788" y="126603"/>
                            </a:cubicBezTo>
                            <a:cubicBezTo>
                              <a:pt x="302183" y="131048"/>
                              <a:pt x="281863" y="115808"/>
                              <a:pt x="253923" y="109458"/>
                            </a:cubicBezTo>
                            <a:cubicBezTo>
                              <a:pt x="225983" y="103108"/>
                              <a:pt x="187248" y="91678"/>
                              <a:pt x="149148" y="88503"/>
                            </a:cubicBezTo>
                            <a:cubicBezTo>
                              <a:pt x="111048" y="85328"/>
                              <a:pt x="50088" y="92313"/>
                              <a:pt x="25323" y="90408"/>
                            </a:cubicBezTo>
                            <a:cubicBezTo>
                              <a:pt x="558" y="88503"/>
                              <a:pt x="1193" y="90725"/>
                              <a:pt x="558" y="77073"/>
                            </a:cubicBezTo>
                            <a:cubicBezTo>
                              <a:pt x="-77" y="63421"/>
                              <a:pt x="-3570" y="21193"/>
                              <a:pt x="19608" y="8493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52" name="자유형 325">
                        <a:extLst>
                          <a:ext uri="{FF2B5EF4-FFF2-40B4-BE49-F238E27FC236}">
                            <a16:creationId xmlns:a16="http://schemas.microsoft.com/office/drawing/2014/main" id="{8F1CE0D1-6F7D-43A6-BF3E-6BFC6A7E64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1449" y="1708284"/>
                        <a:ext cx="320875" cy="84559"/>
                      </a:xfrm>
                      <a:custGeom>
                        <a:avLst/>
                        <a:gdLst>
                          <a:gd name="connsiteX0" fmla="*/ 1093 w 283274"/>
                          <a:gd name="connsiteY0" fmla="*/ 67647 h 86908"/>
                          <a:gd name="connsiteX1" fmla="*/ 79198 w 283274"/>
                          <a:gd name="connsiteY1" fmla="*/ 2877 h 86908"/>
                          <a:gd name="connsiteX2" fmla="*/ 197308 w 283274"/>
                          <a:gd name="connsiteY2" fmla="*/ 14307 h 86908"/>
                          <a:gd name="connsiteX3" fmla="*/ 283033 w 283274"/>
                          <a:gd name="connsiteY3" fmla="*/ 40977 h 86908"/>
                          <a:gd name="connsiteX4" fmla="*/ 220168 w 283274"/>
                          <a:gd name="connsiteY4" fmla="*/ 86697 h 86908"/>
                          <a:gd name="connsiteX5" fmla="*/ 136348 w 283274"/>
                          <a:gd name="connsiteY5" fmla="*/ 60027 h 86908"/>
                          <a:gd name="connsiteX6" fmla="*/ 1093 w 283274"/>
                          <a:gd name="connsiteY6" fmla="*/ 67647 h 86908"/>
                          <a:gd name="connsiteX0" fmla="*/ 4494 w 286675"/>
                          <a:gd name="connsiteY0" fmla="*/ 65090 h 84351"/>
                          <a:gd name="connsiteX1" fmla="*/ 36879 w 286675"/>
                          <a:gd name="connsiteY1" fmla="*/ 23180 h 84351"/>
                          <a:gd name="connsiteX2" fmla="*/ 82599 w 286675"/>
                          <a:gd name="connsiteY2" fmla="*/ 320 h 84351"/>
                          <a:gd name="connsiteX3" fmla="*/ 200709 w 286675"/>
                          <a:gd name="connsiteY3" fmla="*/ 11750 h 84351"/>
                          <a:gd name="connsiteX4" fmla="*/ 286434 w 286675"/>
                          <a:gd name="connsiteY4" fmla="*/ 38420 h 84351"/>
                          <a:gd name="connsiteX5" fmla="*/ 223569 w 286675"/>
                          <a:gd name="connsiteY5" fmla="*/ 84140 h 84351"/>
                          <a:gd name="connsiteX6" fmla="*/ 139749 w 286675"/>
                          <a:gd name="connsiteY6" fmla="*/ 57470 h 84351"/>
                          <a:gd name="connsiteX7" fmla="*/ 4494 w 286675"/>
                          <a:gd name="connsiteY7" fmla="*/ 65090 h 84351"/>
                          <a:gd name="connsiteX0" fmla="*/ 35097 w 317278"/>
                          <a:gd name="connsiteY0" fmla="*/ 65271 h 84532"/>
                          <a:gd name="connsiteX1" fmla="*/ 4617 w 317278"/>
                          <a:gd name="connsiteY1" fmla="*/ 27171 h 84532"/>
                          <a:gd name="connsiteX2" fmla="*/ 113202 w 317278"/>
                          <a:gd name="connsiteY2" fmla="*/ 501 h 84532"/>
                          <a:gd name="connsiteX3" fmla="*/ 231312 w 317278"/>
                          <a:gd name="connsiteY3" fmla="*/ 11931 h 84532"/>
                          <a:gd name="connsiteX4" fmla="*/ 317037 w 317278"/>
                          <a:gd name="connsiteY4" fmla="*/ 38601 h 84532"/>
                          <a:gd name="connsiteX5" fmla="*/ 254172 w 317278"/>
                          <a:gd name="connsiteY5" fmla="*/ 84321 h 84532"/>
                          <a:gd name="connsiteX6" fmla="*/ 170352 w 317278"/>
                          <a:gd name="connsiteY6" fmla="*/ 57651 h 84532"/>
                          <a:gd name="connsiteX7" fmla="*/ 35097 w 317278"/>
                          <a:gd name="connsiteY7" fmla="*/ 65271 h 84532"/>
                          <a:gd name="connsiteX0" fmla="*/ 23454 w 320875"/>
                          <a:gd name="connsiteY0" fmla="*/ 82416 h 84559"/>
                          <a:gd name="connsiteX1" fmla="*/ 8214 w 320875"/>
                          <a:gd name="connsiteY1" fmla="*/ 27171 h 84559"/>
                          <a:gd name="connsiteX2" fmla="*/ 116799 w 320875"/>
                          <a:gd name="connsiteY2" fmla="*/ 501 h 84559"/>
                          <a:gd name="connsiteX3" fmla="*/ 234909 w 320875"/>
                          <a:gd name="connsiteY3" fmla="*/ 11931 h 84559"/>
                          <a:gd name="connsiteX4" fmla="*/ 320634 w 320875"/>
                          <a:gd name="connsiteY4" fmla="*/ 38601 h 84559"/>
                          <a:gd name="connsiteX5" fmla="*/ 257769 w 320875"/>
                          <a:gd name="connsiteY5" fmla="*/ 84321 h 84559"/>
                          <a:gd name="connsiteX6" fmla="*/ 173949 w 320875"/>
                          <a:gd name="connsiteY6" fmla="*/ 57651 h 84559"/>
                          <a:gd name="connsiteX7" fmla="*/ 23454 w 320875"/>
                          <a:gd name="connsiteY7" fmla="*/ 82416 h 84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20875" h="84559">
                            <a:moveTo>
                              <a:pt x="23454" y="82416"/>
                            </a:moveTo>
                            <a:cubicBezTo>
                              <a:pt x="-4169" y="77336"/>
                              <a:pt x="-4803" y="37966"/>
                              <a:pt x="8214" y="27171"/>
                            </a:cubicBezTo>
                            <a:cubicBezTo>
                              <a:pt x="21231" y="16376"/>
                              <a:pt x="79017" y="3041"/>
                              <a:pt x="116799" y="501"/>
                            </a:cubicBezTo>
                            <a:cubicBezTo>
                              <a:pt x="154581" y="-2039"/>
                              <a:pt x="200937" y="5581"/>
                              <a:pt x="234909" y="11931"/>
                            </a:cubicBezTo>
                            <a:cubicBezTo>
                              <a:pt x="268881" y="18281"/>
                              <a:pt x="316824" y="26536"/>
                              <a:pt x="320634" y="38601"/>
                            </a:cubicBezTo>
                            <a:cubicBezTo>
                              <a:pt x="324444" y="50666"/>
                              <a:pt x="282216" y="81146"/>
                              <a:pt x="257769" y="84321"/>
                            </a:cubicBezTo>
                            <a:cubicBezTo>
                              <a:pt x="233322" y="87496"/>
                              <a:pt x="213001" y="57968"/>
                              <a:pt x="173949" y="57651"/>
                            </a:cubicBezTo>
                            <a:cubicBezTo>
                              <a:pt x="134897" y="57334"/>
                              <a:pt x="51077" y="87496"/>
                              <a:pt x="23454" y="82416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53" name="자유형 326">
                        <a:extLst>
                          <a:ext uri="{FF2B5EF4-FFF2-40B4-BE49-F238E27FC236}">
                            <a16:creationId xmlns:a16="http://schemas.microsoft.com/office/drawing/2014/main" id="{DD5CE629-5A23-4AD4-92BE-1B67466DCA4A}"/>
                          </a:ext>
                        </a:extLst>
                      </p:cNvPr>
                      <p:cNvSpPr/>
                      <p:nvPr/>
                    </p:nvSpPr>
                    <p:spPr>
                      <a:xfrm rot="20614155">
                        <a:off x="4685343" y="1713606"/>
                        <a:ext cx="342286" cy="127402"/>
                      </a:xfrm>
                      <a:custGeom>
                        <a:avLst/>
                        <a:gdLst>
                          <a:gd name="connsiteX0" fmla="*/ 19608 w 342286"/>
                          <a:gd name="connsiteY0" fmla="*/ 8493 h 127402"/>
                          <a:gd name="connsiteX1" fmla="*/ 139623 w 342286"/>
                          <a:gd name="connsiteY1" fmla="*/ 873 h 127402"/>
                          <a:gd name="connsiteX2" fmla="*/ 255828 w 342286"/>
                          <a:gd name="connsiteY2" fmla="*/ 6588 h 127402"/>
                          <a:gd name="connsiteX3" fmla="*/ 328218 w 342286"/>
                          <a:gd name="connsiteY3" fmla="*/ 25638 h 127402"/>
                          <a:gd name="connsiteX4" fmla="*/ 341553 w 342286"/>
                          <a:gd name="connsiteY4" fmla="*/ 82788 h 127402"/>
                          <a:gd name="connsiteX5" fmla="*/ 316788 w 342286"/>
                          <a:gd name="connsiteY5" fmla="*/ 126603 h 127402"/>
                          <a:gd name="connsiteX6" fmla="*/ 253923 w 342286"/>
                          <a:gd name="connsiteY6" fmla="*/ 109458 h 127402"/>
                          <a:gd name="connsiteX7" fmla="*/ 149148 w 342286"/>
                          <a:gd name="connsiteY7" fmla="*/ 88503 h 127402"/>
                          <a:gd name="connsiteX8" fmla="*/ 25323 w 342286"/>
                          <a:gd name="connsiteY8" fmla="*/ 90408 h 127402"/>
                          <a:gd name="connsiteX9" fmla="*/ 558 w 342286"/>
                          <a:gd name="connsiteY9" fmla="*/ 77073 h 127402"/>
                          <a:gd name="connsiteX10" fmla="*/ 19608 w 342286"/>
                          <a:gd name="connsiteY10" fmla="*/ 8493 h 1274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342286" h="127402">
                            <a:moveTo>
                              <a:pt x="19608" y="8493"/>
                            </a:moveTo>
                            <a:cubicBezTo>
                              <a:pt x="42786" y="-4207"/>
                              <a:pt x="100253" y="1190"/>
                              <a:pt x="139623" y="873"/>
                            </a:cubicBezTo>
                            <a:cubicBezTo>
                              <a:pt x="178993" y="556"/>
                              <a:pt x="224396" y="2460"/>
                              <a:pt x="255828" y="6588"/>
                            </a:cubicBezTo>
                            <a:cubicBezTo>
                              <a:pt x="287261" y="10716"/>
                              <a:pt x="313931" y="12938"/>
                              <a:pt x="328218" y="25638"/>
                            </a:cubicBezTo>
                            <a:cubicBezTo>
                              <a:pt x="342506" y="38338"/>
                              <a:pt x="343458" y="65961"/>
                              <a:pt x="341553" y="82788"/>
                            </a:cubicBezTo>
                            <a:cubicBezTo>
                              <a:pt x="339648" y="99615"/>
                              <a:pt x="331393" y="122158"/>
                              <a:pt x="316788" y="126603"/>
                            </a:cubicBezTo>
                            <a:cubicBezTo>
                              <a:pt x="302183" y="131048"/>
                              <a:pt x="281863" y="115808"/>
                              <a:pt x="253923" y="109458"/>
                            </a:cubicBezTo>
                            <a:cubicBezTo>
                              <a:pt x="225983" y="103108"/>
                              <a:pt x="187248" y="91678"/>
                              <a:pt x="149148" y="88503"/>
                            </a:cubicBezTo>
                            <a:cubicBezTo>
                              <a:pt x="111048" y="85328"/>
                              <a:pt x="50088" y="92313"/>
                              <a:pt x="25323" y="90408"/>
                            </a:cubicBezTo>
                            <a:cubicBezTo>
                              <a:pt x="558" y="88503"/>
                              <a:pt x="1193" y="90725"/>
                              <a:pt x="558" y="77073"/>
                            </a:cubicBezTo>
                            <a:cubicBezTo>
                              <a:pt x="-77" y="63421"/>
                              <a:pt x="-3570" y="21193"/>
                              <a:pt x="19608" y="8493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54" name="자유형 327">
                        <a:extLst>
                          <a:ext uri="{FF2B5EF4-FFF2-40B4-BE49-F238E27FC236}">
                            <a16:creationId xmlns:a16="http://schemas.microsoft.com/office/drawing/2014/main" id="{60769B8F-F83C-41ED-AA48-D4E89B42E4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40851" y="1989616"/>
                        <a:ext cx="320875" cy="45719"/>
                      </a:xfrm>
                      <a:custGeom>
                        <a:avLst/>
                        <a:gdLst>
                          <a:gd name="connsiteX0" fmla="*/ 1093 w 283274"/>
                          <a:gd name="connsiteY0" fmla="*/ 67647 h 86908"/>
                          <a:gd name="connsiteX1" fmla="*/ 79198 w 283274"/>
                          <a:gd name="connsiteY1" fmla="*/ 2877 h 86908"/>
                          <a:gd name="connsiteX2" fmla="*/ 197308 w 283274"/>
                          <a:gd name="connsiteY2" fmla="*/ 14307 h 86908"/>
                          <a:gd name="connsiteX3" fmla="*/ 283033 w 283274"/>
                          <a:gd name="connsiteY3" fmla="*/ 40977 h 86908"/>
                          <a:gd name="connsiteX4" fmla="*/ 220168 w 283274"/>
                          <a:gd name="connsiteY4" fmla="*/ 86697 h 86908"/>
                          <a:gd name="connsiteX5" fmla="*/ 136348 w 283274"/>
                          <a:gd name="connsiteY5" fmla="*/ 60027 h 86908"/>
                          <a:gd name="connsiteX6" fmla="*/ 1093 w 283274"/>
                          <a:gd name="connsiteY6" fmla="*/ 67647 h 86908"/>
                          <a:gd name="connsiteX0" fmla="*/ 4494 w 286675"/>
                          <a:gd name="connsiteY0" fmla="*/ 65090 h 84351"/>
                          <a:gd name="connsiteX1" fmla="*/ 36879 w 286675"/>
                          <a:gd name="connsiteY1" fmla="*/ 23180 h 84351"/>
                          <a:gd name="connsiteX2" fmla="*/ 82599 w 286675"/>
                          <a:gd name="connsiteY2" fmla="*/ 320 h 84351"/>
                          <a:gd name="connsiteX3" fmla="*/ 200709 w 286675"/>
                          <a:gd name="connsiteY3" fmla="*/ 11750 h 84351"/>
                          <a:gd name="connsiteX4" fmla="*/ 286434 w 286675"/>
                          <a:gd name="connsiteY4" fmla="*/ 38420 h 84351"/>
                          <a:gd name="connsiteX5" fmla="*/ 223569 w 286675"/>
                          <a:gd name="connsiteY5" fmla="*/ 84140 h 84351"/>
                          <a:gd name="connsiteX6" fmla="*/ 139749 w 286675"/>
                          <a:gd name="connsiteY6" fmla="*/ 57470 h 84351"/>
                          <a:gd name="connsiteX7" fmla="*/ 4494 w 286675"/>
                          <a:gd name="connsiteY7" fmla="*/ 65090 h 84351"/>
                          <a:gd name="connsiteX0" fmla="*/ 35097 w 317278"/>
                          <a:gd name="connsiteY0" fmla="*/ 65271 h 84532"/>
                          <a:gd name="connsiteX1" fmla="*/ 4617 w 317278"/>
                          <a:gd name="connsiteY1" fmla="*/ 27171 h 84532"/>
                          <a:gd name="connsiteX2" fmla="*/ 113202 w 317278"/>
                          <a:gd name="connsiteY2" fmla="*/ 501 h 84532"/>
                          <a:gd name="connsiteX3" fmla="*/ 231312 w 317278"/>
                          <a:gd name="connsiteY3" fmla="*/ 11931 h 84532"/>
                          <a:gd name="connsiteX4" fmla="*/ 317037 w 317278"/>
                          <a:gd name="connsiteY4" fmla="*/ 38601 h 84532"/>
                          <a:gd name="connsiteX5" fmla="*/ 254172 w 317278"/>
                          <a:gd name="connsiteY5" fmla="*/ 84321 h 84532"/>
                          <a:gd name="connsiteX6" fmla="*/ 170352 w 317278"/>
                          <a:gd name="connsiteY6" fmla="*/ 57651 h 84532"/>
                          <a:gd name="connsiteX7" fmla="*/ 35097 w 317278"/>
                          <a:gd name="connsiteY7" fmla="*/ 65271 h 84532"/>
                          <a:gd name="connsiteX0" fmla="*/ 23454 w 320875"/>
                          <a:gd name="connsiteY0" fmla="*/ 82416 h 84559"/>
                          <a:gd name="connsiteX1" fmla="*/ 8214 w 320875"/>
                          <a:gd name="connsiteY1" fmla="*/ 27171 h 84559"/>
                          <a:gd name="connsiteX2" fmla="*/ 116799 w 320875"/>
                          <a:gd name="connsiteY2" fmla="*/ 501 h 84559"/>
                          <a:gd name="connsiteX3" fmla="*/ 234909 w 320875"/>
                          <a:gd name="connsiteY3" fmla="*/ 11931 h 84559"/>
                          <a:gd name="connsiteX4" fmla="*/ 320634 w 320875"/>
                          <a:gd name="connsiteY4" fmla="*/ 38601 h 84559"/>
                          <a:gd name="connsiteX5" fmla="*/ 257769 w 320875"/>
                          <a:gd name="connsiteY5" fmla="*/ 84321 h 84559"/>
                          <a:gd name="connsiteX6" fmla="*/ 173949 w 320875"/>
                          <a:gd name="connsiteY6" fmla="*/ 57651 h 84559"/>
                          <a:gd name="connsiteX7" fmla="*/ 23454 w 320875"/>
                          <a:gd name="connsiteY7" fmla="*/ 82416 h 84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20875" h="84559">
                            <a:moveTo>
                              <a:pt x="23454" y="82416"/>
                            </a:moveTo>
                            <a:cubicBezTo>
                              <a:pt x="-4169" y="77336"/>
                              <a:pt x="-4803" y="37966"/>
                              <a:pt x="8214" y="27171"/>
                            </a:cubicBezTo>
                            <a:cubicBezTo>
                              <a:pt x="21231" y="16376"/>
                              <a:pt x="79017" y="3041"/>
                              <a:pt x="116799" y="501"/>
                            </a:cubicBezTo>
                            <a:cubicBezTo>
                              <a:pt x="154581" y="-2039"/>
                              <a:pt x="200937" y="5581"/>
                              <a:pt x="234909" y="11931"/>
                            </a:cubicBezTo>
                            <a:cubicBezTo>
                              <a:pt x="268881" y="18281"/>
                              <a:pt x="316824" y="26536"/>
                              <a:pt x="320634" y="38601"/>
                            </a:cubicBezTo>
                            <a:cubicBezTo>
                              <a:pt x="324444" y="50666"/>
                              <a:pt x="282216" y="81146"/>
                              <a:pt x="257769" y="84321"/>
                            </a:cubicBezTo>
                            <a:cubicBezTo>
                              <a:pt x="233322" y="87496"/>
                              <a:pt x="213001" y="57968"/>
                              <a:pt x="173949" y="57651"/>
                            </a:cubicBezTo>
                            <a:cubicBezTo>
                              <a:pt x="134897" y="57334"/>
                              <a:pt x="51077" y="87496"/>
                              <a:pt x="23454" y="82416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55" name="자유형 328">
                        <a:extLst>
                          <a:ext uri="{FF2B5EF4-FFF2-40B4-BE49-F238E27FC236}">
                            <a16:creationId xmlns:a16="http://schemas.microsoft.com/office/drawing/2014/main" id="{983024F8-0E10-478E-8E87-0785F2CBEF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6870" y="1767310"/>
                        <a:ext cx="522129" cy="539678"/>
                      </a:xfrm>
                      <a:custGeom>
                        <a:avLst/>
                        <a:gdLst>
                          <a:gd name="connsiteX0" fmla="*/ 5695 w 522129"/>
                          <a:gd name="connsiteY0" fmla="*/ 133880 h 539678"/>
                          <a:gd name="connsiteX1" fmla="*/ 173335 w 522129"/>
                          <a:gd name="connsiteY1" fmla="*/ 88160 h 539678"/>
                          <a:gd name="connsiteX2" fmla="*/ 350500 w 522129"/>
                          <a:gd name="connsiteY2" fmla="*/ 48155 h 539678"/>
                          <a:gd name="connsiteX3" fmla="*/ 451465 w 522129"/>
                          <a:gd name="connsiteY3" fmla="*/ 19580 h 539678"/>
                          <a:gd name="connsiteX4" fmla="*/ 480040 w 522129"/>
                          <a:gd name="connsiteY4" fmla="*/ 530 h 539678"/>
                          <a:gd name="connsiteX5" fmla="*/ 476230 w 522129"/>
                          <a:gd name="connsiteY5" fmla="*/ 40535 h 539678"/>
                          <a:gd name="connsiteX6" fmla="*/ 466705 w 522129"/>
                          <a:gd name="connsiteY6" fmla="*/ 93875 h 539678"/>
                          <a:gd name="connsiteX7" fmla="*/ 500995 w 522129"/>
                          <a:gd name="connsiteY7" fmla="*/ 257705 h 539678"/>
                          <a:gd name="connsiteX8" fmla="*/ 521950 w 522129"/>
                          <a:gd name="connsiteY8" fmla="*/ 398675 h 539678"/>
                          <a:gd name="connsiteX9" fmla="*/ 489565 w 522129"/>
                          <a:gd name="connsiteY9" fmla="*/ 469160 h 539678"/>
                          <a:gd name="connsiteX10" fmla="*/ 354310 w 522129"/>
                          <a:gd name="connsiteY10" fmla="*/ 518690 h 539678"/>
                          <a:gd name="connsiteX11" fmla="*/ 243820 w 522129"/>
                          <a:gd name="connsiteY11" fmla="*/ 539645 h 539678"/>
                          <a:gd name="connsiteX12" fmla="*/ 179050 w 522129"/>
                          <a:gd name="connsiteY12" fmla="*/ 520595 h 539678"/>
                          <a:gd name="connsiteX13" fmla="*/ 127615 w 522129"/>
                          <a:gd name="connsiteY13" fmla="*/ 432965 h 539678"/>
                          <a:gd name="connsiteX14" fmla="*/ 87610 w 522129"/>
                          <a:gd name="connsiteY14" fmla="*/ 337715 h 539678"/>
                          <a:gd name="connsiteX15" fmla="*/ 76180 w 522129"/>
                          <a:gd name="connsiteY15" fmla="*/ 267230 h 539678"/>
                          <a:gd name="connsiteX16" fmla="*/ 76180 w 522129"/>
                          <a:gd name="connsiteY16" fmla="*/ 215795 h 539678"/>
                          <a:gd name="connsiteX17" fmla="*/ 41890 w 522129"/>
                          <a:gd name="connsiteY17" fmla="*/ 179600 h 539678"/>
                          <a:gd name="connsiteX18" fmla="*/ 5695 w 522129"/>
                          <a:gd name="connsiteY18" fmla="*/ 133880 h 5396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522129" h="539678">
                            <a:moveTo>
                              <a:pt x="5695" y="133880"/>
                            </a:moveTo>
                            <a:cubicBezTo>
                              <a:pt x="27602" y="118640"/>
                              <a:pt x="115868" y="102447"/>
                              <a:pt x="173335" y="88160"/>
                            </a:cubicBezTo>
                            <a:cubicBezTo>
                              <a:pt x="230802" y="73873"/>
                              <a:pt x="304145" y="59585"/>
                              <a:pt x="350500" y="48155"/>
                            </a:cubicBezTo>
                            <a:cubicBezTo>
                              <a:pt x="396855" y="36725"/>
                              <a:pt x="429875" y="27517"/>
                              <a:pt x="451465" y="19580"/>
                            </a:cubicBezTo>
                            <a:cubicBezTo>
                              <a:pt x="473055" y="11642"/>
                              <a:pt x="475913" y="-2962"/>
                              <a:pt x="480040" y="530"/>
                            </a:cubicBezTo>
                            <a:cubicBezTo>
                              <a:pt x="484167" y="4022"/>
                              <a:pt x="478453" y="24977"/>
                              <a:pt x="476230" y="40535"/>
                            </a:cubicBezTo>
                            <a:cubicBezTo>
                              <a:pt x="474007" y="56093"/>
                              <a:pt x="462578" y="57680"/>
                              <a:pt x="466705" y="93875"/>
                            </a:cubicBezTo>
                            <a:cubicBezTo>
                              <a:pt x="470832" y="130070"/>
                              <a:pt x="491788" y="206905"/>
                              <a:pt x="500995" y="257705"/>
                            </a:cubicBezTo>
                            <a:cubicBezTo>
                              <a:pt x="510202" y="308505"/>
                              <a:pt x="523855" y="363433"/>
                              <a:pt x="521950" y="398675"/>
                            </a:cubicBezTo>
                            <a:cubicBezTo>
                              <a:pt x="520045" y="433917"/>
                              <a:pt x="517505" y="449158"/>
                              <a:pt x="489565" y="469160"/>
                            </a:cubicBezTo>
                            <a:cubicBezTo>
                              <a:pt x="461625" y="489162"/>
                              <a:pt x="395267" y="506943"/>
                              <a:pt x="354310" y="518690"/>
                            </a:cubicBezTo>
                            <a:cubicBezTo>
                              <a:pt x="313353" y="530437"/>
                              <a:pt x="273030" y="539328"/>
                              <a:pt x="243820" y="539645"/>
                            </a:cubicBezTo>
                            <a:cubicBezTo>
                              <a:pt x="214610" y="539963"/>
                              <a:pt x="198418" y="538375"/>
                              <a:pt x="179050" y="520595"/>
                            </a:cubicBezTo>
                            <a:cubicBezTo>
                              <a:pt x="159682" y="502815"/>
                              <a:pt x="142855" y="463445"/>
                              <a:pt x="127615" y="432965"/>
                            </a:cubicBezTo>
                            <a:cubicBezTo>
                              <a:pt x="112375" y="402485"/>
                              <a:pt x="96182" y="365337"/>
                              <a:pt x="87610" y="337715"/>
                            </a:cubicBezTo>
                            <a:cubicBezTo>
                              <a:pt x="79038" y="310093"/>
                              <a:pt x="78085" y="287550"/>
                              <a:pt x="76180" y="267230"/>
                            </a:cubicBezTo>
                            <a:cubicBezTo>
                              <a:pt x="74275" y="246910"/>
                              <a:pt x="81895" y="230400"/>
                              <a:pt x="76180" y="215795"/>
                            </a:cubicBezTo>
                            <a:cubicBezTo>
                              <a:pt x="70465" y="201190"/>
                              <a:pt x="52368" y="193888"/>
                              <a:pt x="41890" y="179600"/>
                            </a:cubicBezTo>
                            <a:cubicBezTo>
                              <a:pt x="31413" y="165313"/>
                              <a:pt x="-16212" y="149120"/>
                              <a:pt x="5695" y="133880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56" name="자유형 329">
                        <a:extLst>
                          <a:ext uri="{FF2B5EF4-FFF2-40B4-BE49-F238E27FC236}">
                            <a16:creationId xmlns:a16="http://schemas.microsoft.com/office/drawing/2014/main" id="{6C4D46B7-087A-4753-A6ED-A9C25A598B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88640" y="2468880"/>
                        <a:ext cx="40640" cy="739140"/>
                      </a:xfrm>
                      <a:custGeom>
                        <a:avLst/>
                        <a:gdLst>
                          <a:gd name="connsiteX0" fmla="*/ 0 w 40640"/>
                          <a:gd name="connsiteY0" fmla="*/ 739140 h 739140"/>
                          <a:gd name="connsiteX1" fmla="*/ 15240 w 40640"/>
                          <a:gd name="connsiteY1" fmla="*/ 533400 h 739140"/>
                          <a:gd name="connsiteX2" fmla="*/ 27940 w 40640"/>
                          <a:gd name="connsiteY2" fmla="*/ 281940 h 739140"/>
                          <a:gd name="connsiteX3" fmla="*/ 30480 w 40640"/>
                          <a:gd name="connsiteY3" fmla="*/ 99060 h 739140"/>
                          <a:gd name="connsiteX4" fmla="*/ 40640 w 40640"/>
                          <a:gd name="connsiteY4" fmla="*/ 0 h 7391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640" h="739140">
                            <a:moveTo>
                              <a:pt x="0" y="739140"/>
                            </a:moveTo>
                            <a:cubicBezTo>
                              <a:pt x="5291" y="674370"/>
                              <a:pt x="10583" y="609600"/>
                              <a:pt x="15240" y="533400"/>
                            </a:cubicBezTo>
                            <a:cubicBezTo>
                              <a:pt x="19897" y="457200"/>
                              <a:pt x="25400" y="354330"/>
                              <a:pt x="27940" y="281940"/>
                            </a:cubicBezTo>
                            <a:cubicBezTo>
                              <a:pt x="30480" y="209550"/>
                              <a:pt x="28363" y="146050"/>
                              <a:pt x="30480" y="99060"/>
                            </a:cubicBezTo>
                            <a:cubicBezTo>
                              <a:pt x="32597" y="52070"/>
                              <a:pt x="36618" y="26035"/>
                              <a:pt x="4064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57" name="자유형 330">
                        <a:extLst>
                          <a:ext uri="{FF2B5EF4-FFF2-40B4-BE49-F238E27FC236}">
                            <a16:creationId xmlns:a16="http://schemas.microsoft.com/office/drawing/2014/main" id="{C72B0C12-6988-43D7-8D08-3B14A9A486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8140" y="3243580"/>
                        <a:ext cx="190500" cy="657860"/>
                      </a:xfrm>
                      <a:custGeom>
                        <a:avLst/>
                        <a:gdLst>
                          <a:gd name="connsiteX0" fmla="*/ 190500 w 190500"/>
                          <a:gd name="connsiteY0" fmla="*/ 0 h 657860"/>
                          <a:gd name="connsiteX1" fmla="*/ 114300 w 190500"/>
                          <a:gd name="connsiteY1" fmla="*/ 279400 h 657860"/>
                          <a:gd name="connsiteX2" fmla="*/ 43180 w 190500"/>
                          <a:gd name="connsiteY2" fmla="*/ 535940 h 657860"/>
                          <a:gd name="connsiteX3" fmla="*/ 0 w 190500"/>
                          <a:gd name="connsiteY3" fmla="*/ 657860 h 6578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90500" h="657860">
                            <a:moveTo>
                              <a:pt x="190500" y="0"/>
                            </a:moveTo>
                            <a:cubicBezTo>
                              <a:pt x="164676" y="95038"/>
                              <a:pt x="138853" y="190077"/>
                              <a:pt x="114300" y="279400"/>
                            </a:cubicBezTo>
                            <a:cubicBezTo>
                              <a:pt x="89747" y="368723"/>
                              <a:pt x="62230" y="472863"/>
                              <a:pt x="43180" y="535940"/>
                            </a:cubicBezTo>
                            <a:cubicBezTo>
                              <a:pt x="24130" y="599017"/>
                              <a:pt x="12065" y="628438"/>
                              <a:pt x="0" y="65786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58" name="자유형 331">
                        <a:extLst>
                          <a:ext uri="{FF2B5EF4-FFF2-40B4-BE49-F238E27FC236}">
                            <a16:creationId xmlns:a16="http://schemas.microsoft.com/office/drawing/2014/main" id="{16274C25-2A0E-4C24-8398-B277E57951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4920" y="2796540"/>
                        <a:ext cx="563880" cy="429260"/>
                      </a:xfrm>
                      <a:custGeom>
                        <a:avLst/>
                        <a:gdLst>
                          <a:gd name="connsiteX0" fmla="*/ 563880 w 563880"/>
                          <a:gd name="connsiteY0" fmla="*/ 429260 h 429260"/>
                          <a:gd name="connsiteX1" fmla="*/ 287020 w 563880"/>
                          <a:gd name="connsiteY1" fmla="*/ 218440 h 429260"/>
                          <a:gd name="connsiteX2" fmla="*/ 83820 w 563880"/>
                          <a:gd name="connsiteY2" fmla="*/ 76200 h 429260"/>
                          <a:gd name="connsiteX3" fmla="*/ 0 w 563880"/>
                          <a:gd name="connsiteY3" fmla="*/ 0 h 4292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63880" h="429260">
                            <a:moveTo>
                              <a:pt x="563880" y="429260"/>
                            </a:moveTo>
                            <a:cubicBezTo>
                              <a:pt x="465455" y="353271"/>
                              <a:pt x="367030" y="277283"/>
                              <a:pt x="287020" y="218440"/>
                            </a:cubicBezTo>
                            <a:cubicBezTo>
                              <a:pt x="207010" y="159597"/>
                              <a:pt x="131657" y="112607"/>
                              <a:pt x="83820" y="76200"/>
                            </a:cubicBezTo>
                            <a:cubicBezTo>
                              <a:pt x="35983" y="39793"/>
                              <a:pt x="17991" y="19896"/>
                              <a:pt x="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59" name="자유형 332">
                        <a:extLst>
                          <a:ext uri="{FF2B5EF4-FFF2-40B4-BE49-F238E27FC236}">
                            <a16:creationId xmlns:a16="http://schemas.microsoft.com/office/drawing/2014/main" id="{21750664-FA51-47FF-B82F-713845E1C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3241040"/>
                        <a:ext cx="566420" cy="337820"/>
                      </a:xfrm>
                      <a:custGeom>
                        <a:avLst/>
                        <a:gdLst>
                          <a:gd name="connsiteX0" fmla="*/ 566420 w 566420"/>
                          <a:gd name="connsiteY0" fmla="*/ 0 h 337820"/>
                          <a:gd name="connsiteX1" fmla="*/ 287020 w 566420"/>
                          <a:gd name="connsiteY1" fmla="*/ 167640 h 337820"/>
                          <a:gd name="connsiteX2" fmla="*/ 132080 w 566420"/>
                          <a:gd name="connsiteY2" fmla="*/ 254000 h 337820"/>
                          <a:gd name="connsiteX3" fmla="*/ 0 w 566420"/>
                          <a:gd name="connsiteY3" fmla="*/ 337820 h 3378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66420" h="337820">
                            <a:moveTo>
                              <a:pt x="566420" y="0"/>
                            </a:moveTo>
                            <a:lnTo>
                              <a:pt x="287020" y="167640"/>
                            </a:lnTo>
                            <a:cubicBezTo>
                              <a:pt x="214630" y="209973"/>
                              <a:pt x="179917" y="225637"/>
                              <a:pt x="132080" y="254000"/>
                            </a:cubicBezTo>
                            <a:cubicBezTo>
                              <a:pt x="84243" y="282363"/>
                              <a:pt x="42121" y="310091"/>
                              <a:pt x="0" y="33782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60" name="자유형 333">
                        <a:extLst>
                          <a:ext uri="{FF2B5EF4-FFF2-40B4-BE49-F238E27FC236}">
                            <a16:creationId xmlns:a16="http://schemas.microsoft.com/office/drawing/2014/main" id="{2CD9E154-EDCC-492E-8D5D-BDECCFB150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4900" y="3195299"/>
                        <a:ext cx="708660" cy="43201"/>
                      </a:xfrm>
                      <a:custGeom>
                        <a:avLst/>
                        <a:gdLst>
                          <a:gd name="connsiteX0" fmla="*/ 708660 w 708660"/>
                          <a:gd name="connsiteY0" fmla="*/ 43201 h 43201"/>
                          <a:gd name="connsiteX1" fmla="*/ 238760 w 708660"/>
                          <a:gd name="connsiteY1" fmla="*/ 12721 h 43201"/>
                          <a:gd name="connsiteX2" fmla="*/ 81280 w 708660"/>
                          <a:gd name="connsiteY2" fmla="*/ 21 h 43201"/>
                          <a:gd name="connsiteX3" fmla="*/ 0 w 708660"/>
                          <a:gd name="connsiteY3" fmla="*/ 15261 h 432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08660" h="43201">
                            <a:moveTo>
                              <a:pt x="708660" y="43201"/>
                            </a:moveTo>
                            <a:lnTo>
                              <a:pt x="238760" y="12721"/>
                            </a:lnTo>
                            <a:cubicBezTo>
                              <a:pt x="134197" y="5524"/>
                              <a:pt x="121073" y="-402"/>
                              <a:pt x="81280" y="21"/>
                            </a:cubicBezTo>
                            <a:cubicBezTo>
                              <a:pt x="41487" y="444"/>
                              <a:pt x="20743" y="7852"/>
                              <a:pt x="0" y="15261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61" name="자유형 334">
                        <a:extLst>
                          <a:ext uri="{FF2B5EF4-FFF2-40B4-BE49-F238E27FC236}">
                            <a16:creationId xmlns:a16="http://schemas.microsoft.com/office/drawing/2014/main" id="{E8B80FEE-B29E-48C9-870A-08467E0D8B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96260" y="2908300"/>
                        <a:ext cx="701040" cy="322580"/>
                      </a:xfrm>
                      <a:custGeom>
                        <a:avLst/>
                        <a:gdLst>
                          <a:gd name="connsiteX0" fmla="*/ 0 w 701040"/>
                          <a:gd name="connsiteY0" fmla="*/ 322580 h 322580"/>
                          <a:gd name="connsiteX1" fmla="*/ 406400 w 701040"/>
                          <a:gd name="connsiteY1" fmla="*/ 129540 h 322580"/>
                          <a:gd name="connsiteX2" fmla="*/ 607060 w 701040"/>
                          <a:gd name="connsiteY2" fmla="*/ 38100 h 322580"/>
                          <a:gd name="connsiteX3" fmla="*/ 701040 w 701040"/>
                          <a:gd name="connsiteY3" fmla="*/ 0 h 3225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01040" h="322580">
                            <a:moveTo>
                              <a:pt x="0" y="322580"/>
                            </a:moveTo>
                            <a:lnTo>
                              <a:pt x="406400" y="129540"/>
                            </a:lnTo>
                            <a:cubicBezTo>
                              <a:pt x="507577" y="82127"/>
                              <a:pt x="557953" y="59690"/>
                              <a:pt x="607060" y="38100"/>
                            </a:cubicBezTo>
                            <a:cubicBezTo>
                              <a:pt x="656167" y="16510"/>
                              <a:pt x="701040" y="0"/>
                              <a:pt x="70104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62" name="자유형 335">
                        <a:extLst>
                          <a:ext uri="{FF2B5EF4-FFF2-40B4-BE49-F238E27FC236}">
                            <a16:creationId xmlns:a16="http://schemas.microsoft.com/office/drawing/2014/main" id="{AE184F94-46D5-4B53-80E7-995070826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96260" y="3218180"/>
                        <a:ext cx="601980" cy="485140"/>
                      </a:xfrm>
                      <a:custGeom>
                        <a:avLst/>
                        <a:gdLst>
                          <a:gd name="connsiteX0" fmla="*/ 0 w 601980"/>
                          <a:gd name="connsiteY0" fmla="*/ 0 h 485140"/>
                          <a:gd name="connsiteX1" fmla="*/ 398780 w 601980"/>
                          <a:gd name="connsiteY1" fmla="*/ 304800 h 485140"/>
                          <a:gd name="connsiteX2" fmla="*/ 528320 w 601980"/>
                          <a:gd name="connsiteY2" fmla="*/ 421640 h 485140"/>
                          <a:gd name="connsiteX3" fmla="*/ 601980 w 601980"/>
                          <a:gd name="connsiteY3" fmla="*/ 485140 h 4851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01980" h="485140">
                            <a:moveTo>
                              <a:pt x="0" y="0"/>
                            </a:moveTo>
                            <a:lnTo>
                              <a:pt x="398780" y="304800"/>
                            </a:lnTo>
                            <a:cubicBezTo>
                              <a:pt x="486833" y="375073"/>
                              <a:pt x="494453" y="391583"/>
                              <a:pt x="528320" y="421640"/>
                            </a:cubicBezTo>
                            <a:cubicBezTo>
                              <a:pt x="562187" y="451697"/>
                              <a:pt x="582083" y="468418"/>
                              <a:pt x="601980" y="48514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63" name="자유형 336">
                        <a:extLst>
                          <a:ext uri="{FF2B5EF4-FFF2-40B4-BE49-F238E27FC236}">
                            <a16:creationId xmlns:a16="http://schemas.microsoft.com/office/drawing/2014/main" id="{DB7A7191-95F2-4DF5-8B74-6657FCBAC3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08960" y="3274060"/>
                        <a:ext cx="375920" cy="568960"/>
                      </a:xfrm>
                      <a:custGeom>
                        <a:avLst/>
                        <a:gdLst>
                          <a:gd name="connsiteX0" fmla="*/ 0 w 375920"/>
                          <a:gd name="connsiteY0" fmla="*/ 0 h 568960"/>
                          <a:gd name="connsiteX1" fmla="*/ 220980 w 375920"/>
                          <a:gd name="connsiteY1" fmla="*/ 309880 h 568960"/>
                          <a:gd name="connsiteX2" fmla="*/ 330200 w 375920"/>
                          <a:gd name="connsiteY2" fmla="*/ 513080 h 568960"/>
                          <a:gd name="connsiteX3" fmla="*/ 375920 w 375920"/>
                          <a:gd name="connsiteY3" fmla="*/ 568960 h 568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75920" h="568960">
                            <a:moveTo>
                              <a:pt x="0" y="0"/>
                            </a:moveTo>
                            <a:cubicBezTo>
                              <a:pt x="82973" y="112183"/>
                              <a:pt x="165947" y="224367"/>
                              <a:pt x="220980" y="309880"/>
                            </a:cubicBezTo>
                            <a:cubicBezTo>
                              <a:pt x="276013" y="395393"/>
                              <a:pt x="304377" y="469900"/>
                              <a:pt x="330200" y="513080"/>
                            </a:cubicBezTo>
                            <a:cubicBezTo>
                              <a:pt x="356023" y="556260"/>
                              <a:pt x="365971" y="562610"/>
                              <a:pt x="375920" y="56896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64" name="자유형 337">
                        <a:extLst>
                          <a:ext uri="{FF2B5EF4-FFF2-40B4-BE49-F238E27FC236}">
                            <a16:creationId xmlns:a16="http://schemas.microsoft.com/office/drawing/2014/main" id="{20F3632B-7CBB-4211-AAD2-6FD38996C9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360" y="2501900"/>
                        <a:ext cx="218440" cy="698500"/>
                      </a:xfrm>
                      <a:custGeom>
                        <a:avLst/>
                        <a:gdLst>
                          <a:gd name="connsiteX0" fmla="*/ 218440 w 218440"/>
                          <a:gd name="connsiteY0" fmla="*/ 698500 h 698500"/>
                          <a:gd name="connsiteX1" fmla="*/ 106680 w 218440"/>
                          <a:gd name="connsiteY1" fmla="*/ 330200 h 698500"/>
                          <a:gd name="connsiteX2" fmla="*/ 17780 w 218440"/>
                          <a:gd name="connsiteY2" fmla="*/ 83820 h 698500"/>
                          <a:gd name="connsiteX3" fmla="*/ 0 w 218440"/>
                          <a:gd name="connsiteY3" fmla="*/ 0 h 698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18440" h="698500">
                            <a:moveTo>
                              <a:pt x="218440" y="698500"/>
                            </a:moveTo>
                            <a:cubicBezTo>
                              <a:pt x="179281" y="565573"/>
                              <a:pt x="140123" y="432647"/>
                              <a:pt x="106680" y="330200"/>
                            </a:cubicBezTo>
                            <a:cubicBezTo>
                              <a:pt x="73237" y="227753"/>
                              <a:pt x="35560" y="138853"/>
                              <a:pt x="17780" y="83820"/>
                            </a:cubicBezTo>
                            <a:cubicBezTo>
                              <a:pt x="0" y="28787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65" name="자유형 338">
                        <a:extLst>
                          <a:ext uri="{FF2B5EF4-FFF2-40B4-BE49-F238E27FC236}">
                            <a16:creationId xmlns:a16="http://schemas.microsoft.com/office/drawing/2014/main" id="{DC8B503A-7516-45C7-8ECB-93CDE0F959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98800" y="2730500"/>
                        <a:ext cx="576580" cy="508000"/>
                      </a:xfrm>
                      <a:custGeom>
                        <a:avLst/>
                        <a:gdLst>
                          <a:gd name="connsiteX0" fmla="*/ 0 w 576580"/>
                          <a:gd name="connsiteY0" fmla="*/ 508000 h 508000"/>
                          <a:gd name="connsiteX1" fmla="*/ 223520 w 576580"/>
                          <a:gd name="connsiteY1" fmla="*/ 307340 h 508000"/>
                          <a:gd name="connsiteX2" fmla="*/ 439420 w 576580"/>
                          <a:gd name="connsiteY2" fmla="*/ 127000 h 508000"/>
                          <a:gd name="connsiteX3" fmla="*/ 538480 w 576580"/>
                          <a:gd name="connsiteY3" fmla="*/ 22860 h 508000"/>
                          <a:gd name="connsiteX4" fmla="*/ 576580 w 576580"/>
                          <a:gd name="connsiteY4" fmla="*/ 0 h 508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76580" h="508000">
                            <a:moveTo>
                              <a:pt x="0" y="508000"/>
                            </a:moveTo>
                            <a:cubicBezTo>
                              <a:pt x="75141" y="439420"/>
                              <a:pt x="150283" y="370840"/>
                              <a:pt x="223520" y="307340"/>
                            </a:cubicBezTo>
                            <a:cubicBezTo>
                              <a:pt x="296757" y="243840"/>
                              <a:pt x="386927" y="174413"/>
                              <a:pt x="439420" y="127000"/>
                            </a:cubicBezTo>
                            <a:cubicBezTo>
                              <a:pt x="491913" y="79587"/>
                              <a:pt x="515620" y="44027"/>
                              <a:pt x="538480" y="22860"/>
                            </a:cubicBezTo>
                            <a:cubicBezTo>
                              <a:pt x="561340" y="1693"/>
                              <a:pt x="568960" y="846"/>
                              <a:pt x="57658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66" name="자유형 339">
                        <a:extLst>
                          <a:ext uri="{FF2B5EF4-FFF2-40B4-BE49-F238E27FC236}">
                            <a16:creationId xmlns:a16="http://schemas.microsoft.com/office/drawing/2014/main" id="{EE735EE7-B0BE-4C2F-A148-8667612761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4790" y="3253740"/>
                        <a:ext cx="38930" cy="655320"/>
                      </a:xfrm>
                      <a:custGeom>
                        <a:avLst/>
                        <a:gdLst>
                          <a:gd name="connsiteX0" fmla="*/ 38930 w 38930"/>
                          <a:gd name="connsiteY0" fmla="*/ 0 h 655320"/>
                          <a:gd name="connsiteX1" fmla="*/ 16070 w 38930"/>
                          <a:gd name="connsiteY1" fmla="*/ 365760 h 655320"/>
                          <a:gd name="connsiteX2" fmla="*/ 830 w 38930"/>
                          <a:gd name="connsiteY2" fmla="*/ 599440 h 655320"/>
                          <a:gd name="connsiteX3" fmla="*/ 3370 w 38930"/>
                          <a:gd name="connsiteY3" fmla="*/ 655320 h 6553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8930" h="655320">
                            <a:moveTo>
                              <a:pt x="38930" y="0"/>
                            </a:moveTo>
                            <a:cubicBezTo>
                              <a:pt x="30675" y="132926"/>
                              <a:pt x="22420" y="265853"/>
                              <a:pt x="16070" y="365760"/>
                            </a:cubicBezTo>
                            <a:cubicBezTo>
                              <a:pt x="9720" y="465667"/>
                              <a:pt x="2947" y="551180"/>
                              <a:pt x="830" y="599440"/>
                            </a:cubicBezTo>
                            <a:cubicBezTo>
                              <a:pt x="-1287" y="647700"/>
                              <a:pt x="1041" y="651510"/>
                              <a:pt x="3370" y="65532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67" name="자유형 340">
                        <a:extLst>
                          <a:ext uri="{FF2B5EF4-FFF2-40B4-BE49-F238E27FC236}">
                            <a16:creationId xmlns:a16="http://schemas.microsoft.com/office/drawing/2014/main" id="{CF2524B2-59DC-4717-9B84-3F7068291F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08960" y="3253740"/>
                        <a:ext cx="709621" cy="165100"/>
                      </a:xfrm>
                      <a:custGeom>
                        <a:avLst/>
                        <a:gdLst>
                          <a:gd name="connsiteX0" fmla="*/ 0 w 709621"/>
                          <a:gd name="connsiteY0" fmla="*/ 0 h 165100"/>
                          <a:gd name="connsiteX1" fmla="*/ 434340 w 709621"/>
                          <a:gd name="connsiteY1" fmla="*/ 73660 h 165100"/>
                          <a:gd name="connsiteX2" fmla="*/ 673100 w 709621"/>
                          <a:gd name="connsiteY2" fmla="*/ 144780 h 165100"/>
                          <a:gd name="connsiteX3" fmla="*/ 708660 w 709621"/>
                          <a:gd name="connsiteY3" fmla="*/ 165100 h 165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09621" h="165100">
                            <a:moveTo>
                              <a:pt x="0" y="0"/>
                            </a:moveTo>
                            <a:cubicBezTo>
                              <a:pt x="161078" y="24765"/>
                              <a:pt x="322157" y="49530"/>
                              <a:pt x="434340" y="73660"/>
                            </a:cubicBezTo>
                            <a:cubicBezTo>
                              <a:pt x="546523" y="97790"/>
                              <a:pt x="627380" y="129540"/>
                              <a:pt x="673100" y="144780"/>
                            </a:cubicBezTo>
                            <a:cubicBezTo>
                              <a:pt x="718820" y="160020"/>
                              <a:pt x="708660" y="165100"/>
                              <a:pt x="708660" y="16510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68" name="자유형 341">
                        <a:extLst>
                          <a:ext uri="{FF2B5EF4-FFF2-40B4-BE49-F238E27FC236}">
                            <a16:creationId xmlns:a16="http://schemas.microsoft.com/office/drawing/2014/main" id="{BD7EBD55-CE45-4244-B2F1-C484B1B08D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3160" y="3012440"/>
                        <a:ext cx="647700" cy="215900"/>
                      </a:xfrm>
                      <a:custGeom>
                        <a:avLst/>
                        <a:gdLst>
                          <a:gd name="connsiteX0" fmla="*/ 647700 w 647700"/>
                          <a:gd name="connsiteY0" fmla="*/ 215900 h 215900"/>
                          <a:gd name="connsiteX1" fmla="*/ 317500 w 647700"/>
                          <a:gd name="connsiteY1" fmla="*/ 93980 h 215900"/>
                          <a:gd name="connsiteX2" fmla="*/ 93980 w 647700"/>
                          <a:gd name="connsiteY2" fmla="*/ 35560 h 215900"/>
                          <a:gd name="connsiteX3" fmla="*/ 0 w 647700"/>
                          <a:gd name="connsiteY3" fmla="*/ 0 h 2159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47700" h="215900">
                            <a:moveTo>
                              <a:pt x="647700" y="215900"/>
                            </a:moveTo>
                            <a:cubicBezTo>
                              <a:pt x="528743" y="169968"/>
                              <a:pt x="409787" y="124037"/>
                              <a:pt x="317500" y="93980"/>
                            </a:cubicBezTo>
                            <a:cubicBezTo>
                              <a:pt x="225213" y="63923"/>
                              <a:pt x="146897" y="51223"/>
                              <a:pt x="93980" y="35560"/>
                            </a:cubicBezTo>
                            <a:cubicBezTo>
                              <a:pt x="41063" y="19897"/>
                              <a:pt x="20531" y="9948"/>
                              <a:pt x="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69" name="자유형 342">
                        <a:extLst>
                          <a:ext uri="{FF2B5EF4-FFF2-40B4-BE49-F238E27FC236}">
                            <a16:creationId xmlns:a16="http://schemas.microsoft.com/office/drawing/2014/main" id="{5B92403F-BE33-4255-9315-B3984E55E5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7540" y="2776220"/>
                        <a:ext cx="561340" cy="403860"/>
                      </a:xfrm>
                      <a:custGeom>
                        <a:avLst/>
                        <a:gdLst>
                          <a:gd name="connsiteX0" fmla="*/ 0 w 561340"/>
                          <a:gd name="connsiteY0" fmla="*/ 403860 h 403860"/>
                          <a:gd name="connsiteX1" fmla="*/ 185420 w 561340"/>
                          <a:gd name="connsiteY1" fmla="*/ 271780 h 403860"/>
                          <a:gd name="connsiteX2" fmla="*/ 342900 w 561340"/>
                          <a:gd name="connsiteY2" fmla="*/ 147320 h 403860"/>
                          <a:gd name="connsiteX3" fmla="*/ 495300 w 561340"/>
                          <a:gd name="connsiteY3" fmla="*/ 55880 h 403860"/>
                          <a:gd name="connsiteX4" fmla="*/ 561340 w 561340"/>
                          <a:gd name="connsiteY4" fmla="*/ 0 h 4038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61340" h="403860">
                            <a:moveTo>
                              <a:pt x="0" y="403860"/>
                            </a:moveTo>
                            <a:cubicBezTo>
                              <a:pt x="64135" y="359198"/>
                              <a:pt x="128270" y="314537"/>
                              <a:pt x="185420" y="271780"/>
                            </a:cubicBezTo>
                            <a:cubicBezTo>
                              <a:pt x="242570" y="229023"/>
                              <a:pt x="291253" y="183303"/>
                              <a:pt x="342900" y="147320"/>
                            </a:cubicBezTo>
                            <a:cubicBezTo>
                              <a:pt x="394547" y="111337"/>
                              <a:pt x="458893" y="80433"/>
                              <a:pt x="495300" y="55880"/>
                            </a:cubicBezTo>
                            <a:cubicBezTo>
                              <a:pt x="531707" y="31327"/>
                              <a:pt x="546523" y="15663"/>
                              <a:pt x="56134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70" name="자유형 343">
                        <a:extLst>
                          <a:ext uri="{FF2B5EF4-FFF2-40B4-BE49-F238E27FC236}">
                            <a16:creationId xmlns:a16="http://schemas.microsoft.com/office/drawing/2014/main" id="{36DFE199-BF76-4CA9-8A6F-57497E3BFB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7060" y="3014980"/>
                        <a:ext cx="688340" cy="198120"/>
                      </a:xfrm>
                      <a:custGeom>
                        <a:avLst/>
                        <a:gdLst>
                          <a:gd name="connsiteX0" fmla="*/ 0 w 688340"/>
                          <a:gd name="connsiteY0" fmla="*/ 198120 h 198120"/>
                          <a:gd name="connsiteX1" fmla="*/ 241300 w 688340"/>
                          <a:gd name="connsiteY1" fmla="*/ 132080 h 198120"/>
                          <a:gd name="connsiteX2" fmla="*/ 515620 w 688340"/>
                          <a:gd name="connsiteY2" fmla="*/ 53340 h 198120"/>
                          <a:gd name="connsiteX3" fmla="*/ 688340 w 688340"/>
                          <a:gd name="connsiteY3" fmla="*/ 0 h 198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88340" h="198120">
                            <a:moveTo>
                              <a:pt x="0" y="198120"/>
                            </a:moveTo>
                            <a:lnTo>
                              <a:pt x="241300" y="132080"/>
                            </a:lnTo>
                            <a:lnTo>
                              <a:pt x="515620" y="53340"/>
                            </a:lnTo>
                            <a:cubicBezTo>
                              <a:pt x="590127" y="31327"/>
                              <a:pt x="688340" y="0"/>
                              <a:pt x="68834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71" name="자유형 344">
                        <a:extLst>
                          <a:ext uri="{FF2B5EF4-FFF2-40B4-BE49-F238E27FC236}">
                            <a16:creationId xmlns:a16="http://schemas.microsoft.com/office/drawing/2014/main" id="{9ED34E96-818E-45DD-A640-F5472934A1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92140" y="3225800"/>
                        <a:ext cx="189196" cy="655992"/>
                      </a:xfrm>
                      <a:custGeom>
                        <a:avLst/>
                        <a:gdLst>
                          <a:gd name="connsiteX0" fmla="*/ 0 w 189196"/>
                          <a:gd name="connsiteY0" fmla="*/ 0 h 655992"/>
                          <a:gd name="connsiteX1" fmla="*/ 121920 w 189196"/>
                          <a:gd name="connsiteY1" fmla="*/ 378460 h 655992"/>
                          <a:gd name="connsiteX2" fmla="*/ 180340 w 189196"/>
                          <a:gd name="connsiteY2" fmla="*/ 617220 h 655992"/>
                          <a:gd name="connsiteX3" fmla="*/ 187960 w 189196"/>
                          <a:gd name="connsiteY3" fmla="*/ 652780 h 6559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89196" h="655992">
                            <a:moveTo>
                              <a:pt x="0" y="0"/>
                            </a:moveTo>
                            <a:cubicBezTo>
                              <a:pt x="45931" y="137795"/>
                              <a:pt x="91863" y="275590"/>
                              <a:pt x="121920" y="378460"/>
                            </a:cubicBezTo>
                            <a:cubicBezTo>
                              <a:pt x="151977" y="481330"/>
                              <a:pt x="169333" y="571500"/>
                              <a:pt x="180340" y="617220"/>
                            </a:cubicBezTo>
                            <a:cubicBezTo>
                              <a:pt x="191347" y="662940"/>
                              <a:pt x="189653" y="657860"/>
                              <a:pt x="187960" y="65278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72" name="자유형 345">
                        <a:extLst>
                          <a:ext uri="{FF2B5EF4-FFF2-40B4-BE49-F238E27FC236}">
                            <a16:creationId xmlns:a16="http://schemas.microsoft.com/office/drawing/2014/main" id="{011B6A09-898B-4915-AD08-C4D79CFF3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4230" y="3230880"/>
                        <a:ext cx="305210" cy="625246"/>
                      </a:xfrm>
                      <a:custGeom>
                        <a:avLst/>
                        <a:gdLst>
                          <a:gd name="connsiteX0" fmla="*/ 305210 w 305210"/>
                          <a:gd name="connsiteY0" fmla="*/ 0 h 625246"/>
                          <a:gd name="connsiteX1" fmla="*/ 119790 w 305210"/>
                          <a:gd name="connsiteY1" fmla="*/ 365760 h 625246"/>
                          <a:gd name="connsiteX2" fmla="*/ 13110 w 305210"/>
                          <a:gd name="connsiteY2" fmla="*/ 591820 h 625246"/>
                          <a:gd name="connsiteX3" fmla="*/ 5490 w 305210"/>
                          <a:gd name="connsiteY3" fmla="*/ 619760 h 6252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05210" h="625246">
                            <a:moveTo>
                              <a:pt x="305210" y="0"/>
                            </a:moveTo>
                            <a:cubicBezTo>
                              <a:pt x="236841" y="133561"/>
                              <a:pt x="168473" y="267123"/>
                              <a:pt x="119790" y="365760"/>
                            </a:cubicBezTo>
                            <a:cubicBezTo>
                              <a:pt x="71107" y="464397"/>
                              <a:pt x="32160" y="549487"/>
                              <a:pt x="13110" y="591820"/>
                            </a:cubicBezTo>
                            <a:cubicBezTo>
                              <a:pt x="-5940" y="634153"/>
                              <a:pt x="-225" y="626956"/>
                              <a:pt x="5490" y="61976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73" name="자유형 346">
                        <a:extLst>
                          <a:ext uri="{FF2B5EF4-FFF2-40B4-BE49-F238E27FC236}">
                            <a16:creationId xmlns:a16="http://schemas.microsoft.com/office/drawing/2014/main" id="{FCA3D3EB-BF61-4024-9BBD-FDBFD32D1B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76900" y="3224970"/>
                        <a:ext cx="731520" cy="16290"/>
                      </a:xfrm>
                      <a:custGeom>
                        <a:avLst/>
                        <a:gdLst>
                          <a:gd name="connsiteX0" fmla="*/ 0 w 731520"/>
                          <a:gd name="connsiteY0" fmla="*/ 3370 h 16290"/>
                          <a:gd name="connsiteX1" fmla="*/ 345440 w 731520"/>
                          <a:gd name="connsiteY1" fmla="*/ 830 h 16290"/>
                          <a:gd name="connsiteX2" fmla="*/ 612140 w 731520"/>
                          <a:gd name="connsiteY2" fmla="*/ 16070 h 16290"/>
                          <a:gd name="connsiteX3" fmla="*/ 731520 w 731520"/>
                          <a:gd name="connsiteY3" fmla="*/ 8450 h 162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1520" h="16290">
                            <a:moveTo>
                              <a:pt x="0" y="3370"/>
                            </a:moveTo>
                            <a:cubicBezTo>
                              <a:pt x="121708" y="1041"/>
                              <a:pt x="243417" y="-1287"/>
                              <a:pt x="345440" y="830"/>
                            </a:cubicBezTo>
                            <a:cubicBezTo>
                              <a:pt x="447463" y="2947"/>
                              <a:pt x="547793" y="14800"/>
                              <a:pt x="612140" y="16070"/>
                            </a:cubicBezTo>
                            <a:cubicBezTo>
                              <a:pt x="676487" y="17340"/>
                              <a:pt x="704003" y="12895"/>
                              <a:pt x="731520" y="845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74" name="자유형 347">
                        <a:extLst>
                          <a:ext uri="{FF2B5EF4-FFF2-40B4-BE49-F238E27FC236}">
                            <a16:creationId xmlns:a16="http://schemas.microsoft.com/office/drawing/2014/main" id="{87449534-EAD8-46E4-AEE4-F3B8F569CA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1980" y="3223260"/>
                        <a:ext cx="482600" cy="513080"/>
                      </a:xfrm>
                      <a:custGeom>
                        <a:avLst/>
                        <a:gdLst>
                          <a:gd name="connsiteX0" fmla="*/ 0 w 482600"/>
                          <a:gd name="connsiteY0" fmla="*/ 0 h 513080"/>
                          <a:gd name="connsiteX1" fmla="*/ 236220 w 482600"/>
                          <a:gd name="connsiteY1" fmla="*/ 241300 h 513080"/>
                          <a:gd name="connsiteX2" fmla="*/ 426720 w 482600"/>
                          <a:gd name="connsiteY2" fmla="*/ 459740 h 513080"/>
                          <a:gd name="connsiteX3" fmla="*/ 482600 w 482600"/>
                          <a:gd name="connsiteY3" fmla="*/ 513080 h 513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82600" h="513080">
                            <a:moveTo>
                              <a:pt x="0" y="0"/>
                            </a:moveTo>
                            <a:cubicBezTo>
                              <a:pt x="82550" y="82338"/>
                              <a:pt x="165100" y="164677"/>
                              <a:pt x="236220" y="241300"/>
                            </a:cubicBezTo>
                            <a:cubicBezTo>
                              <a:pt x="307340" y="317923"/>
                              <a:pt x="385657" y="414443"/>
                              <a:pt x="426720" y="459740"/>
                            </a:cubicBezTo>
                            <a:cubicBezTo>
                              <a:pt x="467783" y="505037"/>
                              <a:pt x="482600" y="513080"/>
                              <a:pt x="482600" y="51308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75" name="자유형 348">
                        <a:extLst>
                          <a:ext uri="{FF2B5EF4-FFF2-40B4-BE49-F238E27FC236}">
                            <a16:creationId xmlns:a16="http://schemas.microsoft.com/office/drawing/2014/main" id="{97B16D1A-D10C-42D0-9DDA-B2ADF1CC83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39360" y="2890520"/>
                        <a:ext cx="642620" cy="317500"/>
                      </a:xfrm>
                      <a:custGeom>
                        <a:avLst/>
                        <a:gdLst>
                          <a:gd name="connsiteX0" fmla="*/ 642620 w 642620"/>
                          <a:gd name="connsiteY0" fmla="*/ 317500 h 317500"/>
                          <a:gd name="connsiteX1" fmla="*/ 335280 w 642620"/>
                          <a:gd name="connsiteY1" fmla="*/ 162560 h 317500"/>
                          <a:gd name="connsiteX2" fmla="*/ 111760 w 642620"/>
                          <a:gd name="connsiteY2" fmla="*/ 60960 h 317500"/>
                          <a:gd name="connsiteX3" fmla="*/ 0 w 642620"/>
                          <a:gd name="connsiteY3" fmla="*/ 0 h 317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42620" h="317500">
                            <a:moveTo>
                              <a:pt x="642620" y="317500"/>
                            </a:moveTo>
                            <a:lnTo>
                              <a:pt x="335280" y="162560"/>
                            </a:lnTo>
                            <a:cubicBezTo>
                              <a:pt x="246803" y="119803"/>
                              <a:pt x="167640" y="88053"/>
                              <a:pt x="111760" y="60960"/>
                            </a:cubicBezTo>
                            <a:cubicBezTo>
                              <a:pt x="55880" y="33867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76" name="자유형 349">
                        <a:extLst>
                          <a:ext uri="{FF2B5EF4-FFF2-40B4-BE49-F238E27FC236}">
                            <a16:creationId xmlns:a16="http://schemas.microsoft.com/office/drawing/2014/main" id="{D4F767AE-6338-4969-8612-5EEC73B84C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3660" y="2750820"/>
                        <a:ext cx="518160" cy="454660"/>
                      </a:xfrm>
                      <a:custGeom>
                        <a:avLst/>
                        <a:gdLst>
                          <a:gd name="connsiteX0" fmla="*/ 518160 w 518160"/>
                          <a:gd name="connsiteY0" fmla="*/ 454660 h 454660"/>
                          <a:gd name="connsiteX1" fmla="*/ 233680 w 518160"/>
                          <a:gd name="connsiteY1" fmla="*/ 226060 h 454660"/>
                          <a:gd name="connsiteX2" fmla="*/ 40640 w 518160"/>
                          <a:gd name="connsiteY2" fmla="*/ 48260 h 454660"/>
                          <a:gd name="connsiteX3" fmla="*/ 0 w 518160"/>
                          <a:gd name="connsiteY3" fmla="*/ 0 h 454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18160" h="454660">
                            <a:moveTo>
                              <a:pt x="518160" y="454660"/>
                            </a:moveTo>
                            <a:cubicBezTo>
                              <a:pt x="415713" y="374226"/>
                              <a:pt x="313267" y="293793"/>
                              <a:pt x="233680" y="226060"/>
                            </a:cubicBezTo>
                            <a:cubicBezTo>
                              <a:pt x="154093" y="158327"/>
                              <a:pt x="79587" y="85937"/>
                              <a:pt x="40640" y="48260"/>
                            </a:cubicBezTo>
                            <a:cubicBezTo>
                              <a:pt x="1693" y="10583"/>
                              <a:pt x="846" y="5291"/>
                              <a:pt x="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77" name="자유형 350">
                        <a:extLst>
                          <a:ext uri="{FF2B5EF4-FFF2-40B4-BE49-F238E27FC236}">
                            <a16:creationId xmlns:a16="http://schemas.microsoft.com/office/drawing/2014/main" id="{61804BF2-560F-4DD2-A3D1-9255D1B27C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42280" y="2506980"/>
                        <a:ext cx="121920" cy="698500"/>
                      </a:xfrm>
                      <a:custGeom>
                        <a:avLst/>
                        <a:gdLst>
                          <a:gd name="connsiteX0" fmla="*/ 121920 w 121920"/>
                          <a:gd name="connsiteY0" fmla="*/ 698500 h 698500"/>
                          <a:gd name="connsiteX1" fmla="*/ 66040 w 121920"/>
                          <a:gd name="connsiteY1" fmla="*/ 365760 h 698500"/>
                          <a:gd name="connsiteX2" fmla="*/ 12700 w 121920"/>
                          <a:gd name="connsiteY2" fmla="*/ 109220 h 698500"/>
                          <a:gd name="connsiteX3" fmla="*/ 0 w 121920"/>
                          <a:gd name="connsiteY3" fmla="*/ 0 h 698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1920" h="698500">
                            <a:moveTo>
                              <a:pt x="121920" y="698500"/>
                            </a:moveTo>
                            <a:cubicBezTo>
                              <a:pt x="103081" y="581236"/>
                              <a:pt x="84243" y="463973"/>
                              <a:pt x="66040" y="365760"/>
                            </a:cubicBezTo>
                            <a:cubicBezTo>
                              <a:pt x="47837" y="267547"/>
                              <a:pt x="23707" y="170180"/>
                              <a:pt x="12700" y="109220"/>
                            </a:cubicBezTo>
                            <a:cubicBezTo>
                              <a:pt x="1693" y="48260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78" name="자유형 351">
                        <a:extLst>
                          <a:ext uri="{FF2B5EF4-FFF2-40B4-BE49-F238E27FC236}">
                            <a16:creationId xmlns:a16="http://schemas.microsoft.com/office/drawing/2014/main" id="{748DCCD0-81AB-4DFD-9605-DC8D497859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76900" y="2588260"/>
                        <a:ext cx="345440" cy="604520"/>
                      </a:xfrm>
                      <a:custGeom>
                        <a:avLst/>
                        <a:gdLst>
                          <a:gd name="connsiteX0" fmla="*/ 0 w 345440"/>
                          <a:gd name="connsiteY0" fmla="*/ 604520 h 604520"/>
                          <a:gd name="connsiteX1" fmla="*/ 114300 w 345440"/>
                          <a:gd name="connsiteY1" fmla="*/ 391160 h 604520"/>
                          <a:gd name="connsiteX2" fmla="*/ 279400 w 345440"/>
                          <a:gd name="connsiteY2" fmla="*/ 104140 h 604520"/>
                          <a:gd name="connsiteX3" fmla="*/ 345440 w 345440"/>
                          <a:gd name="connsiteY3" fmla="*/ 0 h 60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5440" h="604520">
                            <a:moveTo>
                              <a:pt x="0" y="604520"/>
                            </a:moveTo>
                            <a:cubicBezTo>
                              <a:pt x="33866" y="539538"/>
                              <a:pt x="67733" y="474557"/>
                              <a:pt x="114300" y="391160"/>
                            </a:cubicBezTo>
                            <a:cubicBezTo>
                              <a:pt x="160867" y="307763"/>
                              <a:pt x="240877" y="169333"/>
                              <a:pt x="279400" y="104140"/>
                            </a:cubicBezTo>
                            <a:cubicBezTo>
                              <a:pt x="317923" y="38947"/>
                              <a:pt x="331681" y="19473"/>
                              <a:pt x="345440" y="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79" name="자유형 352">
                        <a:extLst>
                          <a:ext uri="{FF2B5EF4-FFF2-40B4-BE49-F238E27FC236}">
                            <a16:creationId xmlns:a16="http://schemas.microsoft.com/office/drawing/2014/main" id="{D8E24588-7973-4D2E-A040-8988B3723D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8260" y="3225800"/>
                        <a:ext cx="576580" cy="411480"/>
                      </a:xfrm>
                      <a:custGeom>
                        <a:avLst/>
                        <a:gdLst>
                          <a:gd name="connsiteX0" fmla="*/ 576580 w 576580"/>
                          <a:gd name="connsiteY0" fmla="*/ 0 h 411480"/>
                          <a:gd name="connsiteX1" fmla="*/ 231140 w 576580"/>
                          <a:gd name="connsiteY1" fmla="*/ 226060 h 411480"/>
                          <a:gd name="connsiteX2" fmla="*/ 71120 w 576580"/>
                          <a:gd name="connsiteY2" fmla="*/ 363220 h 411480"/>
                          <a:gd name="connsiteX3" fmla="*/ 0 w 576580"/>
                          <a:gd name="connsiteY3" fmla="*/ 411480 h 4114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76580" h="411480">
                            <a:moveTo>
                              <a:pt x="576580" y="0"/>
                            </a:moveTo>
                            <a:cubicBezTo>
                              <a:pt x="445981" y="82761"/>
                              <a:pt x="315383" y="165523"/>
                              <a:pt x="231140" y="226060"/>
                            </a:cubicBezTo>
                            <a:cubicBezTo>
                              <a:pt x="146897" y="286597"/>
                              <a:pt x="109643" y="332317"/>
                              <a:pt x="71120" y="363220"/>
                            </a:cubicBezTo>
                            <a:cubicBezTo>
                              <a:pt x="32597" y="394123"/>
                              <a:pt x="16298" y="402801"/>
                              <a:pt x="0" y="41148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80" name="자유형 353">
                        <a:extLst>
                          <a:ext uri="{FF2B5EF4-FFF2-40B4-BE49-F238E27FC236}">
                            <a16:creationId xmlns:a16="http://schemas.microsoft.com/office/drawing/2014/main" id="{1D072991-A113-4E46-95A9-5484483177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08880" y="3218180"/>
                        <a:ext cx="680720" cy="210879"/>
                      </a:xfrm>
                      <a:custGeom>
                        <a:avLst/>
                        <a:gdLst>
                          <a:gd name="connsiteX0" fmla="*/ 680720 w 680720"/>
                          <a:gd name="connsiteY0" fmla="*/ 0 h 210879"/>
                          <a:gd name="connsiteX1" fmla="*/ 172720 w 680720"/>
                          <a:gd name="connsiteY1" fmla="*/ 147320 h 210879"/>
                          <a:gd name="connsiteX2" fmla="*/ 43180 w 680720"/>
                          <a:gd name="connsiteY2" fmla="*/ 200660 h 210879"/>
                          <a:gd name="connsiteX3" fmla="*/ 0 w 680720"/>
                          <a:gd name="connsiteY3" fmla="*/ 210820 h 210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80720" h="210879">
                            <a:moveTo>
                              <a:pt x="680720" y="0"/>
                            </a:moveTo>
                            <a:lnTo>
                              <a:pt x="172720" y="147320"/>
                            </a:lnTo>
                            <a:cubicBezTo>
                              <a:pt x="66463" y="180763"/>
                              <a:pt x="71967" y="190077"/>
                              <a:pt x="43180" y="200660"/>
                            </a:cubicBezTo>
                            <a:cubicBezTo>
                              <a:pt x="14393" y="211243"/>
                              <a:pt x="7196" y="211031"/>
                              <a:pt x="0" y="21082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81" name="자유형 354">
                        <a:extLst>
                          <a:ext uri="{FF2B5EF4-FFF2-40B4-BE49-F238E27FC236}">
                            <a16:creationId xmlns:a16="http://schemas.microsoft.com/office/drawing/2014/main" id="{5627D8AF-48B5-4B25-AD98-8DBDC5EBD5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2460" y="3230880"/>
                        <a:ext cx="627380" cy="256540"/>
                      </a:xfrm>
                      <a:custGeom>
                        <a:avLst/>
                        <a:gdLst>
                          <a:gd name="connsiteX0" fmla="*/ 0 w 627380"/>
                          <a:gd name="connsiteY0" fmla="*/ 0 h 256540"/>
                          <a:gd name="connsiteX1" fmla="*/ 302260 w 627380"/>
                          <a:gd name="connsiteY1" fmla="*/ 106680 h 256540"/>
                          <a:gd name="connsiteX2" fmla="*/ 541020 w 627380"/>
                          <a:gd name="connsiteY2" fmla="*/ 218440 h 256540"/>
                          <a:gd name="connsiteX3" fmla="*/ 627380 w 627380"/>
                          <a:gd name="connsiteY3" fmla="*/ 256540 h 256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27380" h="256540">
                            <a:moveTo>
                              <a:pt x="0" y="0"/>
                            </a:moveTo>
                            <a:cubicBezTo>
                              <a:pt x="106045" y="35136"/>
                              <a:pt x="212090" y="70273"/>
                              <a:pt x="302260" y="106680"/>
                            </a:cubicBezTo>
                            <a:cubicBezTo>
                              <a:pt x="392430" y="143087"/>
                              <a:pt x="486833" y="193463"/>
                              <a:pt x="541020" y="218440"/>
                            </a:cubicBezTo>
                            <a:cubicBezTo>
                              <a:pt x="595207" y="243417"/>
                              <a:pt x="611293" y="249978"/>
                              <a:pt x="627380" y="25654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82" name="자유형 355">
                        <a:extLst>
                          <a:ext uri="{FF2B5EF4-FFF2-40B4-BE49-F238E27FC236}">
                            <a16:creationId xmlns:a16="http://schemas.microsoft.com/office/drawing/2014/main" id="{F67915B7-C811-4C2D-B3C4-6B533944AA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21580" y="3213100"/>
                        <a:ext cx="645160" cy="10160"/>
                      </a:xfrm>
                      <a:custGeom>
                        <a:avLst/>
                        <a:gdLst>
                          <a:gd name="connsiteX0" fmla="*/ 645160 w 645160"/>
                          <a:gd name="connsiteY0" fmla="*/ 0 h 10160"/>
                          <a:gd name="connsiteX1" fmla="*/ 238760 w 645160"/>
                          <a:gd name="connsiteY1" fmla="*/ 5080 h 10160"/>
                          <a:gd name="connsiteX2" fmla="*/ 45720 w 645160"/>
                          <a:gd name="connsiteY2" fmla="*/ 10160 h 10160"/>
                          <a:gd name="connsiteX3" fmla="*/ 0 w 645160"/>
                          <a:gd name="connsiteY3" fmla="*/ 5080 h 10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45160" h="10160">
                            <a:moveTo>
                              <a:pt x="645160" y="0"/>
                            </a:moveTo>
                            <a:lnTo>
                              <a:pt x="238760" y="5080"/>
                            </a:lnTo>
                            <a:lnTo>
                              <a:pt x="45720" y="10160"/>
                            </a:lnTo>
                            <a:cubicBezTo>
                              <a:pt x="5927" y="10160"/>
                              <a:pt x="2963" y="7620"/>
                              <a:pt x="0" y="5080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83" name="자유형 356">
                        <a:extLst>
                          <a:ext uri="{FF2B5EF4-FFF2-40B4-BE49-F238E27FC236}">
                            <a16:creationId xmlns:a16="http://schemas.microsoft.com/office/drawing/2014/main" id="{7032DDDE-97CC-4786-A97D-5A6D4FF4AF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23438" y="2404941"/>
                        <a:ext cx="1627240" cy="159862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27240" h="1598628">
                            <a:moveTo>
                              <a:pt x="853886" y="90322"/>
                            </a:moveTo>
                            <a:cubicBezTo>
                              <a:pt x="810089" y="87402"/>
                              <a:pt x="765632" y="86837"/>
                              <a:pt x="725320" y="90605"/>
                            </a:cubicBezTo>
                            <a:cubicBezTo>
                              <a:pt x="644695" y="98140"/>
                              <a:pt x="563317" y="116977"/>
                              <a:pt x="494748" y="149378"/>
                            </a:cubicBezTo>
                            <a:cubicBezTo>
                              <a:pt x="426178" y="181779"/>
                              <a:pt x="364392" y="236031"/>
                              <a:pt x="313907" y="285008"/>
                            </a:cubicBezTo>
                            <a:cubicBezTo>
                              <a:pt x="263422" y="333986"/>
                              <a:pt x="227254" y="379196"/>
                              <a:pt x="191839" y="443244"/>
                            </a:cubicBezTo>
                            <a:cubicBezTo>
                              <a:pt x="156425" y="507292"/>
                              <a:pt x="117996" y="602233"/>
                              <a:pt x="101419" y="669295"/>
                            </a:cubicBezTo>
                            <a:cubicBezTo>
                              <a:pt x="84841" y="736356"/>
                              <a:pt x="89551" y="801629"/>
                              <a:pt x="92377" y="845614"/>
                            </a:cubicBezTo>
                            <a:cubicBezTo>
                              <a:pt x="95202" y="889600"/>
                              <a:pt x="107541" y="900902"/>
                              <a:pt x="118373" y="933209"/>
                            </a:cubicBezTo>
                            <a:cubicBezTo>
                              <a:pt x="129204" y="965515"/>
                              <a:pt x="137022" y="989722"/>
                              <a:pt x="157366" y="1039453"/>
                            </a:cubicBezTo>
                            <a:cubicBezTo>
                              <a:pt x="177711" y="1089184"/>
                              <a:pt x="200410" y="1148428"/>
                              <a:pt x="237049" y="1202774"/>
                            </a:cubicBezTo>
                            <a:cubicBezTo>
                              <a:pt x="273688" y="1257121"/>
                              <a:pt x="327470" y="1324842"/>
                              <a:pt x="377201" y="1365531"/>
                            </a:cubicBezTo>
                            <a:cubicBezTo>
                              <a:pt x="426932" y="1406220"/>
                              <a:pt x="466868" y="1423550"/>
                              <a:pt x="535437" y="1446909"/>
                            </a:cubicBezTo>
                            <a:cubicBezTo>
                              <a:pt x="604006" y="1470268"/>
                              <a:pt x="716278" y="1498147"/>
                              <a:pt x="788614" y="1505682"/>
                            </a:cubicBezTo>
                            <a:cubicBezTo>
                              <a:pt x="860950" y="1513218"/>
                              <a:pt x="898626" y="1514725"/>
                              <a:pt x="969455" y="1492119"/>
                            </a:cubicBezTo>
                            <a:cubicBezTo>
                              <a:pt x="1040283" y="1469514"/>
                              <a:pt x="1145775" y="1411495"/>
                              <a:pt x="1213590" y="1370052"/>
                            </a:cubicBezTo>
                            <a:cubicBezTo>
                              <a:pt x="1281405" y="1328609"/>
                              <a:pt x="1334904" y="1289428"/>
                              <a:pt x="1376347" y="1243464"/>
                            </a:cubicBezTo>
                            <a:cubicBezTo>
                              <a:pt x="1417790" y="1197500"/>
                              <a:pt x="1436627" y="1154550"/>
                              <a:pt x="1462246" y="1094270"/>
                            </a:cubicBezTo>
                            <a:cubicBezTo>
                              <a:pt x="1487865" y="1033990"/>
                              <a:pt x="1518759" y="949598"/>
                              <a:pt x="1530061" y="881782"/>
                            </a:cubicBezTo>
                            <a:cubicBezTo>
                              <a:pt x="1541364" y="813967"/>
                              <a:pt x="1539103" y="755948"/>
                              <a:pt x="1530061" y="687379"/>
                            </a:cubicBezTo>
                            <a:cubicBezTo>
                              <a:pt x="1521019" y="618810"/>
                              <a:pt x="1503689" y="531404"/>
                              <a:pt x="1475809" y="470370"/>
                            </a:cubicBezTo>
                            <a:cubicBezTo>
                              <a:pt x="1447929" y="409336"/>
                              <a:pt x="1412515" y="373168"/>
                              <a:pt x="1362783" y="321176"/>
                            </a:cubicBezTo>
                            <a:cubicBezTo>
                              <a:pt x="1313052" y="269185"/>
                              <a:pt x="1241470" y="194588"/>
                              <a:pt x="1177422" y="158420"/>
                            </a:cubicBezTo>
                            <a:cubicBezTo>
                              <a:pt x="1113374" y="122252"/>
                              <a:pt x="1053847" y="115470"/>
                              <a:pt x="978497" y="104168"/>
                            </a:cubicBezTo>
                            <a:cubicBezTo>
                              <a:pt x="940821" y="98516"/>
                              <a:pt x="897683" y="93242"/>
                              <a:pt x="853886" y="90322"/>
                            </a:cubicBezTo>
                            <a:close/>
                            <a:moveTo>
                              <a:pt x="858864" y="2661"/>
                            </a:moveTo>
                            <a:cubicBezTo>
                              <a:pt x="908077" y="5941"/>
                              <a:pt x="956549" y="11868"/>
                              <a:pt x="998882" y="18218"/>
                            </a:cubicBezTo>
                            <a:cubicBezTo>
                              <a:pt x="1083549" y="30918"/>
                              <a:pt x="1150435" y="38538"/>
                              <a:pt x="1222402" y="79178"/>
                            </a:cubicBezTo>
                            <a:cubicBezTo>
                              <a:pt x="1294369" y="119818"/>
                              <a:pt x="1374802" y="203638"/>
                              <a:pt x="1430682" y="262058"/>
                            </a:cubicBezTo>
                            <a:cubicBezTo>
                              <a:pt x="1486562" y="320478"/>
                              <a:pt x="1526355" y="361118"/>
                              <a:pt x="1557682" y="429698"/>
                            </a:cubicBezTo>
                            <a:cubicBezTo>
                              <a:pt x="1589009" y="498278"/>
                              <a:pt x="1608482" y="596491"/>
                              <a:pt x="1618642" y="673538"/>
                            </a:cubicBezTo>
                            <a:cubicBezTo>
                              <a:pt x="1628802" y="750585"/>
                              <a:pt x="1631342" y="815778"/>
                              <a:pt x="1618642" y="891978"/>
                            </a:cubicBezTo>
                            <a:cubicBezTo>
                              <a:pt x="1605942" y="968178"/>
                              <a:pt x="1571229" y="1063005"/>
                              <a:pt x="1542442" y="1130738"/>
                            </a:cubicBezTo>
                            <a:cubicBezTo>
                              <a:pt x="1513655" y="1198471"/>
                              <a:pt x="1492489" y="1246731"/>
                              <a:pt x="1445922" y="1298378"/>
                            </a:cubicBezTo>
                            <a:cubicBezTo>
                              <a:pt x="1399355" y="1350025"/>
                              <a:pt x="1339242" y="1394051"/>
                              <a:pt x="1263042" y="1440618"/>
                            </a:cubicBezTo>
                            <a:cubicBezTo>
                              <a:pt x="1186842" y="1487185"/>
                              <a:pt x="1068308" y="1552378"/>
                              <a:pt x="988722" y="1577778"/>
                            </a:cubicBezTo>
                            <a:cubicBezTo>
                              <a:pt x="909136" y="1603178"/>
                              <a:pt x="866802" y="1601485"/>
                              <a:pt x="785522" y="1593018"/>
                            </a:cubicBezTo>
                            <a:cubicBezTo>
                              <a:pt x="704242" y="1584551"/>
                              <a:pt x="578089" y="1553225"/>
                              <a:pt x="501042" y="1526978"/>
                            </a:cubicBezTo>
                            <a:cubicBezTo>
                              <a:pt x="423995" y="1500731"/>
                              <a:pt x="379122" y="1481258"/>
                              <a:pt x="323242" y="1435538"/>
                            </a:cubicBezTo>
                            <a:cubicBezTo>
                              <a:pt x="267362" y="1389818"/>
                              <a:pt x="206931" y="1313724"/>
                              <a:pt x="165762" y="1252658"/>
                            </a:cubicBezTo>
                            <a:cubicBezTo>
                              <a:pt x="124593" y="1191592"/>
                              <a:pt x="99087" y="1125023"/>
                              <a:pt x="76227" y="1069143"/>
                            </a:cubicBezTo>
                            <a:cubicBezTo>
                              <a:pt x="53367" y="1013263"/>
                              <a:pt x="44583" y="986064"/>
                              <a:pt x="32412" y="949763"/>
                            </a:cubicBezTo>
                            <a:cubicBezTo>
                              <a:pt x="20241" y="913462"/>
                              <a:pt x="6377" y="900762"/>
                              <a:pt x="3202" y="851338"/>
                            </a:cubicBezTo>
                            <a:cubicBezTo>
                              <a:pt x="27" y="801914"/>
                              <a:pt x="-5265" y="728571"/>
                              <a:pt x="13362" y="653218"/>
                            </a:cubicBezTo>
                            <a:cubicBezTo>
                              <a:pt x="31989" y="577865"/>
                              <a:pt x="75169" y="471185"/>
                              <a:pt x="114962" y="399218"/>
                            </a:cubicBezTo>
                            <a:cubicBezTo>
                              <a:pt x="154755" y="327251"/>
                              <a:pt x="195395" y="276451"/>
                              <a:pt x="252122" y="221418"/>
                            </a:cubicBezTo>
                            <a:cubicBezTo>
                              <a:pt x="308849" y="166385"/>
                              <a:pt x="378275" y="105425"/>
                              <a:pt x="455322" y="69018"/>
                            </a:cubicBezTo>
                            <a:cubicBezTo>
                              <a:pt x="532369" y="32611"/>
                              <a:pt x="623809" y="11445"/>
                              <a:pt x="714402" y="2978"/>
                            </a:cubicBezTo>
                            <a:cubicBezTo>
                              <a:pt x="759699" y="-1256"/>
                              <a:pt x="809652" y="-621"/>
                              <a:pt x="858864" y="2661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84" name="자유형 357">
                        <a:extLst>
                          <a:ext uri="{FF2B5EF4-FFF2-40B4-BE49-F238E27FC236}">
                            <a16:creationId xmlns:a16="http://schemas.microsoft.com/office/drawing/2014/main" id="{51F55CEF-7E68-42D8-ACC6-6E170C9970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24406" y="3047875"/>
                        <a:ext cx="1402219" cy="4766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02219" h="476653">
                            <a:moveTo>
                              <a:pt x="1113455" y="144521"/>
                            </a:moveTo>
                            <a:cubicBezTo>
                              <a:pt x="1100011" y="145805"/>
                              <a:pt x="1082433" y="152972"/>
                              <a:pt x="1070209" y="157978"/>
                            </a:cubicBezTo>
                            <a:cubicBezTo>
                              <a:pt x="1057984" y="162985"/>
                              <a:pt x="1049343" y="166407"/>
                              <a:pt x="1040109" y="174563"/>
                            </a:cubicBezTo>
                            <a:cubicBezTo>
                              <a:pt x="1030874" y="182718"/>
                              <a:pt x="1021440" y="196085"/>
                              <a:pt x="1014802" y="206911"/>
                            </a:cubicBezTo>
                            <a:cubicBezTo>
                              <a:pt x="1008165" y="217737"/>
                              <a:pt x="1003453" y="227300"/>
                              <a:pt x="1000284" y="239519"/>
                            </a:cubicBezTo>
                            <a:cubicBezTo>
                              <a:pt x="997115" y="251738"/>
                              <a:pt x="995995" y="268201"/>
                              <a:pt x="995790" y="280225"/>
                            </a:cubicBezTo>
                            <a:cubicBezTo>
                              <a:pt x="995586" y="292250"/>
                              <a:pt x="995538" y="300861"/>
                              <a:pt x="999057" y="311665"/>
                            </a:cubicBezTo>
                            <a:cubicBezTo>
                              <a:pt x="1002576" y="322470"/>
                              <a:pt x="1008623" y="333038"/>
                              <a:pt x="1016903" y="345054"/>
                            </a:cubicBezTo>
                            <a:cubicBezTo>
                              <a:pt x="1025184" y="357069"/>
                              <a:pt x="1038545" y="374680"/>
                              <a:pt x="1048738" y="383761"/>
                            </a:cubicBezTo>
                            <a:cubicBezTo>
                              <a:pt x="1058930" y="392842"/>
                              <a:pt x="1065362" y="395403"/>
                              <a:pt x="1078058" y="399541"/>
                            </a:cubicBezTo>
                            <a:cubicBezTo>
                              <a:pt x="1090754" y="403679"/>
                              <a:pt x="1111668" y="407388"/>
                              <a:pt x="1124914" y="408590"/>
                            </a:cubicBezTo>
                            <a:cubicBezTo>
                              <a:pt x="1138160" y="409793"/>
                              <a:pt x="1146153" y="409868"/>
                              <a:pt x="1157533" y="406757"/>
                            </a:cubicBezTo>
                            <a:cubicBezTo>
                              <a:pt x="1168914" y="403646"/>
                              <a:pt x="1182992" y="396304"/>
                              <a:pt x="1193197" y="389924"/>
                            </a:cubicBezTo>
                            <a:cubicBezTo>
                              <a:pt x="1203401" y="383544"/>
                              <a:pt x="1211633" y="375302"/>
                              <a:pt x="1218759" y="368480"/>
                            </a:cubicBezTo>
                            <a:cubicBezTo>
                              <a:pt x="1225886" y="361658"/>
                              <a:pt x="1229005" y="358181"/>
                              <a:pt x="1233234" y="353571"/>
                            </a:cubicBezTo>
                            <a:cubicBezTo>
                              <a:pt x="1237464" y="348961"/>
                              <a:pt x="1240378" y="347987"/>
                              <a:pt x="1244136" y="340820"/>
                            </a:cubicBezTo>
                            <a:cubicBezTo>
                              <a:pt x="1247895" y="333653"/>
                              <a:pt x="1253560" y="323056"/>
                              <a:pt x="1255787" y="310570"/>
                            </a:cubicBezTo>
                            <a:cubicBezTo>
                              <a:pt x="1258015" y="298083"/>
                              <a:pt x="1258659" y="279288"/>
                              <a:pt x="1257502" y="265900"/>
                            </a:cubicBezTo>
                            <a:cubicBezTo>
                              <a:pt x="1256345" y="252513"/>
                              <a:pt x="1253655" y="242228"/>
                              <a:pt x="1248844" y="230243"/>
                            </a:cubicBezTo>
                            <a:cubicBezTo>
                              <a:pt x="1244034" y="218257"/>
                              <a:pt x="1237721" y="204543"/>
                              <a:pt x="1228640" y="193987"/>
                            </a:cubicBezTo>
                            <a:cubicBezTo>
                              <a:pt x="1219558" y="183432"/>
                              <a:pt x="1207315" y="174195"/>
                              <a:pt x="1194354" y="166910"/>
                            </a:cubicBezTo>
                            <a:cubicBezTo>
                              <a:pt x="1181393" y="159625"/>
                              <a:pt x="1164357" y="154009"/>
                              <a:pt x="1150874" y="150277"/>
                            </a:cubicBezTo>
                            <a:cubicBezTo>
                              <a:pt x="1137391" y="146546"/>
                              <a:pt x="1126900" y="143238"/>
                              <a:pt x="1113455" y="144521"/>
                            </a:cubicBezTo>
                            <a:close/>
                            <a:moveTo>
                              <a:pt x="1073526" y="6"/>
                            </a:moveTo>
                            <a:cubicBezTo>
                              <a:pt x="1131787" y="125"/>
                              <a:pt x="1177666" y="2030"/>
                              <a:pt x="1224021" y="15365"/>
                            </a:cubicBezTo>
                            <a:cubicBezTo>
                              <a:pt x="1285828" y="33145"/>
                              <a:pt x="1353561" y="66165"/>
                              <a:pt x="1381501" y="106805"/>
                            </a:cubicBezTo>
                            <a:cubicBezTo>
                              <a:pt x="1409441" y="147445"/>
                              <a:pt x="1405208" y="204172"/>
                              <a:pt x="1391661" y="259205"/>
                            </a:cubicBezTo>
                            <a:cubicBezTo>
                              <a:pt x="1378114" y="314238"/>
                              <a:pt x="1351868" y="401445"/>
                              <a:pt x="1300221" y="437005"/>
                            </a:cubicBezTo>
                            <a:cubicBezTo>
                              <a:pt x="1248574" y="472565"/>
                              <a:pt x="1137661" y="483572"/>
                              <a:pt x="1081781" y="472565"/>
                            </a:cubicBezTo>
                            <a:cubicBezTo>
                              <a:pt x="1025901" y="461558"/>
                              <a:pt x="999654" y="410758"/>
                              <a:pt x="964941" y="370965"/>
                            </a:cubicBezTo>
                            <a:cubicBezTo>
                              <a:pt x="930228" y="331172"/>
                              <a:pt x="937001" y="262592"/>
                              <a:pt x="873501" y="233805"/>
                            </a:cubicBezTo>
                            <a:cubicBezTo>
                              <a:pt x="810001" y="205018"/>
                              <a:pt x="673688" y="200785"/>
                              <a:pt x="583941" y="198245"/>
                            </a:cubicBezTo>
                            <a:cubicBezTo>
                              <a:pt x="494194" y="195705"/>
                              <a:pt x="424768" y="209252"/>
                              <a:pt x="335021" y="218565"/>
                            </a:cubicBezTo>
                            <a:cubicBezTo>
                              <a:pt x="245274" y="227878"/>
                              <a:pt x="100600" y="263121"/>
                              <a:pt x="45461" y="254125"/>
                            </a:cubicBezTo>
                            <a:cubicBezTo>
                              <a:pt x="-9678" y="245129"/>
                              <a:pt x="-1741" y="184063"/>
                              <a:pt x="4186" y="164590"/>
                            </a:cubicBezTo>
                            <a:cubicBezTo>
                              <a:pt x="10113" y="145117"/>
                              <a:pt x="37841" y="110192"/>
                              <a:pt x="75941" y="91565"/>
                            </a:cubicBezTo>
                            <a:cubicBezTo>
                              <a:pt x="114041" y="72938"/>
                              <a:pt x="168228" y="63625"/>
                              <a:pt x="268981" y="50925"/>
                            </a:cubicBezTo>
                            <a:cubicBezTo>
                              <a:pt x="369734" y="38225"/>
                              <a:pt x="556848" y="23832"/>
                              <a:pt x="680461" y="15365"/>
                            </a:cubicBezTo>
                            <a:cubicBezTo>
                              <a:pt x="804074" y="6898"/>
                              <a:pt x="920068" y="125"/>
                              <a:pt x="1010661" y="125"/>
                            </a:cubicBezTo>
                            <a:cubicBezTo>
                              <a:pt x="1033309" y="125"/>
                              <a:pt x="1054106" y="-34"/>
                              <a:pt x="1073526" y="6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85" name="자유형 358">
                        <a:extLst>
                          <a:ext uri="{FF2B5EF4-FFF2-40B4-BE49-F238E27FC236}">
                            <a16:creationId xmlns:a16="http://schemas.microsoft.com/office/drawing/2014/main" id="{C3732E37-BA48-48A5-AEFB-53391140B0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9456" y="2356625"/>
                        <a:ext cx="1688847" cy="874672"/>
                      </a:xfrm>
                      <a:custGeom>
                        <a:avLst/>
                        <a:gdLst>
                          <a:gd name="connsiteX0" fmla="*/ 157034 w 1688847"/>
                          <a:gd name="connsiteY0" fmla="*/ 552311 h 866407"/>
                          <a:gd name="connsiteX1" fmla="*/ 301814 w 1688847"/>
                          <a:gd name="connsiteY1" fmla="*/ 338951 h 866407"/>
                          <a:gd name="connsiteX2" fmla="*/ 412304 w 1688847"/>
                          <a:gd name="connsiteY2" fmla="*/ 226556 h 866407"/>
                          <a:gd name="connsiteX3" fmla="*/ 568514 w 1688847"/>
                          <a:gd name="connsiteY3" fmla="*/ 131306 h 866407"/>
                          <a:gd name="connsiteX4" fmla="*/ 781874 w 1688847"/>
                          <a:gd name="connsiteY4" fmla="*/ 72251 h 866407"/>
                          <a:gd name="connsiteX5" fmla="*/ 1079054 w 1688847"/>
                          <a:gd name="connsiteY5" fmla="*/ 95111 h 866407"/>
                          <a:gd name="connsiteX6" fmla="*/ 1309559 w 1688847"/>
                          <a:gd name="connsiteY6" fmla="*/ 175121 h 866407"/>
                          <a:gd name="connsiteX7" fmla="*/ 1452434 w 1688847"/>
                          <a:gd name="connsiteY7" fmla="*/ 272276 h 866407"/>
                          <a:gd name="connsiteX8" fmla="*/ 1559114 w 1688847"/>
                          <a:gd name="connsiteY8" fmla="*/ 422771 h 866407"/>
                          <a:gd name="connsiteX9" fmla="*/ 1633409 w 1688847"/>
                          <a:gd name="connsiteY9" fmla="*/ 516116 h 866407"/>
                          <a:gd name="connsiteX10" fmla="*/ 1688654 w 1688847"/>
                          <a:gd name="connsiteY10" fmla="*/ 525641 h 866407"/>
                          <a:gd name="connsiteX11" fmla="*/ 1646744 w 1688847"/>
                          <a:gd name="connsiteY11" fmla="*/ 424676 h 866407"/>
                          <a:gd name="connsiteX12" fmla="*/ 1526729 w 1688847"/>
                          <a:gd name="connsiteY12" fmla="*/ 270371 h 866407"/>
                          <a:gd name="connsiteX13" fmla="*/ 1406714 w 1688847"/>
                          <a:gd name="connsiteY13" fmla="*/ 140831 h 866407"/>
                          <a:gd name="connsiteX14" fmla="*/ 1286699 w 1688847"/>
                          <a:gd name="connsiteY14" fmla="*/ 70346 h 866407"/>
                          <a:gd name="connsiteX15" fmla="*/ 1088579 w 1688847"/>
                          <a:gd name="connsiteY15" fmla="*/ 18911 h 866407"/>
                          <a:gd name="connsiteX16" fmla="*/ 879029 w 1688847"/>
                          <a:gd name="connsiteY16" fmla="*/ 1766 h 866407"/>
                          <a:gd name="connsiteX17" fmla="*/ 669479 w 1688847"/>
                          <a:gd name="connsiteY17" fmla="*/ 9386 h 866407"/>
                          <a:gd name="connsiteX18" fmla="*/ 461834 w 1688847"/>
                          <a:gd name="connsiteY18" fmla="*/ 79871 h 866407"/>
                          <a:gd name="connsiteX19" fmla="*/ 252284 w 1688847"/>
                          <a:gd name="connsiteY19" fmla="*/ 205601 h 866407"/>
                          <a:gd name="connsiteX20" fmla="*/ 115124 w 1688847"/>
                          <a:gd name="connsiteY20" fmla="*/ 369431 h 866407"/>
                          <a:gd name="connsiteX21" fmla="*/ 27494 w 1688847"/>
                          <a:gd name="connsiteY21" fmla="*/ 548501 h 866407"/>
                          <a:gd name="connsiteX22" fmla="*/ 824 w 1688847"/>
                          <a:gd name="connsiteY22" fmla="*/ 826631 h 866407"/>
                          <a:gd name="connsiteX23" fmla="*/ 52259 w 1688847"/>
                          <a:gd name="connsiteY23" fmla="*/ 860921 h 866407"/>
                          <a:gd name="connsiteX24" fmla="*/ 115124 w 1688847"/>
                          <a:gd name="connsiteY24" fmla="*/ 845681 h 866407"/>
                          <a:gd name="connsiteX25" fmla="*/ 153224 w 1688847"/>
                          <a:gd name="connsiteY25" fmla="*/ 670421 h 866407"/>
                          <a:gd name="connsiteX26" fmla="*/ 206564 w 1688847"/>
                          <a:gd name="connsiteY26" fmla="*/ 533261 h 866407"/>
                          <a:gd name="connsiteX27" fmla="*/ 296099 w 1688847"/>
                          <a:gd name="connsiteY27" fmla="*/ 398006 h 866407"/>
                          <a:gd name="connsiteX28" fmla="*/ 318959 w 1688847"/>
                          <a:gd name="connsiteY28" fmla="*/ 346571 h 866407"/>
                          <a:gd name="connsiteX0" fmla="*/ 157034 w 1688847"/>
                          <a:gd name="connsiteY0" fmla="*/ 552311 h 866407"/>
                          <a:gd name="connsiteX1" fmla="*/ 301814 w 1688847"/>
                          <a:gd name="connsiteY1" fmla="*/ 338951 h 866407"/>
                          <a:gd name="connsiteX2" fmla="*/ 412304 w 1688847"/>
                          <a:gd name="connsiteY2" fmla="*/ 226556 h 866407"/>
                          <a:gd name="connsiteX3" fmla="*/ 568514 w 1688847"/>
                          <a:gd name="connsiteY3" fmla="*/ 131306 h 866407"/>
                          <a:gd name="connsiteX4" fmla="*/ 781874 w 1688847"/>
                          <a:gd name="connsiteY4" fmla="*/ 72251 h 866407"/>
                          <a:gd name="connsiteX5" fmla="*/ 1079054 w 1688847"/>
                          <a:gd name="connsiteY5" fmla="*/ 95111 h 866407"/>
                          <a:gd name="connsiteX6" fmla="*/ 1309559 w 1688847"/>
                          <a:gd name="connsiteY6" fmla="*/ 175121 h 866407"/>
                          <a:gd name="connsiteX7" fmla="*/ 1452434 w 1688847"/>
                          <a:gd name="connsiteY7" fmla="*/ 272276 h 866407"/>
                          <a:gd name="connsiteX8" fmla="*/ 1559114 w 1688847"/>
                          <a:gd name="connsiteY8" fmla="*/ 422771 h 866407"/>
                          <a:gd name="connsiteX9" fmla="*/ 1633409 w 1688847"/>
                          <a:gd name="connsiteY9" fmla="*/ 516116 h 866407"/>
                          <a:gd name="connsiteX10" fmla="*/ 1688654 w 1688847"/>
                          <a:gd name="connsiteY10" fmla="*/ 525641 h 866407"/>
                          <a:gd name="connsiteX11" fmla="*/ 1646744 w 1688847"/>
                          <a:gd name="connsiteY11" fmla="*/ 424676 h 866407"/>
                          <a:gd name="connsiteX12" fmla="*/ 1526729 w 1688847"/>
                          <a:gd name="connsiteY12" fmla="*/ 270371 h 866407"/>
                          <a:gd name="connsiteX13" fmla="*/ 1406714 w 1688847"/>
                          <a:gd name="connsiteY13" fmla="*/ 140831 h 866407"/>
                          <a:gd name="connsiteX14" fmla="*/ 1286699 w 1688847"/>
                          <a:gd name="connsiteY14" fmla="*/ 70346 h 866407"/>
                          <a:gd name="connsiteX15" fmla="*/ 1088579 w 1688847"/>
                          <a:gd name="connsiteY15" fmla="*/ 18911 h 866407"/>
                          <a:gd name="connsiteX16" fmla="*/ 879029 w 1688847"/>
                          <a:gd name="connsiteY16" fmla="*/ 1766 h 866407"/>
                          <a:gd name="connsiteX17" fmla="*/ 669479 w 1688847"/>
                          <a:gd name="connsiteY17" fmla="*/ 9386 h 866407"/>
                          <a:gd name="connsiteX18" fmla="*/ 461834 w 1688847"/>
                          <a:gd name="connsiteY18" fmla="*/ 79871 h 866407"/>
                          <a:gd name="connsiteX19" fmla="*/ 252284 w 1688847"/>
                          <a:gd name="connsiteY19" fmla="*/ 205601 h 866407"/>
                          <a:gd name="connsiteX20" fmla="*/ 115124 w 1688847"/>
                          <a:gd name="connsiteY20" fmla="*/ 369431 h 866407"/>
                          <a:gd name="connsiteX21" fmla="*/ 27494 w 1688847"/>
                          <a:gd name="connsiteY21" fmla="*/ 548501 h 866407"/>
                          <a:gd name="connsiteX22" fmla="*/ 824 w 1688847"/>
                          <a:gd name="connsiteY22" fmla="*/ 826631 h 866407"/>
                          <a:gd name="connsiteX23" fmla="*/ 52259 w 1688847"/>
                          <a:gd name="connsiteY23" fmla="*/ 860921 h 866407"/>
                          <a:gd name="connsiteX24" fmla="*/ 115124 w 1688847"/>
                          <a:gd name="connsiteY24" fmla="*/ 845681 h 866407"/>
                          <a:gd name="connsiteX25" fmla="*/ 153224 w 1688847"/>
                          <a:gd name="connsiteY25" fmla="*/ 670421 h 866407"/>
                          <a:gd name="connsiteX26" fmla="*/ 206564 w 1688847"/>
                          <a:gd name="connsiteY26" fmla="*/ 533261 h 866407"/>
                          <a:gd name="connsiteX27" fmla="*/ 296099 w 1688847"/>
                          <a:gd name="connsiteY27" fmla="*/ 398006 h 866407"/>
                          <a:gd name="connsiteX28" fmla="*/ 311339 w 1688847"/>
                          <a:gd name="connsiteY28" fmla="*/ 340856 h 866407"/>
                          <a:gd name="connsiteX0" fmla="*/ 157034 w 1688847"/>
                          <a:gd name="connsiteY0" fmla="*/ 552311 h 866407"/>
                          <a:gd name="connsiteX1" fmla="*/ 301814 w 1688847"/>
                          <a:gd name="connsiteY1" fmla="*/ 338951 h 866407"/>
                          <a:gd name="connsiteX2" fmla="*/ 412304 w 1688847"/>
                          <a:gd name="connsiteY2" fmla="*/ 226556 h 866407"/>
                          <a:gd name="connsiteX3" fmla="*/ 568514 w 1688847"/>
                          <a:gd name="connsiteY3" fmla="*/ 131306 h 866407"/>
                          <a:gd name="connsiteX4" fmla="*/ 781874 w 1688847"/>
                          <a:gd name="connsiteY4" fmla="*/ 72251 h 866407"/>
                          <a:gd name="connsiteX5" fmla="*/ 1079054 w 1688847"/>
                          <a:gd name="connsiteY5" fmla="*/ 95111 h 866407"/>
                          <a:gd name="connsiteX6" fmla="*/ 1309559 w 1688847"/>
                          <a:gd name="connsiteY6" fmla="*/ 175121 h 866407"/>
                          <a:gd name="connsiteX7" fmla="*/ 1452434 w 1688847"/>
                          <a:gd name="connsiteY7" fmla="*/ 272276 h 866407"/>
                          <a:gd name="connsiteX8" fmla="*/ 1559114 w 1688847"/>
                          <a:gd name="connsiteY8" fmla="*/ 422771 h 866407"/>
                          <a:gd name="connsiteX9" fmla="*/ 1633409 w 1688847"/>
                          <a:gd name="connsiteY9" fmla="*/ 516116 h 866407"/>
                          <a:gd name="connsiteX10" fmla="*/ 1688654 w 1688847"/>
                          <a:gd name="connsiteY10" fmla="*/ 525641 h 866407"/>
                          <a:gd name="connsiteX11" fmla="*/ 1646744 w 1688847"/>
                          <a:gd name="connsiteY11" fmla="*/ 424676 h 866407"/>
                          <a:gd name="connsiteX12" fmla="*/ 1526729 w 1688847"/>
                          <a:gd name="connsiteY12" fmla="*/ 270371 h 866407"/>
                          <a:gd name="connsiteX13" fmla="*/ 1406714 w 1688847"/>
                          <a:gd name="connsiteY13" fmla="*/ 140831 h 866407"/>
                          <a:gd name="connsiteX14" fmla="*/ 1286699 w 1688847"/>
                          <a:gd name="connsiteY14" fmla="*/ 70346 h 866407"/>
                          <a:gd name="connsiteX15" fmla="*/ 1088579 w 1688847"/>
                          <a:gd name="connsiteY15" fmla="*/ 18911 h 866407"/>
                          <a:gd name="connsiteX16" fmla="*/ 879029 w 1688847"/>
                          <a:gd name="connsiteY16" fmla="*/ 1766 h 866407"/>
                          <a:gd name="connsiteX17" fmla="*/ 669479 w 1688847"/>
                          <a:gd name="connsiteY17" fmla="*/ 9386 h 866407"/>
                          <a:gd name="connsiteX18" fmla="*/ 461834 w 1688847"/>
                          <a:gd name="connsiteY18" fmla="*/ 79871 h 866407"/>
                          <a:gd name="connsiteX19" fmla="*/ 252284 w 1688847"/>
                          <a:gd name="connsiteY19" fmla="*/ 205601 h 866407"/>
                          <a:gd name="connsiteX20" fmla="*/ 115124 w 1688847"/>
                          <a:gd name="connsiteY20" fmla="*/ 369431 h 866407"/>
                          <a:gd name="connsiteX21" fmla="*/ 27494 w 1688847"/>
                          <a:gd name="connsiteY21" fmla="*/ 548501 h 866407"/>
                          <a:gd name="connsiteX22" fmla="*/ 824 w 1688847"/>
                          <a:gd name="connsiteY22" fmla="*/ 826631 h 866407"/>
                          <a:gd name="connsiteX23" fmla="*/ 52259 w 1688847"/>
                          <a:gd name="connsiteY23" fmla="*/ 860921 h 866407"/>
                          <a:gd name="connsiteX24" fmla="*/ 115124 w 1688847"/>
                          <a:gd name="connsiteY24" fmla="*/ 845681 h 866407"/>
                          <a:gd name="connsiteX25" fmla="*/ 153224 w 1688847"/>
                          <a:gd name="connsiteY25" fmla="*/ 670421 h 866407"/>
                          <a:gd name="connsiteX26" fmla="*/ 206564 w 1688847"/>
                          <a:gd name="connsiteY26" fmla="*/ 533261 h 866407"/>
                          <a:gd name="connsiteX27" fmla="*/ 296099 w 1688847"/>
                          <a:gd name="connsiteY27" fmla="*/ 398006 h 866407"/>
                          <a:gd name="connsiteX0" fmla="*/ 157034 w 1688847"/>
                          <a:gd name="connsiteY0" fmla="*/ 552311 h 866407"/>
                          <a:gd name="connsiteX1" fmla="*/ 301814 w 1688847"/>
                          <a:gd name="connsiteY1" fmla="*/ 338951 h 866407"/>
                          <a:gd name="connsiteX2" fmla="*/ 412304 w 1688847"/>
                          <a:gd name="connsiteY2" fmla="*/ 226556 h 866407"/>
                          <a:gd name="connsiteX3" fmla="*/ 568514 w 1688847"/>
                          <a:gd name="connsiteY3" fmla="*/ 131306 h 866407"/>
                          <a:gd name="connsiteX4" fmla="*/ 781874 w 1688847"/>
                          <a:gd name="connsiteY4" fmla="*/ 72251 h 866407"/>
                          <a:gd name="connsiteX5" fmla="*/ 1079054 w 1688847"/>
                          <a:gd name="connsiteY5" fmla="*/ 95111 h 866407"/>
                          <a:gd name="connsiteX6" fmla="*/ 1309559 w 1688847"/>
                          <a:gd name="connsiteY6" fmla="*/ 175121 h 866407"/>
                          <a:gd name="connsiteX7" fmla="*/ 1452434 w 1688847"/>
                          <a:gd name="connsiteY7" fmla="*/ 272276 h 866407"/>
                          <a:gd name="connsiteX8" fmla="*/ 1559114 w 1688847"/>
                          <a:gd name="connsiteY8" fmla="*/ 422771 h 866407"/>
                          <a:gd name="connsiteX9" fmla="*/ 1633409 w 1688847"/>
                          <a:gd name="connsiteY9" fmla="*/ 516116 h 866407"/>
                          <a:gd name="connsiteX10" fmla="*/ 1688654 w 1688847"/>
                          <a:gd name="connsiteY10" fmla="*/ 525641 h 866407"/>
                          <a:gd name="connsiteX11" fmla="*/ 1646744 w 1688847"/>
                          <a:gd name="connsiteY11" fmla="*/ 424676 h 866407"/>
                          <a:gd name="connsiteX12" fmla="*/ 1526729 w 1688847"/>
                          <a:gd name="connsiteY12" fmla="*/ 270371 h 866407"/>
                          <a:gd name="connsiteX13" fmla="*/ 1406714 w 1688847"/>
                          <a:gd name="connsiteY13" fmla="*/ 140831 h 866407"/>
                          <a:gd name="connsiteX14" fmla="*/ 1286699 w 1688847"/>
                          <a:gd name="connsiteY14" fmla="*/ 70346 h 866407"/>
                          <a:gd name="connsiteX15" fmla="*/ 1088579 w 1688847"/>
                          <a:gd name="connsiteY15" fmla="*/ 18911 h 866407"/>
                          <a:gd name="connsiteX16" fmla="*/ 879029 w 1688847"/>
                          <a:gd name="connsiteY16" fmla="*/ 1766 h 866407"/>
                          <a:gd name="connsiteX17" fmla="*/ 669479 w 1688847"/>
                          <a:gd name="connsiteY17" fmla="*/ 9386 h 866407"/>
                          <a:gd name="connsiteX18" fmla="*/ 461834 w 1688847"/>
                          <a:gd name="connsiteY18" fmla="*/ 79871 h 866407"/>
                          <a:gd name="connsiteX19" fmla="*/ 252284 w 1688847"/>
                          <a:gd name="connsiteY19" fmla="*/ 205601 h 866407"/>
                          <a:gd name="connsiteX20" fmla="*/ 115124 w 1688847"/>
                          <a:gd name="connsiteY20" fmla="*/ 369431 h 866407"/>
                          <a:gd name="connsiteX21" fmla="*/ 27494 w 1688847"/>
                          <a:gd name="connsiteY21" fmla="*/ 548501 h 866407"/>
                          <a:gd name="connsiteX22" fmla="*/ 824 w 1688847"/>
                          <a:gd name="connsiteY22" fmla="*/ 826631 h 866407"/>
                          <a:gd name="connsiteX23" fmla="*/ 52259 w 1688847"/>
                          <a:gd name="connsiteY23" fmla="*/ 860921 h 866407"/>
                          <a:gd name="connsiteX24" fmla="*/ 115124 w 1688847"/>
                          <a:gd name="connsiteY24" fmla="*/ 845681 h 866407"/>
                          <a:gd name="connsiteX25" fmla="*/ 153224 w 1688847"/>
                          <a:gd name="connsiteY25" fmla="*/ 670421 h 866407"/>
                          <a:gd name="connsiteX26" fmla="*/ 206564 w 1688847"/>
                          <a:gd name="connsiteY26" fmla="*/ 533261 h 866407"/>
                          <a:gd name="connsiteX0" fmla="*/ 157034 w 1688847"/>
                          <a:gd name="connsiteY0" fmla="*/ 552311 h 866407"/>
                          <a:gd name="connsiteX1" fmla="*/ 301814 w 1688847"/>
                          <a:gd name="connsiteY1" fmla="*/ 338951 h 866407"/>
                          <a:gd name="connsiteX2" fmla="*/ 412304 w 1688847"/>
                          <a:gd name="connsiteY2" fmla="*/ 226556 h 866407"/>
                          <a:gd name="connsiteX3" fmla="*/ 568514 w 1688847"/>
                          <a:gd name="connsiteY3" fmla="*/ 131306 h 866407"/>
                          <a:gd name="connsiteX4" fmla="*/ 781874 w 1688847"/>
                          <a:gd name="connsiteY4" fmla="*/ 72251 h 866407"/>
                          <a:gd name="connsiteX5" fmla="*/ 1079054 w 1688847"/>
                          <a:gd name="connsiteY5" fmla="*/ 95111 h 866407"/>
                          <a:gd name="connsiteX6" fmla="*/ 1309559 w 1688847"/>
                          <a:gd name="connsiteY6" fmla="*/ 175121 h 866407"/>
                          <a:gd name="connsiteX7" fmla="*/ 1452434 w 1688847"/>
                          <a:gd name="connsiteY7" fmla="*/ 272276 h 866407"/>
                          <a:gd name="connsiteX8" fmla="*/ 1559114 w 1688847"/>
                          <a:gd name="connsiteY8" fmla="*/ 422771 h 866407"/>
                          <a:gd name="connsiteX9" fmla="*/ 1633409 w 1688847"/>
                          <a:gd name="connsiteY9" fmla="*/ 516116 h 866407"/>
                          <a:gd name="connsiteX10" fmla="*/ 1688654 w 1688847"/>
                          <a:gd name="connsiteY10" fmla="*/ 525641 h 866407"/>
                          <a:gd name="connsiteX11" fmla="*/ 1646744 w 1688847"/>
                          <a:gd name="connsiteY11" fmla="*/ 424676 h 866407"/>
                          <a:gd name="connsiteX12" fmla="*/ 1526729 w 1688847"/>
                          <a:gd name="connsiteY12" fmla="*/ 270371 h 866407"/>
                          <a:gd name="connsiteX13" fmla="*/ 1406714 w 1688847"/>
                          <a:gd name="connsiteY13" fmla="*/ 140831 h 866407"/>
                          <a:gd name="connsiteX14" fmla="*/ 1286699 w 1688847"/>
                          <a:gd name="connsiteY14" fmla="*/ 70346 h 866407"/>
                          <a:gd name="connsiteX15" fmla="*/ 1088579 w 1688847"/>
                          <a:gd name="connsiteY15" fmla="*/ 18911 h 866407"/>
                          <a:gd name="connsiteX16" fmla="*/ 879029 w 1688847"/>
                          <a:gd name="connsiteY16" fmla="*/ 1766 h 866407"/>
                          <a:gd name="connsiteX17" fmla="*/ 669479 w 1688847"/>
                          <a:gd name="connsiteY17" fmla="*/ 9386 h 866407"/>
                          <a:gd name="connsiteX18" fmla="*/ 461834 w 1688847"/>
                          <a:gd name="connsiteY18" fmla="*/ 79871 h 866407"/>
                          <a:gd name="connsiteX19" fmla="*/ 252284 w 1688847"/>
                          <a:gd name="connsiteY19" fmla="*/ 205601 h 866407"/>
                          <a:gd name="connsiteX20" fmla="*/ 115124 w 1688847"/>
                          <a:gd name="connsiteY20" fmla="*/ 369431 h 866407"/>
                          <a:gd name="connsiteX21" fmla="*/ 27494 w 1688847"/>
                          <a:gd name="connsiteY21" fmla="*/ 548501 h 866407"/>
                          <a:gd name="connsiteX22" fmla="*/ 824 w 1688847"/>
                          <a:gd name="connsiteY22" fmla="*/ 826631 h 866407"/>
                          <a:gd name="connsiteX23" fmla="*/ 52259 w 1688847"/>
                          <a:gd name="connsiteY23" fmla="*/ 860921 h 866407"/>
                          <a:gd name="connsiteX24" fmla="*/ 115124 w 1688847"/>
                          <a:gd name="connsiteY24" fmla="*/ 845681 h 866407"/>
                          <a:gd name="connsiteX25" fmla="*/ 153224 w 1688847"/>
                          <a:gd name="connsiteY25" fmla="*/ 670421 h 866407"/>
                          <a:gd name="connsiteX0" fmla="*/ 157034 w 1688847"/>
                          <a:gd name="connsiteY0" fmla="*/ 552311 h 874139"/>
                          <a:gd name="connsiteX1" fmla="*/ 301814 w 1688847"/>
                          <a:gd name="connsiteY1" fmla="*/ 338951 h 874139"/>
                          <a:gd name="connsiteX2" fmla="*/ 412304 w 1688847"/>
                          <a:gd name="connsiteY2" fmla="*/ 226556 h 874139"/>
                          <a:gd name="connsiteX3" fmla="*/ 568514 w 1688847"/>
                          <a:gd name="connsiteY3" fmla="*/ 131306 h 874139"/>
                          <a:gd name="connsiteX4" fmla="*/ 781874 w 1688847"/>
                          <a:gd name="connsiteY4" fmla="*/ 72251 h 874139"/>
                          <a:gd name="connsiteX5" fmla="*/ 1079054 w 1688847"/>
                          <a:gd name="connsiteY5" fmla="*/ 95111 h 874139"/>
                          <a:gd name="connsiteX6" fmla="*/ 1309559 w 1688847"/>
                          <a:gd name="connsiteY6" fmla="*/ 175121 h 874139"/>
                          <a:gd name="connsiteX7" fmla="*/ 1452434 w 1688847"/>
                          <a:gd name="connsiteY7" fmla="*/ 272276 h 874139"/>
                          <a:gd name="connsiteX8" fmla="*/ 1559114 w 1688847"/>
                          <a:gd name="connsiteY8" fmla="*/ 422771 h 874139"/>
                          <a:gd name="connsiteX9" fmla="*/ 1633409 w 1688847"/>
                          <a:gd name="connsiteY9" fmla="*/ 516116 h 874139"/>
                          <a:gd name="connsiteX10" fmla="*/ 1688654 w 1688847"/>
                          <a:gd name="connsiteY10" fmla="*/ 525641 h 874139"/>
                          <a:gd name="connsiteX11" fmla="*/ 1646744 w 1688847"/>
                          <a:gd name="connsiteY11" fmla="*/ 424676 h 874139"/>
                          <a:gd name="connsiteX12" fmla="*/ 1526729 w 1688847"/>
                          <a:gd name="connsiteY12" fmla="*/ 270371 h 874139"/>
                          <a:gd name="connsiteX13" fmla="*/ 1406714 w 1688847"/>
                          <a:gd name="connsiteY13" fmla="*/ 140831 h 874139"/>
                          <a:gd name="connsiteX14" fmla="*/ 1286699 w 1688847"/>
                          <a:gd name="connsiteY14" fmla="*/ 70346 h 874139"/>
                          <a:gd name="connsiteX15" fmla="*/ 1088579 w 1688847"/>
                          <a:gd name="connsiteY15" fmla="*/ 18911 h 874139"/>
                          <a:gd name="connsiteX16" fmla="*/ 879029 w 1688847"/>
                          <a:gd name="connsiteY16" fmla="*/ 1766 h 874139"/>
                          <a:gd name="connsiteX17" fmla="*/ 669479 w 1688847"/>
                          <a:gd name="connsiteY17" fmla="*/ 9386 h 874139"/>
                          <a:gd name="connsiteX18" fmla="*/ 461834 w 1688847"/>
                          <a:gd name="connsiteY18" fmla="*/ 79871 h 874139"/>
                          <a:gd name="connsiteX19" fmla="*/ 252284 w 1688847"/>
                          <a:gd name="connsiteY19" fmla="*/ 205601 h 874139"/>
                          <a:gd name="connsiteX20" fmla="*/ 115124 w 1688847"/>
                          <a:gd name="connsiteY20" fmla="*/ 369431 h 874139"/>
                          <a:gd name="connsiteX21" fmla="*/ 27494 w 1688847"/>
                          <a:gd name="connsiteY21" fmla="*/ 548501 h 874139"/>
                          <a:gd name="connsiteX22" fmla="*/ 824 w 1688847"/>
                          <a:gd name="connsiteY22" fmla="*/ 826631 h 874139"/>
                          <a:gd name="connsiteX23" fmla="*/ 52259 w 1688847"/>
                          <a:gd name="connsiteY23" fmla="*/ 860921 h 874139"/>
                          <a:gd name="connsiteX24" fmla="*/ 115124 w 1688847"/>
                          <a:gd name="connsiteY24" fmla="*/ 845681 h 874139"/>
                          <a:gd name="connsiteX25" fmla="*/ 160844 w 1688847"/>
                          <a:gd name="connsiteY25" fmla="*/ 554216 h 874139"/>
                          <a:gd name="connsiteX0" fmla="*/ 157034 w 1688847"/>
                          <a:gd name="connsiteY0" fmla="*/ 552311 h 874139"/>
                          <a:gd name="connsiteX1" fmla="*/ 301814 w 1688847"/>
                          <a:gd name="connsiteY1" fmla="*/ 338951 h 874139"/>
                          <a:gd name="connsiteX2" fmla="*/ 412304 w 1688847"/>
                          <a:gd name="connsiteY2" fmla="*/ 226556 h 874139"/>
                          <a:gd name="connsiteX3" fmla="*/ 568514 w 1688847"/>
                          <a:gd name="connsiteY3" fmla="*/ 131306 h 874139"/>
                          <a:gd name="connsiteX4" fmla="*/ 781874 w 1688847"/>
                          <a:gd name="connsiteY4" fmla="*/ 72251 h 874139"/>
                          <a:gd name="connsiteX5" fmla="*/ 1079054 w 1688847"/>
                          <a:gd name="connsiteY5" fmla="*/ 95111 h 874139"/>
                          <a:gd name="connsiteX6" fmla="*/ 1309559 w 1688847"/>
                          <a:gd name="connsiteY6" fmla="*/ 175121 h 874139"/>
                          <a:gd name="connsiteX7" fmla="*/ 1452434 w 1688847"/>
                          <a:gd name="connsiteY7" fmla="*/ 272276 h 874139"/>
                          <a:gd name="connsiteX8" fmla="*/ 1559114 w 1688847"/>
                          <a:gd name="connsiteY8" fmla="*/ 422771 h 874139"/>
                          <a:gd name="connsiteX9" fmla="*/ 1633409 w 1688847"/>
                          <a:gd name="connsiteY9" fmla="*/ 516116 h 874139"/>
                          <a:gd name="connsiteX10" fmla="*/ 1688654 w 1688847"/>
                          <a:gd name="connsiteY10" fmla="*/ 525641 h 874139"/>
                          <a:gd name="connsiteX11" fmla="*/ 1646744 w 1688847"/>
                          <a:gd name="connsiteY11" fmla="*/ 424676 h 874139"/>
                          <a:gd name="connsiteX12" fmla="*/ 1526729 w 1688847"/>
                          <a:gd name="connsiteY12" fmla="*/ 270371 h 874139"/>
                          <a:gd name="connsiteX13" fmla="*/ 1406714 w 1688847"/>
                          <a:gd name="connsiteY13" fmla="*/ 140831 h 874139"/>
                          <a:gd name="connsiteX14" fmla="*/ 1286699 w 1688847"/>
                          <a:gd name="connsiteY14" fmla="*/ 70346 h 874139"/>
                          <a:gd name="connsiteX15" fmla="*/ 1088579 w 1688847"/>
                          <a:gd name="connsiteY15" fmla="*/ 18911 h 874139"/>
                          <a:gd name="connsiteX16" fmla="*/ 879029 w 1688847"/>
                          <a:gd name="connsiteY16" fmla="*/ 1766 h 874139"/>
                          <a:gd name="connsiteX17" fmla="*/ 669479 w 1688847"/>
                          <a:gd name="connsiteY17" fmla="*/ 9386 h 874139"/>
                          <a:gd name="connsiteX18" fmla="*/ 461834 w 1688847"/>
                          <a:gd name="connsiteY18" fmla="*/ 79871 h 874139"/>
                          <a:gd name="connsiteX19" fmla="*/ 252284 w 1688847"/>
                          <a:gd name="connsiteY19" fmla="*/ 205601 h 874139"/>
                          <a:gd name="connsiteX20" fmla="*/ 115124 w 1688847"/>
                          <a:gd name="connsiteY20" fmla="*/ 369431 h 874139"/>
                          <a:gd name="connsiteX21" fmla="*/ 27494 w 1688847"/>
                          <a:gd name="connsiteY21" fmla="*/ 548501 h 874139"/>
                          <a:gd name="connsiteX22" fmla="*/ 824 w 1688847"/>
                          <a:gd name="connsiteY22" fmla="*/ 826631 h 874139"/>
                          <a:gd name="connsiteX23" fmla="*/ 52259 w 1688847"/>
                          <a:gd name="connsiteY23" fmla="*/ 860921 h 874139"/>
                          <a:gd name="connsiteX24" fmla="*/ 115124 w 1688847"/>
                          <a:gd name="connsiteY24" fmla="*/ 845681 h 874139"/>
                          <a:gd name="connsiteX25" fmla="*/ 160844 w 1688847"/>
                          <a:gd name="connsiteY25" fmla="*/ 554216 h 874139"/>
                          <a:gd name="connsiteX26" fmla="*/ 157034 w 1688847"/>
                          <a:gd name="connsiteY26" fmla="*/ 552311 h 874139"/>
                          <a:gd name="connsiteX0" fmla="*/ 183704 w 1688847"/>
                          <a:gd name="connsiteY0" fmla="*/ 542786 h 874139"/>
                          <a:gd name="connsiteX1" fmla="*/ 301814 w 1688847"/>
                          <a:gd name="connsiteY1" fmla="*/ 338951 h 874139"/>
                          <a:gd name="connsiteX2" fmla="*/ 412304 w 1688847"/>
                          <a:gd name="connsiteY2" fmla="*/ 226556 h 874139"/>
                          <a:gd name="connsiteX3" fmla="*/ 568514 w 1688847"/>
                          <a:gd name="connsiteY3" fmla="*/ 131306 h 874139"/>
                          <a:gd name="connsiteX4" fmla="*/ 781874 w 1688847"/>
                          <a:gd name="connsiteY4" fmla="*/ 72251 h 874139"/>
                          <a:gd name="connsiteX5" fmla="*/ 1079054 w 1688847"/>
                          <a:gd name="connsiteY5" fmla="*/ 95111 h 874139"/>
                          <a:gd name="connsiteX6" fmla="*/ 1309559 w 1688847"/>
                          <a:gd name="connsiteY6" fmla="*/ 175121 h 874139"/>
                          <a:gd name="connsiteX7" fmla="*/ 1452434 w 1688847"/>
                          <a:gd name="connsiteY7" fmla="*/ 272276 h 874139"/>
                          <a:gd name="connsiteX8" fmla="*/ 1559114 w 1688847"/>
                          <a:gd name="connsiteY8" fmla="*/ 422771 h 874139"/>
                          <a:gd name="connsiteX9" fmla="*/ 1633409 w 1688847"/>
                          <a:gd name="connsiteY9" fmla="*/ 516116 h 874139"/>
                          <a:gd name="connsiteX10" fmla="*/ 1688654 w 1688847"/>
                          <a:gd name="connsiteY10" fmla="*/ 525641 h 874139"/>
                          <a:gd name="connsiteX11" fmla="*/ 1646744 w 1688847"/>
                          <a:gd name="connsiteY11" fmla="*/ 424676 h 874139"/>
                          <a:gd name="connsiteX12" fmla="*/ 1526729 w 1688847"/>
                          <a:gd name="connsiteY12" fmla="*/ 270371 h 874139"/>
                          <a:gd name="connsiteX13" fmla="*/ 1406714 w 1688847"/>
                          <a:gd name="connsiteY13" fmla="*/ 140831 h 874139"/>
                          <a:gd name="connsiteX14" fmla="*/ 1286699 w 1688847"/>
                          <a:gd name="connsiteY14" fmla="*/ 70346 h 874139"/>
                          <a:gd name="connsiteX15" fmla="*/ 1088579 w 1688847"/>
                          <a:gd name="connsiteY15" fmla="*/ 18911 h 874139"/>
                          <a:gd name="connsiteX16" fmla="*/ 879029 w 1688847"/>
                          <a:gd name="connsiteY16" fmla="*/ 1766 h 874139"/>
                          <a:gd name="connsiteX17" fmla="*/ 669479 w 1688847"/>
                          <a:gd name="connsiteY17" fmla="*/ 9386 h 874139"/>
                          <a:gd name="connsiteX18" fmla="*/ 461834 w 1688847"/>
                          <a:gd name="connsiteY18" fmla="*/ 79871 h 874139"/>
                          <a:gd name="connsiteX19" fmla="*/ 252284 w 1688847"/>
                          <a:gd name="connsiteY19" fmla="*/ 205601 h 874139"/>
                          <a:gd name="connsiteX20" fmla="*/ 115124 w 1688847"/>
                          <a:gd name="connsiteY20" fmla="*/ 369431 h 874139"/>
                          <a:gd name="connsiteX21" fmla="*/ 27494 w 1688847"/>
                          <a:gd name="connsiteY21" fmla="*/ 548501 h 874139"/>
                          <a:gd name="connsiteX22" fmla="*/ 824 w 1688847"/>
                          <a:gd name="connsiteY22" fmla="*/ 826631 h 874139"/>
                          <a:gd name="connsiteX23" fmla="*/ 52259 w 1688847"/>
                          <a:gd name="connsiteY23" fmla="*/ 860921 h 874139"/>
                          <a:gd name="connsiteX24" fmla="*/ 115124 w 1688847"/>
                          <a:gd name="connsiteY24" fmla="*/ 845681 h 874139"/>
                          <a:gd name="connsiteX25" fmla="*/ 160844 w 1688847"/>
                          <a:gd name="connsiteY25" fmla="*/ 554216 h 874139"/>
                          <a:gd name="connsiteX26" fmla="*/ 183704 w 1688847"/>
                          <a:gd name="connsiteY26" fmla="*/ 542786 h 874139"/>
                          <a:gd name="connsiteX0" fmla="*/ 183704 w 1688847"/>
                          <a:gd name="connsiteY0" fmla="*/ 542786 h 874139"/>
                          <a:gd name="connsiteX1" fmla="*/ 301814 w 1688847"/>
                          <a:gd name="connsiteY1" fmla="*/ 338951 h 874139"/>
                          <a:gd name="connsiteX2" fmla="*/ 412304 w 1688847"/>
                          <a:gd name="connsiteY2" fmla="*/ 226556 h 874139"/>
                          <a:gd name="connsiteX3" fmla="*/ 568514 w 1688847"/>
                          <a:gd name="connsiteY3" fmla="*/ 131306 h 874139"/>
                          <a:gd name="connsiteX4" fmla="*/ 781874 w 1688847"/>
                          <a:gd name="connsiteY4" fmla="*/ 72251 h 874139"/>
                          <a:gd name="connsiteX5" fmla="*/ 1079054 w 1688847"/>
                          <a:gd name="connsiteY5" fmla="*/ 95111 h 874139"/>
                          <a:gd name="connsiteX6" fmla="*/ 1309559 w 1688847"/>
                          <a:gd name="connsiteY6" fmla="*/ 175121 h 874139"/>
                          <a:gd name="connsiteX7" fmla="*/ 1452434 w 1688847"/>
                          <a:gd name="connsiteY7" fmla="*/ 272276 h 874139"/>
                          <a:gd name="connsiteX8" fmla="*/ 1559114 w 1688847"/>
                          <a:gd name="connsiteY8" fmla="*/ 422771 h 874139"/>
                          <a:gd name="connsiteX9" fmla="*/ 1633409 w 1688847"/>
                          <a:gd name="connsiteY9" fmla="*/ 516116 h 874139"/>
                          <a:gd name="connsiteX10" fmla="*/ 1688654 w 1688847"/>
                          <a:gd name="connsiteY10" fmla="*/ 525641 h 874139"/>
                          <a:gd name="connsiteX11" fmla="*/ 1646744 w 1688847"/>
                          <a:gd name="connsiteY11" fmla="*/ 424676 h 874139"/>
                          <a:gd name="connsiteX12" fmla="*/ 1526729 w 1688847"/>
                          <a:gd name="connsiteY12" fmla="*/ 270371 h 874139"/>
                          <a:gd name="connsiteX13" fmla="*/ 1406714 w 1688847"/>
                          <a:gd name="connsiteY13" fmla="*/ 140831 h 874139"/>
                          <a:gd name="connsiteX14" fmla="*/ 1286699 w 1688847"/>
                          <a:gd name="connsiteY14" fmla="*/ 70346 h 874139"/>
                          <a:gd name="connsiteX15" fmla="*/ 1088579 w 1688847"/>
                          <a:gd name="connsiteY15" fmla="*/ 18911 h 874139"/>
                          <a:gd name="connsiteX16" fmla="*/ 879029 w 1688847"/>
                          <a:gd name="connsiteY16" fmla="*/ 1766 h 874139"/>
                          <a:gd name="connsiteX17" fmla="*/ 669479 w 1688847"/>
                          <a:gd name="connsiteY17" fmla="*/ 9386 h 874139"/>
                          <a:gd name="connsiteX18" fmla="*/ 461834 w 1688847"/>
                          <a:gd name="connsiteY18" fmla="*/ 79871 h 874139"/>
                          <a:gd name="connsiteX19" fmla="*/ 252284 w 1688847"/>
                          <a:gd name="connsiteY19" fmla="*/ 205601 h 874139"/>
                          <a:gd name="connsiteX20" fmla="*/ 115124 w 1688847"/>
                          <a:gd name="connsiteY20" fmla="*/ 369431 h 874139"/>
                          <a:gd name="connsiteX21" fmla="*/ 27494 w 1688847"/>
                          <a:gd name="connsiteY21" fmla="*/ 548501 h 874139"/>
                          <a:gd name="connsiteX22" fmla="*/ 824 w 1688847"/>
                          <a:gd name="connsiteY22" fmla="*/ 826631 h 874139"/>
                          <a:gd name="connsiteX23" fmla="*/ 52259 w 1688847"/>
                          <a:gd name="connsiteY23" fmla="*/ 860921 h 874139"/>
                          <a:gd name="connsiteX24" fmla="*/ 115124 w 1688847"/>
                          <a:gd name="connsiteY24" fmla="*/ 845681 h 874139"/>
                          <a:gd name="connsiteX25" fmla="*/ 183704 w 1688847"/>
                          <a:gd name="connsiteY25" fmla="*/ 542786 h 874139"/>
                          <a:gd name="connsiteX0" fmla="*/ 183704 w 1688847"/>
                          <a:gd name="connsiteY0" fmla="*/ 542786 h 874672"/>
                          <a:gd name="connsiteX1" fmla="*/ 301814 w 1688847"/>
                          <a:gd name="connsiteY1" fmla="*/ 338951 h 874672"/>
                          <a:gd name="connsiteX2" fmla="*/ 412304 w 1688847"/>
                          <a:gd name="connsiteY2" fmla="*/ 226556 h 874672"/>
                          <a:gd name="connsiteX3" fmla="*/ 568514 w 1688847"/>
                          <a:gd name="connsiteY3" fmla="*/ 131306 h 874672"/>
                          <a:gd name="connsiteX4" fmla="*/ 781874 w 1688847"/>
                          <a:gd name="connsiteY4" fmla="*/ 72251 h 874672"/>
                          <a:gd name="connsiteX5" fmla="*/ 1079054 w 1688847"/>
                          <a:gd name="connsiteY5" fmla="*/ 95111 h 874672"/>
                          <a:gd name="connsiteX6" fmla="*/ 1309559 w 1688847"/>
                          <a:gd name="connsiteY6" fmla="*/ 175121 h 874672"/>
                          <a:gd name="connsiteX7" fmla="*/ 1452434 w 1688847"/>
                          <a:gd name="connsiteY7" fmla="*/ 272276 h 874672"/>
                          <a:gd name="connsiteX8" fmla="*/ 1559114 w 1688847"/>
                          <a:gd name="connsiteY8" fmla="*/ 422771 h 874672"/>
                          <a:gd name="connsiteX9" fmla="*/ 1633409 w 1688847"/>
                          <a:gd name="connsiteY9" fmla="*/ 516116 h 874672"/>
                          <a:gd name="connsiteX10" fmla="*/ 1688654 w 1688847"/>
                          <a:gd name="connsiteY10" fmla="*/ 525641 h 874672"/>
                          <a:gd name="connsiteX11" fmla="*/ 1646744 w 1688847"/>
                          <a:gd name="connsiteY11" fmla="*/ 424676 h 874672"/>
                          <a:gd name="connsiteX12" fmla="*/ 1526729 w 1688847"/>
                          <a:gd name="connsiteY12" fmla="*/ 270371 h 874672"/>
                          <a:gd name="connsiteX13" fmla="*/ 1406714 w 1688847"/>
                          <a:gd name="connsiteY13" fmla="*/ 140831 h 874672"/>
                          <a:gd name="connsiteX14" fmla="*/ 1286699 w 1688847"/>
                          <a:gd name="connsiteY14" fmla="*/ 70346 h 874672"/>
                          <a:gd name="connsiteX15" fmla="*/ 1088579 w 1688847"/>
                          <a:gd name="connsiteY15" fmla="*/ 18911 h 874672"/>
                          <a:gd name="connsiteX16" fmla="*/ 879029 w 1688847"/>
                          <a:gd name="connsiteY16" fmla="*/ 1766 h 874672"/>
                          <a:gd name="connsiteX17" fmla="*/ 669479 w 1688847"/>
                          <a:gd name="connsiteY17" fmla="*/ 9386 h 874672"/>
                          <a:gd name="connsiteX18" fmla="*/ 461834 w 1688847"/>
                          <a:gd name="connsiteY18" fmla="*/ 79871 h 874672"/>
                          <a:gd name="connsiteX19" fmla="*/ 252284 w 1688847"/>
                          <a:gd name="connsiteY19" fmla="*/ 205601 h 874672"/>
                          <a:gd name="connsiteX20" fmla="*/ 115124 w 1688847"/>
                          <a:gd name="connsiteY20" fmla="*/ 369431 h 874672"/>
                          <a:gd name="connsiteX21" fmla="*/ 27494 w 1688847"/>
                          <a:gd name="connsiteY21" fmla="*/ 548501 h 874672"/>
                          <a:gd name="connsiteX22" fmla="*/ 824 w 1688847"/>
                          <a:gd name="connsiteY22" fmla="*/ 826631 h 874672"/>
                          <a:gd name="connsiteX23" fmla="*/ 52259 w 1688847"/>
                          <a:gd name="connsiteY23" fmla="*/ 860921 h 874672"/>
                          <a:gd name="connsiteX24" fmla="*/ 115124 w 1688847"/>
                          <a:gd name="connsiteY24" fmla="*/ 845681 h 874672"/>
                          <a:gd name="connsiteX25" fmla="*/ 170369 w 1688847"/>
                          <a:gd name="connsiteY25" fmla="*/ 546596 h 874672"/>
                          <a:gd name="connsiteX26" fmla="*/ 183704 w 1688847"/>
                          <a:gd name="connsiteY26" fmla="*/ 542786 h 874672"/>
                          <a:gd name="connsiteX0" fmla="*/ 183704 w 1688847"/>
                          <a:gd name="connsiteY0" fmla="*/ 542786 h 874672"/>
                          <a:gd name="connsiteX1" fmla="*/ 301814 w 1688847"/>
                          <a:gd name="connsiteY1" fmla="*/ 338951 h 874672"/>
                          <a:gd name="connsiteX2" fmla="*/ 412304 w 1688847"/>
                          <a:gd name="connsiteY2" fmla="*/ 226556 h 874672"/>
                          <a:gd name="connsiteX3" fmla="*/ 568514 w 1688847"/>
                          <a:gd name="connsiteY3" fmla="*/ 131306 h 874672"/>
                          <a:gd name="connsiteX4" fmla="*/ 781874 w 1688847"/>
                          <a:gd name="connsiteY4" fmla="*/ 72251 h 874672"/>
                          <a:gd name="connsiteX5" fmla="*/ 1079054 w 1688847"/>
                          <a:gd name="connsiteY5" fmla="*/ 95111 h 874672"/>
                          <a:gd name="connsiteX6" fmla="*/ 1309559 w 1688847"/>
                          <a:gd name="connsiteY6" fmla="*/ 175121 h 874672"/>
                          <a:gd name="connsiteX7" fmla="*/ 1452434 w 1688847"/>
                          <a:gd name="connsiteY7" fmla="*/ 272276 h 874672"/>
                          <a:gd name="connsiteX8" fmla="*/ 1559114 w 1688847"/>
                          <a:gd name="connsiteY8" fmla="*/ 422771 h 874672"/>
                          <a:gd name="connsiteX9" fmla="*/ 1633409 w 1688847"/>
                          <a:gd name="connsiteY9" fmla="*/ 516116 h 874672"/>
                          <a:gd name="connsiteX10" fmla="*/ 1688654 w 1688847"/>
                          <a:gd name="connsiteY10" fmla="*/ 525641 h 874672"/>
                          <a:gd name="connsiteX11" fmla="*/ 1646744 w 1688847"/>
                          <a:gd name="connsiteY11" fmla="*/ 424676 h 874672"/>
                          <a:gd name="connsiteX12" fmla="*/ 1526729 w 1688847"/>
                          <a:gd name="connsiteY12" fmla="*/ 270371 h 874672"/>
                          <a:gd name="connsiteX13" fmla="*/ 1406714 w 1688847"/>
                          <a:gd name="connsiteY13" fmla="*/ 140831 h 874672"/>
                          <a:gd name="connsiteX14" fmla="*/ 1286699 w 1688847"/>
                          <a:gd name="connsiteY14" fmla="*/ 70346 h 874672"/>
                          <a:gd name="connsiteX15" fmla="*/ 1088579 w 1688847"/>
                          <a:gd name="connsiteY15" fmla="*/ 18911 h 874672"/>
                          <a:gd name="connsiteX16" fmla="*/ 879029 w 1688847"/>
                          <a:gd name="connsiteY16" fmla="*/ 1766 h 874672"/>
                          <a:gd name="connsiteX17" fmla="*/ 669479 w 1688847"/>
                          <a:gd name="connsiteY17" fmla="*/ 9386 h 874672"/>
                          <a:gd name="connsiteX18" fmla="*/ 461834 w 1688847"/>
                          <a:gd name="connsiteY18" fmla="*/ 79871 h 874672"/>
                          <a:gd name="connsiteX19" fmla="*/ 252284 w 1688847"/>
                          <a:gd name="connsiteY19" fmla="*/ 205601 h 874672"/>
                          <a:gd name="connsiteX20" fmla="*/ 115124 w 1688847"/>
                          <a:gd name="connsiteY20" fmla="*/ 369431 h 874672"/>
                          <a:gd name="connsiteX21" fmla="*/ 27494 w 1688847"/>
                          <a:gd name="connsiteY21" fmla="*/ 548501 h 874672"/>
                          <a:gd name="connsiteX22" fmla="*/ 824 w 1688847"/>
                          <a:gd name="connsiteY22" fmla="*/ 826631 h 874672"/>
                          <a:gd name="connsiteX23" fmla="*/ 52259 w 1688847"/>
                          <a:gd name="connsiteY23" fmla="*/ 860921 h 874672"/>
                          <a:gd name="connsiteX24" fmla="*/ 115124 w 1688847"/>
                          <a:gd name="connsiteY24" fmla="*/ 845681 h 874672"/>
                          <a:gd name="connsiteX25" fmla="*/ 183704 w 1688847"/>
                          <a:gd name="connsiteY25" fmla="*/ 542786 h 87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1688847" h="874672">
                            <a:moveTo>
                              <a:pt x="183704" y="542786"/>
                            </a:moveTo>
                            <a:cubicBezTo>
                              <a:pt x="214819" y="458331"/>
                              <a:pt x="263714" y="391656"/>
                              <a:pt x="301814" y="338951"/>
                            </a:cubicBezTo>
                            <a:cubicBezTo>
                              <a:pt x="339914" y="286246"/>
                              <a:pt x="367854" y="261163"/>
                              <a:pt x="412304" y="226556"/>
                            </a:cubicBezTo>
                            <a:cubicBezTo>
                              <a:pt x="456754" y="191949"/>
                              <a:pt x="506919" y="157023"/>
                              <a:pt x="568514" y="131306"/>
                            </a:cubicBezTo>
                            <a:cubicBezTo>
                              <a:pt x="630109" y="105589"/>
                              <a:pt x="696784" y="78283"/>
                              <a:pt x="781874" y="72251"/>
                            </a:cubicBezTo>
                            <a:cubicBezTo>
                              <a:pt x="866964" y="66218"/>
                              <a:pt x="991107" y="77966"/>
                              <a:pt x="1079054" y="95111"/>
                            </a:cubicBezTo>
                            <a:cubicBezTo>
                              <a:pt x="1167001" y="112256"/>
                              <a:pt x="1247329" y="145593"/>
                              <a:pt x="1309559" y="175121"/>
                            </a:cubicBezTo>
                            <a:cubicBezTo>
                              <a:pt x="1371789" y="204649"/>
                              <a:pt x="1410842" y="231001"/>
                              <a:pt x="1452434" y="272276"/>
                            </a:cubicBezTo>
                            <a:cubicBezTo>
                              <a:pt x="1494027" y="313551"/>
                              <a:pt x="1528952" y="382131"/>
                              <a:pt x="1559114" y="422771"/>
                            </a:cubicBezTo>
                            <a:cubicBezTo>
                              <a:pt x="1589277" y="463411"/>
                              <a:pt x="1611819" y="498971"/>
                              <a:pt x="1633409" y="516116"/>
                            </a:cubicBezTo>
                            <a:cubicBezTo>
                              <a:pt x="1654999" y="533261"/>
                              <a:pt x="1686432" y="540881"/>
                              <a:pt x="1688654" y="525641"/>
                            </a:cubicBezTo>
                            <a:cubicBezTo>
                              <a:pt x="1690877" y="510401"/>
                              <a:pt x="1673731" y="467221"/>
                              <a:pt x="1646744" y="424676"/>
                            </a:cubicBezTo>
                            <a:cubicBezTo>
                              <a:pt x="1619757" y="382131"/>
                              <a:pt x="1566734" y="317678"/>
                              <a:pt x="1526729" y="270371"/>
                            </a:cubicBezTo>
                            <a:cubicBezTo>
                              <a:pt x="1486724" y="223064"/>
                              <a:pt x="1446719" y="174168"/>
                              <a:pt x="1406714" y="140831"/>
                            </a:cubicBezTo>
                            <a:cubicBezTo>
                              <a:pt x="1366709" y="107493"/>
                              <a:pt x="1339722" y="90666"/>
                              <a:pt x="1286699" y="70346"/>
                            </a:cubicBezTo>
                            <a:cubicBezTo>
                              <a:pt x="1233676" y="50026"/>
                              <a:pt x="1156524" y="30341"/>
                              <a:pt x="1088579" y="18911"/>
                            </a:cubicBezTo>
                            <a:cubicBezTo>
                              <a:pt x="1020634" y="7481"/>
                              <a:pt x="948879" y="3353"/>
                              <a:pt x="879029" y="1766"/>
                            </a:cubicBezTo>
                            <a:cubicBezTo>
                              <a:pt x="809179" y="178"/>
                              <a:pt x="739011" y="-3631"/>
                              <a:pt x="669479" y="9386"/>
                            </a:cubicBezTo>
                            <a:cubicBezTo>
                              <a:pt x="599947" y="22403"/>
                              <a:pt x="531367" y="47168"/>
                              <a:pt x="461834" y="79871"/>
                            </a:cubicBezTo>
                            <a:cubicBezTo>
                              <a:pt x="392302" y="112573"/>
                              <a:pt x="310069" y="157341"/>
                              <a:pt x="252284" y="205601"/>
                            </a:cubicBezTo>
                            <a:cubicBezTo>
                              <a:pt x="194499" y="253861"/>
                              <a:pt x="152589" y="312281"/>
                              <a:pt x="115124" y="369431"/>
                            </a:cubicBezTo>
                            <a:cubicBezTo>
                              <a:pt x="77659" y="426581"/>
                              <a:pt x="46544" y="472301"/>
                              <a:pt x="27494" y="548501"/>
                            </a:cubicBezTo>
                            <a:cubicBezTo>
                              <a:pt x="8444" y="624701"/>
                              <a:pt x="-3303" y="774561"/>
                              <a:pt x="824" y="826631"/>
                            </a:cubicBezTo>
                            <a:cubicBezTo>
                              <a:pt x="4951" y="878701"/>
                              <a:pt x="33209" y="857746"/>
                              <a:pt x="52259" y="860921"/>
                            </a:cubicBezTo>
                            <a:cubicBezTo>
                              <a:pt x="71309" y="864096"/>
                              <a:pt x="95439" y="898068"/>
                              <a:pt x="115124" y="845681"/>
                            </a:cubicBezTo>
                            <a:cubicBezTo>
                              <a:pt x="137031" y="792659"/>
                              <a:pt x="152589" y="627241"/>
                              <a:pt x="183704" y="542786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286" name="자유형 359">
                        <a:extLst>
                          <a:ext uri="{FF2B5EF4-FFF2-40B4-BE49-F238E27FC236}">
                            <a16:creationId xmlns:a16="http://schemas.microsoft.com/office/drawing/2014/main" id="{A24644B6-0296-40A5-B076-7687C28F9E41}"/>
                          </a:ext>
                        </a:extLst>
                      </p:cNvPr>
                      <p:cNvSpPr/>
                      <p:nvPr/>
                    </p:nvSpPr>
                    <p:spPr>
                      <a:xfrm rot="1440000" flipH="1">
                        <a:off x="5603224" y="3153558"/>
                        <a:ext cx="121542" cy="119405"/>
                      </a:xfrm>
                      <a:custGeom>
                        <a:avLst/>
                        <a:gdLst>
                          <a:gd name="connsiteX0" fmla="*/ 2940 w 1626978"/>
                          <a:gd name="connsiteY0" fmla="*/ 851337 h 1598627"/>
                          <a:gd name="connsiteX1" fmla="*/ 13100 w 1626978"/>
                          <a:gd name="connsiteY1" fmla="*/ 653217 h 1598627"/>
                          <a:gd name="connsiteX2" fmla="*/ 114700 w 1626978"/>
                          <a:gd name="connsiteY2" fmla="*/ 399217 h 1598627"/>
                          <a:gd name="connsiteX3" fmla="*/ 251860 w 1626978"/>
                          <a:gd name="connsiteY3" fmla="*/ 221417 h 1598627"/>
                          <a:gd name="connsiteX4" fmla="*/ 455060 w 1626978"/>
                          <a:gd name="connsiteY4" fmla="*/ 69017 h 1598627"/>
                          <a:gd name="connsiteX5" fmla="*/ 714140 w 1626978"/>
                          <a:gd name="connsiteY5" fmla="*/ 2977 h 1598627"/>
                          <a:gd name="connsiteX6" fmla="*/ 998620 w 1626978"/>
                          <a:gd name="connsiteY6" fmla="*/ 18217 h 1598627"/>
                          <a:gd name="connsiteX7" fmla="*/ 1222140 w 1626978"/>
                          <a:gd name="connsiteY7" fmla="*/ 79177 h 1598627"/>
                          <a:gd name="connsiteX8" fmla="*/ 1430420 w 1626978"/>
                          <a:gd name="connsiteY8" fmla="*/ 262057 h 1598627"/>
                          <a:gd name="connsiteX9" fmla="*/ 1557420 w 1626978"/>
                          <a:gd name="connsiteY9" fmla="*/ 429697 h 1598627"/>
                          <a:gd name="connsiteX10" fmla="*/ 1618380 w 1626978"/>
                          <a:gd name="connsiteY10" fmla="*/ 673537 h 1598627"/>
                          <a:gd name="connsiteX11" fmla="*/ 1618380 w 1626978"/>
                          <a:gd name="connsiteY11" fmla="*/ 891977 h 1598627"/>
                          <a:gd name="connsiteX12" fmla="*/ 1542180 w 1626978"/>
                          <a:gd name="connsiteY12" fmla="*/ 1130737 h 1598627"/>
                          <a:gd name="connsiteX13" fmla="*/ 1445660 w 1626978"/>
                          <a:gd name="connsiteY13" fmla="*/ 1298377 h 1598627"/>
                          <a:gd name="connsiteX14" fmla="*/ 1262780 w 1626978"/>
                          <a:gd name="connsiteY14" fmla="*/ 1440617 h 1598627"/>
                          <a:gd name="connsiteX15" fmla="*/ 988460 w 1626978"/>
                          <a:gd name="connsiteY15" fmla="*/ 1577777 h 1598627"/>
                          <a:gd name="connsiteX16" fmla="*/ 785260 w 1626978"/>
                          <a:gd name="connsiteY16" fmla="*/ 1593017 h 1598627"/>
                          <a:gd name="connsiteX17" fmla="*/ 500780 w 1626978"/>
                          <a:gd name="connsiteY17" fmla="*/ 1526977 h 1598627"/>
                          <a:gd name="connsiteX18" fmla="*/ 322980 w 1626978"/>
                          <a:gd name="connsiteY18" fmla="*/ 1435537 h 1598627"/>
                          <a:gd name="connsiteX19" fmla="*/ 165500 w 1626978"/>
                          <a:gd name="connsiteY19" fmla="*/ 1252657 h 1598627"/>
                          <a:gd name="connsiteX20" fmla="*/ 89300 w 1626978"/>
                          <a:gd name="connsiteY20" fmla="*/ 1059617 h 1598627"/>
                          <a:gd name="connsiteX21" fmla="*/ 28340 w 1626978"/>
                          <a:gd name="connsiteY21" fmla="*/ 917377 h 1598627"/>
                          <a:gd name="connsiteX22" fmla="*/ 2940 w 1626978"/>
                          <a:gd name="connsiteY22" fmla="*/ 851337 h 1598627"/>
                          <a:gd name="connsiteX0" fmla="*/ 3202 w 1627240"/>
                          <a:gd name="connsiteY0" fmla="*/ 851337 h 1598627"/>
                          <a:gd name="connsiteX1" fmla="*/ 13362 w 1627240"/>
                          <a:gd name="connsiteY1" fmla="*/ 653217 h 1598627"/>
                          <a:gd name="connsiteX2" fmla="*/ 114962 w 1627240"/>
                          <a:gd name="connsiteY2" fmla="*/ 399217 h 1598627"/>
                          <a:gd name="connsiteX3" fmla="*/ 252122 w 1627240"/>
                          <a:gd name="connsiteY3" fmla="*/ 221417 h 1598627"/>
                          <a:gd name="connsiteX4" fmla="*/ 455322 w 1627240"/>
                          <a:gd name="connsiteY4" fmla="*/ 69017 h 1598627"/>
                          <a:gd name="connsiteX5" fmla="*/ 714402 w 1627240"/>
                          <a:gd name="connsiteY5" fmla="*/ 2977 h 1598627"/>
                          <a:gd name="connsiteX6" fmla="*/ 998882 w 1627240"/>
                          <a:gd name="connsiteY6" fmla="*/ 18217 h 1598627"/>
                          <a:gd name="connsiteX7" fmla="*/ 1222402 w 1627240"/>
                          <a:gd name="connsiteY7" fmla="*/ 79177 h 1598627"/>
                          <a:gd name="connsiteX8" fmla="*/ 1430682 w 1627240"/>
                          <a:gd name="connsiteY8" fmla="*/ 262057 h 1598627"/>
                          <a:gd name="connsiteX9" fmla="*/ 1557682 w 1627240"/>
                          <a:gd name="connsiteY9" fmla="*/ 429697 h 1598627"/>
                          <a:gd name="connsiteX10" fmla="*/ 1618642 w 1627240"/>
                          <a:gd name="connsiteY10" fmla="*/ 673537 h 1598627"/>
                          <a:gd name="connsiteX11" fmla="*/ 1618642 w 1627240"/>
                          <a:gd name="connsiteY11" fmla="*/ 891977 h 1598627"/>
                          <a:gd name="connsiteX12" fmla="*/ 1542442 w 1627240"/>
                          <a:gd name="connsiteY12" fmla="*/ 1130737 h 1598627"/>
                          <a:gd name="connsiteX13" fmla="*/ 1445922 w 1627240"/>
                          <a:gd name="connsiteY13" fmla="*/ 1298377 h 1598627"/>
                          <a:gd name="connsiteX14" fmla="*/ 1263042 w 1627240"/>
                          <a:gd name="connsiteY14" fmla="*/ 1440617 h 1598627"/>
                          <a:gd name="connsiteX15" fmla="*/ 988722 w 1627240"/>
                          <a:gd name="connsiteY15" fmla="*/ 1577777 h 1598627"/>
                          <a:gd name="connsiteX16" fmla="*/ 785522 w 1627240"/>
                          <a:gd name="connsiteY16" fmla="*/ 1593017 h 1598627"/>
                          <a:gd name="connsiteX17" fmla="*/ 501042 w 1627240"/>
                          <a:gd name="connsiteY17" fmla="*/ 1526977 h 1598627"/>
                          <a:gd name="connsiteX18" fmla="*/ 323242 w 1627240"/>
                          <a:gd name="connsiteY18" fmla="*/ 1435537 h 1598627"/>
                          <a:gd name="connsiteX19" fmla="*/ 165762 w 1627240"/>
                          <a:gd name="connsiteY19" fmla="*/ 1252657 h 1598627"/>
                          <a:gd name="connsiteX20" fmla="*/ 89562 w 1627240"/>
                          <a:gd name="connsiteY20" fmla="*/ 1059617 h 1598627"/>
                          <a:gd name="connsiteX21" fmla="*/ 32412 w 1627240"/>
                          <a:gd name="connsiteY21" fmla="*/ 949762 h 1598627"/>
                          <a:gd name="connsiteX22" fmla="*/ 3202 w 1627240"/>
                          <a:gd name="connsiteY22" fmla="*/ 851337 h 1598627"/>
                          <a:gd name="connsiteX0" fmla="*/ 3202 w 1627240"/>
                          <a:gd name="connsiteY0" fmla="*/ 851337 h 1598627"/>
                          <a:gd name="connsiteX1" fmla="*/ 13362 w 1627240"/>
                          <a:gd name="connsiteY1" fmla="*/ 653217 h 1598627"/>
                          <a:gd name="connsiteX2" fmla="*/ 114962 w 1627240"/>
                          <a:gd name="connsiteY2" fmla="*/ 399217 h 1598627"/>
                          <a:gd name="connsiteX3" fmla="*/ 252122 w 1627240"/>
                          <a:gd name="connsiteY3" fmla="*/ 221417 h 1598627"/>
                          <a:gd name="connsiteX4" fmla="*/ 455322 w 1627240"/>
                          <a:gd name="connsiteY4" fmla="*/ 69017 h 1598627"/>
                          <a:gd name="connsiteX5" fmla="*/ 714402 w 1627240"/>
                          <a:gd name="connsiteY5" fmla="*/ 2977 h 1598627"/>
                          <a:gd name="connsiteX6" fmla="*/ 998882 w 1627240"/>
                          <a:gd name="connsiteY6" fmla="*/ 18217 h 1598627"/>
                          <a:gd name="connsiteX7" fmla="*/ 1222402 w 1627240"/>
                          <a:gd name="connsiteY7" fmla="*/ 79177 h 1598627"/>
                          <a:gd name="connsiteX8" fmla="*/ 1430682 w 1627240"/>
                          <a:gd name="connsiteY8" fmla="*/ 262057 h 1598627"/>
                          <a:gd name="connsiteX9" fmla="*/ 1557682 w 1627240"/>
                          <a:gd name="connsiteY9" fmla="*/ 429697 h 1598627"/>
                          <a:gd name="connsiteX10" fmla="*/ 1618642 w 1627240"/>
                          <a:gd name="connsiteY10" fmla="*/ 673537 h 1598627"/>
                          <a:gd name="connsiteX11" fmla="*/ 1618642 w 1627240"/>
                          <a:gd name="connsiteY11" fmla="*/ 891977 h 1598627"/>
                          <a:gd name="connsiteX12" fmla="*/ 1542442 w 1627240"/>
                          <a:gd name="connsiteY12" fmla="*/ 1130737 h 1598627"/>
                          <a:gd name="connsiteX13" fmla="*/ 1445922 w 1627240"/>
                          <a:gd name="connsiteY13" fmla="*/ 1298377 h 1598627"/>
                          <a:gd name="connsiteX14" fmla="*/ 1263042 w 1627240"/>
                          <a:gd name="connsiteY14" fmla="*/ 1440617 h 1598627"/>
                          <a:gd name="connsiteX15" fmla="*/ 988722 w 1627240"/>
                          <a:gd name="connsiteY15" fmla="*/ 1577777 h 1598627"/>
                          <a:gd name="connsiteX16" fmla="*/ 785522 w 1627240"/>
                          <a:gd name="connsiteY16" fmla="*/ 1593017 h 1598627"/>
                          <a:gd name="connsiteX17" fmla="*/ 501042 w 1627240"/>
                          <a:gd name="connsiteY17" fmla="*/ 1526977 h 1598627"/>
                          <a:gd name="connsiteX18" fmla="*/ 323242 w 1627240"/>
                          <a:gd name="connsiteY18" fmla="*/ 1435537 h 1598627"/>
                          <a:gd name="connsiteX19" fmla="*/ 165762 w 1627240"/>
                          <a:gd name="connsiteY19" fmla="*/ 1252657 h 1598627"/>
                          <a:gd name="connsiteX20" fmla="*/ 76227 w 1627240"/>
                          <a:gd name="connsiteY20" fmla="*/ 1069142 h 1598627"/>
                          <a:gd name="connsiteX21" fmla="*/ 32412 w 1627240"/>
                          <a:gd name="connsiteY21" fmla="*/ 949762 h 1598627"/>
                          <a:gd name="connsiteX22" fmla="*/ 3202 w 1627240"/>
                          <a:gd name="connsiteY22" fmla="*/ 851337 h 15986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1627240" h="1598627">
                            <a:moveTo>
                              <a:pt x="3202" y="851337"/>
                            </a:moveTo>
                            <a:cubicBezTo>
                              <a:pt x="27" y="801913"/>
                              <a:pt x="-5265" y="728570"/>
                              <a:pt x="13362" y="653217"/>
                            </a:cubicBezTo>
                            <a:cubicBezTo>
                              <a:pt x="31989" y="577864"/>
                              <a:pt x="75169" y="471184"/>
                              <a:pt x="114962" y="399217"/>
                            </a:cubicBezTo>
                            <a:cubicBezTo>
                              <a:pt x="154755" y="327250"/>
                              <a:pt x="195395" y="276450"/>
                              <a:pt x="252122" y="221417"/>
                            </a:cubicBezTo>
                            <a:cubicBezTo>
                              <a:pt x="308849" y="166384"/>
                              <a:pt x="378275" y="105424"/>
                              <a:pt x="455322" y="69017"/>
                            </a:cubicBezTo>
                            <a:cubicBezTo>
                              <a:pt x="532369" y="32610"/>
                              <a:pt x="623809" y="11444"/>
                              <a:pt x="714402" y="2977"/>
                            </a:cubicBezTo>
                            <a:cubicBezTo>
                              <a:pt x="804995" y="-5490"/>
                              <a:pt x="914215" y="5517"/>
                              <a:pt x="998882" y="18217"/>
                            </a:cubicBezTo>
                            <a:cubicBezTo>
                              <a:pt x="1083549" y="30917"/>
                              <a:pt x="1150435" y="38537"/>
                              <a:pt x="1222402" y="79177"/>
                            </a:cubicBezTo>
                            <a:cubicBezTo>
                              <a:pt x="1294369" y="119817"/>
                              <a:pt x="1374802" y="203637"/>
                              <a:pt x="1430682" y="262057"/>
                            </a:cubicBezTo>
                            <a:cubicBezTo>
                              <a:pt x="1486562" y="320477"/>
                              <a:pt x="1526355" y="361117"/>
                              <a:pt x="1557682" y="429697"/>
                            </a:cubicBezTo>
                            <a:cubicBezTo>
                              <a:pt x="1589009" y="498277"/>
                              <a:pt x="1608482" y="596490"/>
                              <a:pt x="1618642" y="673537"/>
                            </a:cubicBezTo>
                            <a:cubicBezTo>
                              <a:pt x="1628802" y="750584"/>
                              <a:pt x="1631342" y="815777"/>
                              <a:pt x="1618642" y="891977"/>
                            </a:cubicBezTo>
                            <a:cubicBezTo>
                              <a:pt x="1605942" y="968177"/>
                              <a:pt x="1571229" y="1063004"/>
                              <a:pt x="1542442" y="1130737"/>
                            </a:cubicBezTo>
                            <a:cubicBezTo>
                              <a:pt x="1513655" y="1198470"/>
                              <a:pt x="1492489" y="1246730"/>
                              <a:pt x="1445922" y="1298377"/>
                            </a:cubicBezTo>
                            <a:cubicBezTo>
                              <a:pt x="1399355" y="1350024"/>
                              <a:pt x="1339242" y="1394050"/>
                              <a:pt x="1263042" y="1440617"/>
                            </a:cubicBezTo>
                            <a:cubicBezTo>
                              <a:pt x="1186842" y="1487184"/>
                              <a:pt x="1068308" y="1552377"/>
                              <a:pt x="988722" y="1577777"/>
                            </a:cubicBezTo>
                            <a:cubicBezTo>
                              <a:pt x="909136" y="1603177"/>
                              <a:pt x="866802" y="1601484"/>
                              <a:pt x="785522" y="1593017"/>
                            </a:cubicBezTo>
                            <a:cubicBezTo>
                              <a:pt x="704242" y="1584550"/>
                              <a:pt x="578089" y="1553224"/>
                              <a:pt x="501042" y="1526977"/>
                            </a:cubicBezTo>
                            <a:cubicBezTo>
                              <a:pt x="423995" y="1500730"/>
                              <a:pt x="379122" y="1481257"/>
                              <a:pt x="323242" y="1435537"/>
                            </a:cubicBezTo>
                            <a:cubicBezTo>
                              <a:pt x="267362" y="1389817"/>
                              <a:pt x="206931" y="1313723"/>
                              <a:pt x="165762" y="1252657"/>
                            </a:cubicBezTo>
                            <a:cubicBezTo>
                              <a:pt x="124593" y="1191591"/>
                              <a:pt x="99087" y="1125022"/>
                              <a:pt x="76227" y="1069142"/>
                            </a:cubicBezTo>
                            <a:cubicBezTo>
                              <a:pt x="53367" y="1013262"/>
                              <a:pt x="44583" y="986063"/>
                              <a:pt x="32412" y="949762"/>
                            </a:cubicBezTo>
                            <a:cubicBezTo>
                              <a:pt x="20241" y="913461"/>
                              <a:pt x="6377" y="900761"/>
                              <a:pt x="3202" y="851337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87" name="자유형 360">
                        <a:extLst>
                          <a:ext uri="{FF2B5EF4-FFF2-40B4-BE49-F238E27FC236}">
                            <a16:creationId xmlns:a16="http://schemas.microsoft.com/office/drawing/2014/main" id="{A245FF05-18CD-4F86-8492-9146CF0B345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142520" y="3304028"/>
                        <a:ext cx="174037" cy="363875"/>
                      </a:xfrm>
                      <a:custGeom>
                        <a:avLst/>
                        <a:gdLst>
                          <a:gd name="connsiteX0" fmla="*/ 169774 w 174037"/>
                          <a:gd name="connsiteY0" fmla="*/ 3122 h 363875"/>
                          <a:gd name="connsiteX1" fmla="*/ 49759 w 174037"/>
                          <a:gd name="connsiteY1" fmla="*/ 233627 h 363875"/>
                          <a:gd name="connsiteX2" fmla="*/ 229 w 174037"/>
                          <a:gd name="connsiteY2" fmla="*/ 353642 h 363875"/>
                          <a:gd name="connsiteX3" fmla="*/ 34519 w 174037"/>
                          <a:gd name="connsiteY3" fmla="*/ 338402 h 363875"/>
                          <a:gd name="connsiteX4" fmla="*/ 106909 w 174037"/>
                          <a:gd name="connsiteY4" fmla="*/ 186002 h 363875"/>
                          <a:gd name="connsiteX5" fmla="*/ 145009 w 174037"/>
                          <a:gd name="connsiteY5" fmla="*/ 104087 h 363875"/>
                          <a:gd name="connsiteX6" fmla="*/ 169774 w 174037"/>
                          <a:gd name="connsiteY6" fmla="*/ 3122 h 3638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4037" h="363875">
                            <a:moveTo>
                              <a:pt x="169774" y="3122"/>
                            </a:moveTo>
                            <a:cubicBezTo>
                              <a:pt x="153899" y="24712"/>
                              <a:pt x="78017" y="175207"/>
                              <a:pt x="49759" y="233627"/>
                            </a:cubicBezTo>
                            <a:cubicBezTo>
                              <a:pt x="21501" y="292047"/>
                              <a:pt x="2769" y="336179"/>
                              <a:pt x="229" y="353642"/>
                            </a:cubicBezTo>
                            <a:cubicBezTo>
                              <a:pt x="-2311" y="371105"/>
                              <a:pt x="16739" y="366342"/>
                              <a:pt x="34519" y="338402"/>
                            </a:cubicBezTo>
                            <a:cubicBezTo>
                              <a:pt x="52299" y="310462"/>
                              <a:pt x="88494" y="225055"/>
                              <a:pt x="106909" y="186002"/>
                            </a:cubicBezTo>
                            <a:cubicBezTo>
                              <a:pt x="125324" y="146950"/>
                              <a:pt x="137389" y="130122"/>
                              <a:pt x="145009" y="104087"/>
                            </a:cubicBezTo>
                            <a:cubicBezTo>
                              <a:pt x="152629" y="78052"/>
                              <a:pt x="185649" y="-18468"/>
                              <a:pt x="169774" y="3122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88" name="자유형 361">
                        <a:extLst>
                          <a:ext uri="{FF2B5EF4-FFF2-40B4-BE49-F238E27FC236}">
                            <a16:creationId xmlns:a16="http://schemas.microsoft.com/office/drawing/2014/main" id="{BE327246-358E-4118-BCB4-EE779A42979F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271436" y="3620843"/>
                        <a:ext cx="211038" cy="52030"/>
                      </a:xfrm>
                      <a:custGeom>
                        <a:avLst/>
                        <a:gdLst>
                          <a:gd name="connsiteX0" fmla="*/ 83 w 211039"/>
                          <a:gd name="connsiteY0" fmla="*/ 2623 h 52031"/>
                          <a:gd name="connsiteX1" fmla="*/ 87713 w 211039"/>
                          <a:gd name="connsiteY1" fmla="*/ 6433 h 52031"/>
                          <a:gd name="connsiteX2" fmla="*/ 200108 w 211039"/>
                          <a:gd name="connsiteY2" fmla="*/ 8338 h 52031"/>
                          <a:gd name="connsiteX3" fmla="*/ 192488 w 211039"/>
                          <a:gd name="connsiteY3" fmla="*/ 48343 h 52031"/>
                          <a:gd name="connsiteX4" fmla="*/ 74378 w 211039"/>
                          <a:gd name="connsiteY4" fmla="*/ 50248 h 52031"/>
                          <a:gd name="connsiteX5" fmla="*/ 83 w 211039"/>
                          <a:gd name="connsiteY5" fmla="*/ 2623 h 520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11039" h="52031">
                            <a:moveTo>
                              <a:pt x="83" y="2623"/>
                            </a:moveTo>
                            <a:cubicBezTo>
                              <a:pt x="2305" y="-4679"/>
                              <a:pt x="54376" y="5481"/>
                              <a:pt x="87713" y="6433"/>
                            </a:cubicBezTo>
                            <a:cubicBezTo>
                              <a:pt x="121050" y="7385"/>
                              <a:pt x="182646" y="1353"/>
                              <a:pt x="200108" y="8338"/>
                            </a:cubicBezTo>
                            <a:cubicBezTo>
                              <a:pt x="217570" y="15323"/>
                              <a:pt x="213443" y="41358"/>
                              <a:pt x="192488" y="48343"/>
                            </a:cubicBezTo>
                            <a:cubicBezTo>
                              <a:pt x="171533" y="55328"/>
                              <a:pt x="108350" y="50248"/>
                              <a:pt x="74378" y="50248"/>
                            </a:cubicBezTo>
                            <a:cubicBezTo>
                              <a:pt x="40406" y="50248"/>
                              <a:pt x="-2139" y="9925"/>
                              <a:pt x="83" y="2623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89" name="자유형 362">
                        <a:extLst>
                          <a:ext uri="{FF2B5EF4-FFF2-40B4-BE49-F238E27FC236}">
                            <a16:creationId xmlns:a16="http://schemas.microsoft.com/office/drawing/2014/main" id="{B99E0947-A85F-4191-8CD8-008569E0A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9412" y="1918182"/>
                        <a:ext cx="593640" cy="1302699"/>
                      </a:xfrm>
                      <a:custGeom>
                        <a:avLst/>
                        <a:gdLst>
                          <a:gd name="connsiteX0" fmla="*/ 51708 w 593640"/>
                          <a:gd name="connsiteY0" fmla="*/ 12218 h 1302699"/>
                          <a:gd name="connsiteX1" fmla="*/ 117748 w 593640"/>
                          <a:gd name="connsiteY1" fmla="*/ 220498 h 1302699"/>
                          <a:gd name="connsiteX2" fmla="*/ 226968 w 593640"/>
                          <a:gd name="connsiteY2" fmla="*/ 464338 h 1302699"/>
                          <a:gd name="connsiteX3" fmla="*/ 323488 w 593640"/>
                          <a:gd name="connsiteY3" fmla="*/ 822478 h 1302699"/>
                          <a:gd name="connsiteX4" fmla="*/ 414928 w 593640"/>
                          <a:gd name="connsiteY4" fmla="*/ 1033298 h 1302699"/>
                          <a:gd name="connsiteX5" fmla="*/ 524148 w 593640"/>
                          <a:gd name="connsiteY5" fmla="*/ 1190778 h 1302699"/>
                          <a:gd name="connsiteX6" fmla="*/ 590188 w 593640"/>
                          <a:gd name="connsiteY6" fmla="*/ 1266978 h 1302699"/>
                          <a:gd name="connsiteX7" fmla="*/ 577488 w 593640"/>
                          <a:gd name="connsiteY7" fmla="*/ 1302538 h 1302699"/>
                          <a:gd name="connsiteX8" fmla="*/ 519068 w 593640"/>
                          <a:gd name="connsiteY8" fmla="*/ 1254278 h 1302699"/>
                          <a:gd name="connsiteX9" fmla="*/ 450488 w 593640"/>
                          <a:gd name="connsiteY9" fmla="*/ 1152678 h 1302699"/>
                          <a:gd name="connsiteX10" fmla="*/ 366668 w 593640"/>
                          <a:gd name="connsiteY10" fmla="*/ 1020598 h 1302699"/>
                          <a:gd name="connsiteX11" fmla="*/ 290468 w 593640"/>
                          <a:gd name="connsiteY11" fmla="*/ 863118 h 1302699"/>
                          <a:gd name="connsiteX12" fmla="*/ 234588 w 593640"/>
                          <a:gd name="connsiteY12" fmla="*/ 720878 h 1302699"/>
                          <a:gd name="connsiteX13" fmla="*/ 163468 w 593640"/>
                          <a:gd name="connsiteY13" fmla="*/ 527838 h 1302699"/>
                          <a:gd name="connsiteX14" fmla="*/ 97428 w 593640"/>
                          <a:gd name="connsiteY14" fmla="*/ 329718 h 1302699"/>
                          <a:gd name="connsiteX15" fmla="*/ 26308 w 593640"/>
                          <a:gd name="connsiteY15" fmla="*/ 151918 h 1302699"/>
                          <a:gd name="connsiteX16" fmla="*/ 908 w 593640"/>
                          <a:gd name="connsiteY16" fmla="*/ 37618 h 1302699"/>
                          <a:gd name="connsiteX17" fmla="*/ 51708 w 593640"/>
                          <a:gd name="connsiteY17" fmla="*/ 12218 h 13026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593640" h="1302699">
                            <a:moveTo>
                              <a:pt x="51708" y="12218"/>
                            </a:moveTo>
                            <a:cubicBezTo>
                              <a:pt x="71181" y="42698"/>
                              <a:pt x="88538" y="145145"/>
                              <a:pt x="117748" y="220498"/>
                            </a:cubicBezTo>
                            <a:cubicBezTo>
                              <a:pt x="146958" y="295851"/>
                              <a:pt x="192678" y="364008"/>
                              <a:pt x="226968" y="464338"/>
                            </a:cubicBezTo>
                            <a:cubicBezTo>
                              <a:pt x="261258" y="564668"/>
                              <a:pt x="292161" y="727651"/>
                              <a:pt x="323488" y="822478"/>
                            </a:cubicBezTo>
                            <a:cubicBezTo>
                              <a:pt x="354815" y="917305"/>
                              <a:pt x="381485" y="971915"/>
                              <a:pt x="414928" y="1033298"/>
                            </a:cubicBezTo>
                            <a:cubicBezTo>
                              <a:pt x="448371" y="1094681"/>
                              <a:pt x="494938" y="1151831"/>
                              <a:pt x="524148" y="1190778"/>
                            </a:cubicBezTo>
                            <a:cubicBezTo>
                              <a:pt x="553358" y="1229725"/>
                              <a:pt x="581298" y="1248351"/>
                              <a:pt x="590188" y="1266978"/>
                            </a:cubicBezTo>
                            <a:cubicBezTo>
                              <a:pt x="599078" y="1285605"/>
                              <a:pt x="589341" y="1304655"/>
                              <a:pt x="577488" y="1302538"/>
                            </a:cubicBezTo>
                            <a:cubicBezTo>
                              <a:pt x="565635" y="1300421"/>
                              <a:pt x="540235" y="1279255"/>
                              <a:pt x="519068" y="1254278"/>
                            </a:cubicBezTo>
                            <a:cubicBezTo>
                              <a:pt x="497901" y="1229301"/>
                              <a:pt x="475888" y="1191625"/>
                              <a:pt x="450488" y="1152678"/>
                            </a:cubicBezTo>
                            <a:cubicBezTo>
                              <a:pt x="425088" y="1113731"/>
                              <a:pt x="393338" y="1068858"/>
                              <a:pt x="366668" y="1020598"/>
                            </a:cubicBezTo>
                            <a:cubicBezTo>
                              <a:pt x="339998" y="972338"/>
                              <a:pt x="312481" y="913071"/>
                              <a:pt x="290468" y="863118"/>
                            </a:cubicBezTo>
                            <a:cubicBezTo>
                              <a:pt x="268455" y="813165"/>
                              <a:pt x="255755" y="776758"/>
                              <a:pt x="234588" y="720878"/>
                            </a:cubicBezTo>
                            <a:cubicBezTo>
                              <a:pt x="213421" y="664998"/>
                              <a:pt x="186328" y="593031"/>
                              <a:pt x="163468" y="527838"/>
                            </a:cubicBezTo>
                            <a:cubicBezTo>
                              <a:pt x="140608" y="462645"/>
                              <a:pt x="120288" y="392371"/>
                              <a:pt x="97428" y="329718"/>
                            </a:cubicBezTo>
                            <a:cubicBezTo>
                              <a:pt x="74568" y="267065"/>
                              <a:pt x="42395" y="200601"/>
                              <a:pt x="26308" y="151918"/>
                            </a:cubicBezTo>
                            <a:cubicBezTo>
                              <a:pt x="10221" y="103235"/>
                              <a:pt x="-3749" y="60055"/>
                              <a:pt x="908" y="37618"/>
                            </a:cubicBezTo>
                            <a:cubicBezTo>
                              <a:pt x="5565" y="15181"/>
                              <a:pt x="32235" y="-18262"/>
                              <a:pt x="51708" y="1221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93" name="그룹 192">
                      <a:extLst>
                        <a:ext uri="{FF2B5EF4-FFF2-40B4-BE49-F238E27FC236}">
                          <a16:creationId xmlns:a16="http://schemas.microsoft.com/office/drawing/2014/main" id="{05D4745A-FD13-490E-A728-C3B329F3F1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462" y="3650103"/>
                      <a:ext cx="460908" cy="458894"/>
                      <a:chOff x="10112628" y="4507226"/>
                      <a:chExt cx="460908" cy="458894"/>
                    </a:xfrm>
                    <a:grpFill/>
                  </p:grpSpPr>
                  <p:grpSp>
                    <p:nvGrpSpPr>
                      <p:cNvPr id="194" name="그룹 193">
                        <a:extLst>
                          <a:ext uri="{FF2B5EF4-FFF2-40B4-BE49-F238E27FC236}">
                            <a16:creationId xmlns:a16="http://schemas.microsoft.com/office/drawing/2014/main" id="{6AB47B80-0F17-4F19-B651-2E4C827B0362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37862">
                        <a:off x="10253845" y="4507226"/>
                        <a:ext cx="146199" cy="151853"/>
                        <a:chOff x="8690333" y="4438447"/>
                        <a:chExt cx="492745" cy="511788"/>
                      </a:xfrm>
                      <a:grpFill/>
                    </p:grpSpPr>
                    <p:sp>
                      <p:nvSpPr>
                        <p:cNvPr id="225" name="자유형 298">
                          <a:extLst>
                            <a:ext uri="{FF2B5EF4-FFF2-40B4-BE49-F238E27FC236}">
                              <a16:creationId xmlns:a16="http://schemas.microsoft.com/office/drawing/2014/main" id="{0A9EDCA9-2850-44C8-B562-F9FD3C2EB8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0874" y="4438447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6" name="자유형 299">
                          <a:extLst>
                            <a:ext uri="{FF2B5EF4-FFF2-40B4-BE49-F238E27FC236}">
                              <a16:creationId xmlns:a16="http://schemas.microsoft.com/office/drawing/2014/main" id="{8419A63A-3D8B-4066-85D2-723E5E8717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191553">
                          <a:off x="8978029" y="4486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7" name="자유형 300">
                          <a:extLst>
                            <a:ext uri="{FF2B5EF4-FFF2-40B4-BE49-F238E27FC236}">
                              <a16:creationId xmlns:a16="http://schemas.microsoft.com/office/drawing/2014/main" id="{0A4824D7-1BB9-40B7-8758-B3E8D81A32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112919">
                          <a:off x="9030276" y="4587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8" name="자유형 301">
                          <a:extLst>
                            <a:ext uri="{FF2B5EF4-FFF2-40B4-BE49-F238E27FC236}">
                              <a16:creationId xmlns:a16="http://schemas.microsoft.com/office/drawing/2014/main" id="{AAFD6F19-B43C-4B7F-96D6-51DBDC08E7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234122">
                          <a:off x="8969580" y="4685603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9" name="자유형 302">
                          <a:extLst>
                            <a:ext uri="{FF2B5EF4-FFF2-40B4-BE49-F238E27FC236}">
                              <a16:creationId xmlns:a16="http://schemas.microsoft.com/office/drawing/2014/main" id="{CF0AC74D-0D4F-4138-B619-6CF7C1A21B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585781">
                          <a:off x="8784048" y="448956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0" name="자유형 303">
                          <a:extLst>
                            <a:ext uri="{FF2B5EF4-FFF2-40B4-BE49-F238E27FC236}">
                              <a16:creationId xmlns:a16="http://schemas.microsoft.com/office/drawing/2014/main" id="{FCDD4E23-E145-43BB-A23E-FAC91C93E4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27816">
                          <a:off x="8749327" y="460595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1" name="자유형 304">
                          <a:extLst>
                            <a:ext uri="{FF2B5EF4-FFF2-40B4-BE49-F238E27FC236}">
                              <a16:creationId xmlns:a16="http://schemas.microsoft.com/office/drawing/2014/main" id="{AB45C5B6-EA3F-4B1A-9E47-977F59B8D2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8850">
                          <a:off x="8774528" y="47003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2" name="자유형 305">
                          <a:extLst>
                            <a:ext uri="{FF2B5EF4-FFF2-40B4-BE49-F238E27FC236}">
                              <a16:creationId xmlns:a16="http://schemas.microsoft.com/office/drawing/2014/main" id="{CDDBF4D4-6CC4-4D73-A238-283FA26811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76820" y="47384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3" name="타원 11">
                          <a:extLst>
                            <a:ext uri="{FF2B5EF4-FFF2-40B4-BE49-F238E27FC236}">
                              <a16:creationId xmlns:a16="http://schemas.microsoft.com/office/drawing/2014/main" id="{8E57A0F2-F566-4C69-BB8E-2799A8513D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2764" y="4646295"/>
                          <a:ext cx="87863" cy="112628"/>
                        </a:xfrm>
                        <a:custGeom>
                          <a:avLst/>
                          <a:gdLst>
                            <a:gd name="connsiteX0" fmla="*/ 0 w 112628"/>
                            <a:gd name="connsiteY0" fmla="*/ 56314 h 112628"/>
                            <a:gd name="connsiteX1" fmla="*/ 56314 w 112628"/>
                            <a:gd name="connsiteY1" fmla="*/ 0 h 112628"/>
                            <a:gd name="connsiteX2" fmla="*/ 112628 w 112628"/>
                            <a:gd name="connsiteY2" fmla="*/ 56314 h 112628"/>
                            <a:gd name="connsiteX3" fmla="*/ 56314 w 112628"/>
                            <a:gd name="connsiteY3" fmla="*/ 112628 h 112628"/>
                            <a:gd name="connsiteX4" fmla="*/ 0 w 112628"/>
                            <a:gd name="connsiteY4" fmla="*/ 56314 h 112628"/>
                            <a:gd name="connsiteX0" fmla="*/ 0 w 87863"/>
                            <a:gd name="connsiteY0" fmla="*/ 56314 h 112628"/>
                            <a:gd name="connsiteX1" fmla="*/ 56314 w 87863"/>
                            <a:gd name="connsiteY1" fmla="*/ 0 h 112628"/>
                            <a:gd name="connsiteX2" fmla="*/ 87863 w 87863"/>
                            <a:gd name="connsiteY2" fmla="*/ 56314 h 112628"/>
                            <a:gd name="connsiteX3" fmla="*/ 56314 w 87863"/>
                            <a:gd name="connsiteY3" fmla="*/ 112628 h 112628"/>
                            <a:gd name="connsiteX4" fmla="*/ 0 w 87863"/>
                            <a:gd name="connsiteY4" fmla="*/ 56314 h 112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7863" h="112628">
                              <a:moveTo>
                                <a:pt x="0" y="56314"/>
                              </a:moveTo>
                              <a:cubicBezTo>
                                <a:pt x="0" y="25213"/>
                                <a:pt x="41670" y="0"/>
                                <a:pt x="56314" y="0"/>
                              </a:cubicBezTo>
                              <a:cubicBezTo>
                                <a:pt x="70958" y="0"/>
                                <a:pt x="87863" y="25213"/>
                                <a:pt x="87863" y="56314"/>
                              </a:cubicBezTo>
                              <a:cubicBezTo>
                                <a:pt x="87863" y="87415"/>
                                <a:pt x="70958" y="112628"/>
                                <a:pt x="56314" y="112628"/>
                              </a:cubicBezTo>
                              <a:cubicBezTo>
                                <a:pt x="41670" y="112628"/>
                                <a:pt x="0" y="87415"/>
                                <a:pt x="0" y="56314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95" name="그룹 194">
                        <a:extLst>
                          <a:ext uri="{FF2B5EF4-FFF2-40B4-BE49-F238E27FC236}">
                            <a16:creationId xmlns:a16="http://schemas.microsoft.com/office/drawing/2014/main" id="{B9297B92-9ECE-4DAE-95C9-6B5C74F862AC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37862">
                        <a:off x="10392866" y="4724054"/>
                        <a:ext cx="180670" cy="187648"/>
                        <a:chOff x="8690333" y="4438447"/>
                        <a:chExt cx="492745" cy="511788"/>
                      </a:xfrm>
                      <a:grpFill/>
                    </p:grpSpPr>
                    <p:sp>
                      <p:nvSpPr>
                        <p:cNvPr id="216" name="자유형 289">
                          <a:extLst>
                            <a:ext uri="{FF2B5EF4-FFF2-40B4-BE49-F238E27FC236}">
                              <a16:creationId xmlns:a16="http://schemas.microsoft.com/office/drawing/2014/main" id="{B8CA664F-8E73-48AD-8C71-460CCA6BA1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0874" y="4438447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7" name="자유형 290">
                          <a:extLst>
                            <a:ext uri="{FF2B5EF4-FFF2-40B4-BE49-F238E27FC236}">
                              <a16:creationId xmlns:a16="http://schemas.microsoft.com/office/drawing/2014/main" id="{E03425CB-A192-4CFA-A7AF-63EC8C3A29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191553">
                          <a:off x="8978029" y="4486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8" name="자유형 291">
                          <a:extLst>
                            <a:ext uri="{FF2B5EF4-FFF2-40B4-BE49-F238E27FC236}">
                              <a16:creationId xmlns:a16="http://schemas.microsoft.com/office/drawing/2014/main" id="{E55EC6EF-54E4-4780-8892-FBC820A330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112919">
                          <a:off x="9030276" y="4587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9" name="자유형 292">
                          <a:extLst>
                            <a:ext uri="{FF2B5EF4-FFF2-40B4-BE49-F238E27FC236}">
                              <a16:creationId xmlns:a16="http://schemas.microsoft.com/office/drawing/2014/main" id="{FD021462-059D-428A-A3D5-8DF30585DD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234122">
                          <a:off x="8969580" y="4685603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0" name="자유형 293">
                          <a:extLst>
                            <a:ext uri="{FF2B5EF4-FFF2-40B4-BE49-F238E27FC236}">
                              <a16:creationId xmlns:a16="http://schemas.microsoft.com/office/drawing/2014/main" id="{1CCF8E63-DB42-42A1-BA97-4934015037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585781">
                          <a:off x="8784048" y="448956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1" name="자유형 294">
                          <a:extLst>
                            <a:ext uri="{FF2B5EF4-FFF2-40B4-BE49-F238E27FC236}">
                              <a16:creationId xmlns:a16="http://schemas.microsoft.com/office/drawing/2014/main" id="{8A78A2EE-B49B-4EEC-A02E-B878EBA2DC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27816">
                          <a:off x="8749327" y="460595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2" name="자유형 295">
                          <a:extLst>
                            <a:ext uri="{FF2B5EF4-FFF2-40B4-BE49-F238E27FC236}">
                              <a16:creationId xmlns:a16="http://schemas.microsoft.com/office/drawing/2014/main" id="{9B4309D8-2572-4834-8E0B-6AD276C343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8850">
                          <a:off x="8774528" y="47003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3" name="자유형 296">
                          <a:extLst>
                            <a:ext uri="{FF2B5EF4-FFF2-40B4-BE49-F238E27FC236}">
                              <a16:creationId xmlns:a16="http://schemas.microsoft.com/office/drawing/2014/main" id="{3CA9FAC8-CC7E-435D-94C6-227133EF55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76820" y="47384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24" name="타원 11">
                          <a:extLst>
                            <a:ext uri="{FF2B5EF4-FFF2-40B4-BE49-F238E27FC236}">
                              <a16:creationId xmlns:a16="http://schemas.microsoft.com/office/drawing/2014/main" id="{AB1D4047-A9AB-461C-8C0A-D32E6D3F10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2764" y="4646295"/>
                          <a:ext cx="87863" cy="112628"/>
                        </a:xfrm>
                        <a:custGeom>
                          <a:avLst/>
                          <a:gdLst>
                            <a:gd name="connsiteX0" fmla="*/ 0 w 112628"/>
                            <a:gd name="connsiteY0" fmla="*/ 56314 h 112628"/>
                            <a:gd name="connsiteX1" fmla="*/ 56314 w 112628"/>
                            <a:gd name="connsiteY1" fmla="*/ 0 h 112628"/>
                            <a:gd name="connsiteX2" fmla="*/ 112628 w 112628"/>
                            <a:gd name="connsiteY2" fmla="*/ 56314 h 112628"/>
                            <a:gd name="connsiteX3" fmla="*/ 56314 w 112628"/>
                            <a:gd name="connsiteY3" fmla="*/ 112628 h 112628"/>
                            <a:gd name="connsiteX4" fmla="*/ 0 w 112628"/>
                            <a:gd name="connsiteY4" fmla="*/ 56314 h 112628"/>
                            <a:gd name="connsiteX0" fmla="*/ 0 w 87863"/>
                            <a:gd name="connsiteY0" fmla="*/ 56314 h 112628"/>
                            <a:gd name="connsiteX1" fmla="*/ 56314 w 87863"/>
                            <a:gd name="connsiteY1" fmla="*/ 0 h 112628"/>
                            <a:gd name="connsiteX2" fmla="*/ 87863 w 87863"/>
                            <a:gd name="connsiteY2" fmla="*/ 56314 h 112628"/>
                            <a:gd name="connsiteX3" fmla="*/ 56314 w 87863"/>
                            <a:gd name="connsiteY3" fmla="*/ 112628 h 112628"/>
                            <a:gd name="connsiteX4" fmla="*/ 0 w 87863"/>
                            <a:gd name="connsiteY4" fmla="*/ 56314 h 112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7863" h="112628">
                              <a:moveTo>
                                <a:pt x="0" y="56314"/>
                              </a:moveTo>
                              <a:cubicBezTo>
                                <a:pt x="0" y="25213"/>
                                <a:pt x="41670" y="0"/>
                                <a:pt x="56314" y="0"/>
                              </a:cubicBezTo>
                              <a:cubicBezTo>
                                <a:pt x="70958" y="0"/>
                                <a:pt x="87863" y="25213"/>
                                <a:pt x="87863" y="56314"/>
                              </a:cubicBezTo>
                              <a:cubicBezTo>
                                <a:pt x="87863" y="87415"/>
                                <a:pt x="70958" y="112628"/>
                                <a:pt x="56314" y="112628"/>
                              </a:cubicBezTo>
                              <a:cubicBezTo>
                                <a:pt x="41670" y="112628"/>
                                <a:pt x="0" y="87415"/>
                                <a:pt x="0" y="56314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96" name="그룹 195">
                        <a:extLst>
                          <a:ext uri="{FF2B5EF4-FFF2-40B4-BE49-F238E27FC236}">
                            <a16:creationId xmlns:a16="http://schemas.microsoft.com/office/drawing/2014/main" id="{13A0F5EF-2706-4F27-9FDF-77096C21A316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137862">
                        <a:off x="10338489" y="4590330"/>
                        <a:ext cx="195372" cy="202924"/>
                        <a:chOff x="8690333" y="4438447"/>
                        <a:chExt cx="492745" cy="511788"/>
                      </a:xfrm>
                      <a:grpFill/>
                    </p:grpSpPr>
                    <p:sp>
                      <p:nvSpPr>
                        <p:cNvPr id="207" name="자유형 280">
                          <a:extLst>
                            <a:ext uri="{FF2B5EF4-FFF2-40B4-BE49-F238E27FC236}">
                              <a16:creationId xmlns:a16="http://schemas.microsoft.com/office/drawing/2014/main" id="{6955D8D9-41FF-4590-B1D4-D4D4C36BD2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0874" y="4438447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8" name="자유형 281">
                          <a:extLst>
                            <a:ext uri="{FF2B5EF4-FFF2-40B4-BE49-F238E27FC236}">
                              <a16:creationId xmlns:a16="http://schemas.microsoft.com/office/drawing/2014/main" id="{E0A2A753-AF2A-4706-8F22-B53FE5A5A7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191553">
                          <a:off x="8978029" y="4486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9" name="자유형 282">
                          <a:extLst>
                            <a:ext uri="{FF2B5EF4-FFF2-40B4-BE49-F238E27FC236}">
                              <a16:creationId xmlns:a16="http://schemas.microsoft.com/office/drawing/2014/main" id="{7D769F80-3015-4584-AABD-E2343FA463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112919">
                          <a:off x="9030276" y="4587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0" name="자유형 283">
                          <a:extLst>
                            <a:ext uri="{FF2B5EF4-FFF2-40B4-BE49-F238E27FC236}">
                              <a16:creationId xmlns:a16="http://schemas.microsoft.com/office/drawing/2014/main" id="{CEB8BD90-F758-4781-BC3C-E06C9E6D90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234122">
                          <a:off x="8969580" y="4685603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1" name="자유형 284">
                          <a:extLst>
                            <a:ext uri="{FF2B5EF4-FFF2-40B4-BE49-F238E27FC236}">
                              <a16:creationId xmlns:a16="http://schemas.microsoft.com/office/drawing/2014/main" id="{232C2A1E-BCC5-46FA-A5D2-D6567B4AAA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585781">
                          <a:off x="8784048" y="448956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2" name="자유형 285">
                          <a:extLst>
                            <a:ext uri="{FF2B5EF4-FFF2-40B4-BE49-F238E27FC236}">
                              <a16:creationId xmlns:a16="http://schemas.microsoft.com/office/drawing/2014/main" id="{DF34D983-C4C9-4273-9E7A-3815F65D7C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27816">
                          <a:off x="8749327" y="460595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3" name="자유형 286">
                          <a:extLst>
                            <a:ext uri="{FF2B5EF4-FFF2-40B4-BE49-F238E27FC236}">
                              <a16:creationId xmlns:a16="http://schemas.microsoft.com/office/drawing/2014/main" id="{9DF195BF-CF7A-4163-A81C-77C5F2815C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8850">
                          <a:off x="8774528" y="47003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4" name="자유형 287">
                          <a:extLst>
                            <a:ext uri="{FF2B5EF4-FFF2-40B4-BE49-F238E27FC236}">
                              <a16:creationId xmlns:a16="http://schemas.microsoft.com/office/drawing/2014/main" id="{08FA40BE-8580-433F-A767-ADBA966C46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76820" y="47384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5" name="타원 11">
                          <a:extLst>
                            <a:ext uri="{FF2B5EF4-FFF2-40B4-BE49-F238E27FC236}">
                              <a16:creationId xmlns:a16="http://schemas.microsoft.com/office/drawing/2014/main" id="{883ACA1D-DE00-4651-98ED-42A5CD6F95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2764" y="4646295"/>
                          <a:ext cx="87863" cy="112628"/>
                        </a:xfrm>
                        <a:custGeom>
                          <a:avLst/>
                          <a:gdLst>
                            <a:gd name="connsiteX0" fmla="*/ 0 w 112628"/>
                            <a:gd name="connsiteY0" fmla="*/ 56314 h 112628"/>
                            <a:gd name="connsiteX1" fmla="*/ 56314 w 112628"/>
                            <a:gd name="connsiteY1" fmla="*/ 0 h 112628"/>
                            <a:gd name="connsiteX2" fmla="*/ 112628 w 112628"/>
                            <a:gd name="connsiteY2" fmla="*/ 56314 h 112628"/>
                            <a:gd name="connsiteX3" fmla="*/ 56314 w 112628"/>
                            <a:gd name="connsiteY3" fmla="*/ 112628 h 112628"/>
                            <a:gd name="connsiteX4" fmla="*/ 0 w 112628"/>
                            <a:gd name="connsiteY4" fmla="*/ 56314 h 112628"/>
                            <a:gd name="connsiteX0" fmla="*/ 0 w 87863"/>
                            <a:gd name="connsiteY0" fmla="*/ 56314 h 112628"/>
                            <a:gd name="connsiteX1" fmla="*/ 56314 w 87863"/>
                            <a:gd name="connsiteY1" fmla="*/ 0 h 112628"/>
                            <a:gd name="connsiteX2" fmla="*/ 87863 w 87863"/>
                            <a:gd name="connsiteY2" fmla="*/ 56314 h 112628"/>
                            <a:gd name="connsiteX3" fmla="*/ 56314 w 87863"/>
                            <a:gd name="connsiteY3" fmla="*/ 112628 h 112628"/>
                            <a:gd name="connsiteX4" fmla="*/ 0 w 87863"/>
                            <a:gd name="connsiteY4" fmla="*/ 56314 h 112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7863" h="112628">
                              <a:moveTo>
                                <a:pt x="0" y="56314"/>
                              </a:moveTo>
                              <a:cubicBezTo>
                                <a:pt x="0" y="25213"/>
                                <a:pt x="41670" y="0"/>
                                <a:pt x="56314" y="0"/>
                              </a:cubicBezTo>
                              <a:cubicBezTo>
                                <a:pt x="70958" y="0"/>
                                <a:pt x="87863" y="25213"/>
                                <a:pt x="87863" y="56314"/>
                              </a:cubicBezTo>
                              <a:cubicBezTo>
                                <a:pt x="87863" y="87415"/>
                                <a:pt x="70958" y="112628"/>
                                <a:pt x="56314" y="112628"/>
                              </a:cubicBezTo>
                              <a:cubicBezTo>
                                <a:pt x="41670" y="112628"/>
                                <a:pt x="0" y="87415"/>
                                <a:pt x="0" y="56314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97" name="그룹 196">
                        <a:extLst>
                          <a:ext uri="{FF2B5EF4-FFF2-40B4-BE49-F238E27FC236}">
                            <a16:creationId xmlns:a16="http://schemas.microsoft.com/office/drawing/2014/main" id="{F58BCCDD-3205-4E1D-B18C-03435661BF8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12628" y="4628313"/>
                        <a:ext cx="325233" cy="337807"/>
                        <a:chOff x="8690333" y="4438447"/>
                        <a:chExt cx="492745" cy="511788"/>
                      </a:xfrm>
                      <a:grpFill/>
                    </p:grpSpPr>
                    <p:sp>
                      <p:nvSpPr>
                        <p:cNvPr id="198" name="자유형 271">
                          <a:extLst>
                            <a:ext uri="{FF2B5EF4-FFF2-40B4-BE49-F238E27FC236}">
                              <a16:creationId xmlns:a16="http://schemas.microsoft.com/office/drawing/2014/main" id="{A522A8A2-6787-4C50-9EA1-E947B27985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0874" y="4438447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9" name="자유형 272">
                          <a:extLst>
                            <a:ext uri="{FF2B5EF4-FFF2-40B4-BE49-F238E27FC236}">
                              <a16:creationId xmlns:a16="http://schemas.microsoft.com/office/drawing/2014/main" id="{CADFF7E1-F64D-4230-B433-8D3B3D6565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191553">
                          <a:off x="8978029" y="4486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0" name="자유형 273">
                          <a:extLst>
                            <a:ext uri="{FF2B5EF4-FFF2-40B4-BE49-F238E27FC236}">
                              <a16:creationId xmlns:a16="http://schemas.microsoft.com/office/drawing/2014/main" id="{DF747130-1416-4D6E-96B6-8A0DDF2460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112919">
                          <a:off x="9030276" y="458701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1" name="자유형 274">
                          <a:extLst>
                            <a:ext uri="{FF2B5EF4-FFF2-40B4-BE49-F238E27FC236}">
                              <a16:creationId xmlns:a16="http://schemas.microsoft.com/office/drawing/2014/main" id="{D2FF968E-E523-4F3A-836D-E925818450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234122">
                          <a:off x="8969580" y="4685603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2" name="자유형 275">
                          <a:extLst>
                            <a:ext uri="{FF2B5EF4-FFF2-40B4-BE49-F238E27FC236}">
                              <a16:creationId xmlns:a16="http://schemas.microsoft.com/office/drawing/2014/main" id="{D4C8ED5C-347B-459F-9FAE-6BB06A2182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585781">
                          <a:off x="8784048" y="4489568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3" name="자유형 276">
                          <a:extLst>
                            <a:ext uri="{FF2B5EF4-FFF2-40B4-BE49-F238E27FC236}">
                              <a16:creationId xmlns:a16="http://schemas.microsoft.com/office/drawing/2014/main" id="{BFD9B914-FB0E-439C-BCBF-A1C5C752E20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27816">
                          <a:off x="8749327" y="460595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4" name="자유형 277">
                          <a:extLst>
                            <a:ext uri="{FF2B5EF4-FFF2-40B4-BE49-F238E27FC236}">
                              <a16:creationId xmlns:a16="http://schemas.microsoft.com/office/drawing/2014/main" id="{4F98D32C-715D-4998-A833-1CB58D69D4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8850">
                          <a:off x="8774528" y="47003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5" name="자유형 278">
                          <a:extLst>
                            <a:ext uri="{FF2B5EF4-FFF2-40B4-BE49-F238E27FC236}">
                              <a16:creationId xmlns:a16="http://schemas.microsoft.com/office/drawing/2014/main" id="{19BFF677-4A10-455D-B3AA-D7AC840F03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76820" y="4738439"/>
                          <a:ext cx="93807" cy="211796"/>
                        </a:xfrm>
                        <a:custGeom>
                          <a:avLst/>
                          <a:gdLst>
                            <a:gd name="connsiteX0" fmla="*/ 42146 w 93807"/>
                            <a:gd name="connsiteY0" fmla="*/ 211658 h 211796"/>
                            <a:gd name="connsiteX1" fmla="*/ 236 w 93807"/>
                            <a:gd name="connsiteY1" fmla="*/ 82118 h 211796"/>
                            <a:gd name="connsiteX2" fmla="*/ 61196 w 93807"/>
                            <a:gd name="connsiteY2" fmla="*/ 203 h 211796"/>
                            <a:gd name="connsiteX3" fmla="*/ 93581 w 93807"/>
                            <a:gd name="connsiteY3" fmla="*/ 104978 h 211796"/>
                            <a:gd name="connsiteX4" fmla="*/ 42146 w 93807"/>
                            <a:gd name="connsiteY4" fmla="*/ 211658 h 2117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3807" h="211796">
                              <a:moveTo>
                                <a:pt x="42146" y="211658"/>
                              </a:moveTo>
                              <a:cubicBezTo>
                                <a:pt x="26589" y="207848"/>
                                <a:pt x="-2939" y="117360"/>
                                <a:pt x="236" y="82118"/>
                              </a:cubicBezTo>
                              <a:cubicBezTo>
                                <a:pt x="3411" y="46876"/>
                                <a:pt x="45639" y="-3607"/>
                                <a:pt x="61196" y="203"/>
                              </a:cubicBezTo>
                              <a:cubicBezTo>
                                <a:pt x="76753" y="4013"/>
                                <a:pt x="96121" y="70053"/>
                                <a:pt x="93581" y="104978"/>
                              </a:cubicBezTo>
                              <a:cubicBezTo>
                                <a:pt x="91041" y="139903"/>
                                <a:pt x="57703" y="215468"/>
                                <a:pt x="42146" y="211658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6" name="타원 11">
                          <a:extLst>
                            <a:ext uri="{FF2B5EF4-FFF2-40B4-BE49-F238E27FC236}">
                              <a16:creationId xmlns:a16="http://schemas.microsoft.com/office/drawing/2014/main" id="{969DE721-02C4-4478-B845-66407C8CB6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2764" y="4646295"/>
                          <a:ext cx="87863" cy="112628"/>
                        </a:xfrm>
                        <a:custGeom>
                          <a:avLst/>
                          <a:gdLst>
                            <a:gd name="connsiteX0" fmla="*/ 0 w 112628"/>
                            <a:gd name="connsiteY0" fmla="*/ 56314 h 112628"/>
                            <a:gd name="connsiteX1" fmla="*/ 56314 w 112628"/>
                            <a:gd name="connsiteY1" fmla="*/ 0 h 112628"/>
                            <a:gd name="connsiteX2" fmla="*/ 112628 w 112628"/>
                            <a:gd name="connsiteY2" fmla="*/ 56314 h 112628"/>
                            <a:gd name="connsiteX3" fmla="*/ 56314 w 112628"/>
                            <a:gd name="connsiteY3" fmla="*/ 112628 h 112628"/>
                            <a:gd name="connsiteX4" fmla="*/ 0 w 112628"/>
                            <a:gd name="connsiteY4" fmla="*/ 56314 h 112628"/>
                            <a:gd name="connsiteX0" fmla="*/ 0 w 87863"/>
                            <a:gd name="connsiteY0" fmla="*/ 56314 h 112628"/>
                            <a:gd name="connsiteX1" fmla="*/ 56314 w 87863"/>
                            <a:gd name="connsiteY1" fmla="*/ 0 h 112628"/>
                            <a:gd name="connsiteX2" fmla="*/ 87863 w 87863"/>
                            <a:gd name="connsiteY2" fmla="*/ 56314 h 112628"/>
                            <a:gd name="connsiteX3" fmla="*/ 56314 w 87863"/>
                            <a:gd name="connsiteY3" fmla="*/ 112628 h 112628"/>
                            <a:gd name="connsiteX4" fmla="*/ 0 w 87863"/>
                            <a:gd name="connsiteY4" fmla="*/ 56314 h 112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7863" h="112628">
                              <a:moveTo>
                                <a:pt x="0" y="56314"/>
                              </a:moveTo>
                              <a:cubicBezTo>
                                <a:pt x="0" y="25213"/>
                                <a:pt x="41670" y="0"/>
                                <a:pt x="56314" y="0"/>
                              </a:cubicBezTo>
                              <a:cubicBezTo>
                                <a:pt x="70958" y="0"/>
                                <a:pt x="87863" y="25213"/>
                                <a:pt x="87863" y="56314"/>
                              </a:cubicBezTo>
                              <a:cubicBezTo>
                                <a:pt x="87863" y="87415"/>
                                <a:pt x="70958" y="112628"/>
                                <a:pt x="56314" y="112628"/>
                              </a:cubicBezTo>
                              <a:cubicBezTo>
                                <a:pt x="41670" y="112628"/>
                                <a:pt x="0" y="87415"/>
                                <a:pt x="0" y="56314"/>
                              </a:cubicBez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ko-KR"/>
                          </a:defPPr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150" name="자유형 223">
                  <a:extLst>
                    <a:ext uri="{FF2B5EF4-FFF2-40B4-BE49-F238E27FC236}">
                      <a16:creationId xmlns:a16="http://schemas.microsoft.com/office/drawing/2014/main" id="{3A1631B2-1622-458A-9426-D66DE78B141D}"/>
                    </a:ext>
                  </a:extLst>
                </p:cNvPr>
                <p:cNvSpPr/>
                <p:nvPr/>
              </p:nvSpPr>
              <p:spPr>
                <a:xfrm rot="776797">
                  <a:off x="3975808" y="5183594"/>
                  <a:ext cx="57150" cy="62865"/>
                </a:xfrm>
                <a:custGeom>
                  <a:avLst/>
                  <a:gdLst>
                    <a:gd name="connsiteX0" fmla="*/ 0 w 41910"/>
                    <a:gd name="connsiteY0" fmla="*/ 0 h 45720"/>
                    <a:gd name="connsiteX1" fmla="*/ 41910 w 41910"/>
                    <a:gd name="connsiteY1" fmla="*/ 28575 h 45720"/>
                    <a:gd name="connsiteX2" fmla="*/ 24765 w 41910"/>
                    <a:gd name="connsiteY2" fmla="*/ 45720 h 45720"/>
                    <a:gd name="connsiteX3" fmla="*/ 0 w 41910"/>
                    <a:gd name="connsiteY3" fmla="*/ 0 h 45720"/>
                    <a:gd name="connsiteX0" fmla="*/ 0 w 41910"/>
                    <a:gd name="connsiteY0" fmla="*/ 0 h 45720"/>
                    <a:gd name="connsiteX1" fmla="*/ 19050 w 41910"/>
                    <a:gd name="connsiteY1" fmla="*/ 9525 h 45720"/>
                    <a:gd name="connsiteX2" fmla="*/ 41910 w 41910"/>
                    <a:gd name="connsiteY2" fmla="*/ 28575 h 45720"/>
                    <a:gd name="connsiteX3" fmla="*/ 24765 w 41910"/>
                    <a:gd name="connsiteY3" fmla="*/ 45720 h 45720"/>
                    <a:gd name="connsiteX4" fmla="*/ 0 w 41910"/>
                    <a:gd name="connsiteY4" fmla="*/ 0 h 45720"/>
                    <a:gd name="connsiteX0" fmla="*/ 0 w 57150"/>
                    <a:gd name="connsiteY0" fmla="*/ 0 h 36195"/>
                    <a:gd name="connsiteX1" fmla="*/ 34290 w 57150"/>
                    <a:gd name="connsiteY1" fmla="*/ 0 h 36195"/>
                    <a:gd name="connsiteX2" fmla="*/ 57150 w 57150"/>
                    <a:gd name="connsiteY2" fmla="*/ 19050 h 36195"/>
                    <a:gd name="connsiteX3" fmla="*/ 40005 w 57150"/>
                    <a:gd name="connsiteY3" fmla="*/ 36195 h 36195"/>
                    <a:gd name="connsiteX4" fmla="*/ 0 w 57150"/>
                    <a:gd name="connsiteY4" fmla="*/ 0 h 36195"/>
                    <a:gd name="connsiteX0" fmla="*/ 0 w 57150"/>
                    <a:gd name="connsiteY0" fmla="*/ 26670 h 62865"/>
                    <a:gd name="connsiteX1" fmla="*/ 5715 w 57150"/>
                    <a:gd name="connsiteY1" fmla="*/ 0 h 62865"/>
                    <a:gd name="connsiteX2" fmla="*/ 57150 w 57150"/>
                    <a:gd name="connsiteY2" fmla="*/ 45720 h 62865"/>
                    <a:gd name="connsiteX3" fmla="*/ 40005 w 57150"/>
                    <a:gd name="connsiteY3" fmla="*/ 62865 h 62865"/>
                    <a:gd name="connsiteX4" fmla="*/ 0 w 57150"/>
                    <a:gd name="connsiteY4" fmla="*/ 2667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50" h="62865">
                      <a:moveTo>
                        <a:pt x="0" y="26670"/>
                      </a:moveTo>
                      <a:lnTo>
                        <a:pt x="5715" y="0"/>
                      </a:lnTo>
                      <a:lnTo>
                        <a:pt x="57150" y="45720"/>
                      </a:lnTo>
                      <a:lnTo>
                        <a:pt x="40005" y="62865"/>
                      </a:lnTo>
                      <a:lnTo>
                        <a:pt x="0" y="26670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0D850623-C284-4DE7-9AC3-E911ED54FB78}"/>
                    </a:ext>
                  </a:extLst>
                </p:cNvPr>
                <p:cNvGrpSpPr/>
                <p:nvPr/>
              </p:nvGrpSpPr>
              <p:grpSpPr>
                <a:xfrm rot="776797">
                  <a:off x="3711422" y="5600463"/>
                  <a:ext cx="214374" cy="344419"/>
                  <a:chOff x="6316329" y="4329936"/>
                  <a:chExt cx="214374" cy="344419"/>
                </a:xfrm>
              </p:grpSpPr>
              <p:sp>
                <p:nvSpPr>
                  <p:cNvPr id="186" name="자유형 259">
                    <a:extLst>
                      <a:ext uri="{FF2B5EF4-FFF2-40B4-BE49-F238E27FC236}">
                        <a16:creationId xmlns:a16="http://schemas.microsoft.com/office/drawing/2014/main" id="{D81D2882-A0E1-46F0-A90D-B42924E33C7B}"/>
                      </a:ext>
                    </a:extLst>
                  </p:cNvPr>
                  <p:cNvSpPr/>
                  <p:nvPr/>
                </p:nvSpPr>
                <p:spPr>
                  <a:xfrm>
                    <a:off x="6316329" y="4329936"/>
                    <a:ext cx="112680" cy="273163"/>
                  </a:xfrm>
                  <a:custGeom>
                    <a:avLst/>
                    <a:gdLst>
                      <a:gd name="connsiteX0" fmla="*/ 0 w 251460"/>
                      <a:gd name="connsiteY0" fmla="*/ 80010 h 613410"/>
                      <a:gd name="connsiteX1" fmla="*/ 167640 w 251460"/>
                      <a:gd name="connsiteY1" fmla="*/ 613410 h 613410"/>
                      <a:gd name="connsiteX2" fmla="*/ 251460 w 251460"/>
                      <a:gd name="connsiteY2" fmla="*/ 582930 h 613410"/>
                      <a:gd name="connsiteX3" fmla="*/ 144780 w 251460"/>
                      <a:gd name="connsiteY3" fmla="*/ 0 h 613410"/>
                      <a:gd name="connsiteX4" fmla="*/ 0 w 251460"/>
                      <a:gd name="connsiteY4" fmla="*/ 80010 h 613410"/>
                      <a:gd name="connsiteX0" fmla="*/ 0 w 251460"/>
                      <a:gd name="connsiteY0" fmla="*/ 80010 h 613410"/>
                      <a:gd name="connsiteX1" fmla="*/ 167640 w 251460"/>
                      <a:gd name="connsiteY1" fmla="*/ 613410 h 613410"/>
                      <a:gd name="connsiteX2" fmla="*/ 251460 w 251460"/>
                      <a:gd name="connsiteY2" fmla="*/ 582930 h 613410"/>
                      <a:gd name="connsiteX3" fmla="*/ 144780 w 251460"/>
                      <a:gd name="connsiteY3" fmla="*/ 0 h 613410"/>
                      <a:gd name="connsiteX4" fmla="*/ 0 w 251460"/>
                      <a:gd name="connsiteY4" fmla="*/ 80010 h 613410"/>
                      <a:gd name="connsiteX0" fmla="*/ 0 w 251460"/>
                      <a:gd name="connsiteY0" fmla="*/ 80010 h 609600"/>
                      <a:gd name="connsiteX1" fmla="*/ 198120 w 251460"/>
                      <a:gd name="connsiteY1" fmla="*/ 609600 h 609600"/>
                      <a:gd name="connsiteX2" fmla="*/ 251460 w 251460"/>
                      <a:gd name="connsiteY2" fmla="*/ 582930 h 609600"/>
                      <a:gd name="connsiteX3" fmla="*/ 144780 w 251460"/>
                      <a:gd name="connsiteY3" fmla="*/ 0 h 609600"/>
                      <a:gd name="connsiteX4" fmla="*/ 0 w 251460"/>
                      <a:gd name="connsiteY4" fmla="*/ 8001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1460" h="609600">
                        <a:moveTo>
                          <a:pt x="0" y="80010"/>
                        </a:moveTo>
                        <a:lnTo>
                          <a:pt x="198120" y="609600"/>
                        </a:lnTo>
                        <a:cubicBezTo>
                          <a:pt x="248920" y="599440"/>
                          <a:pt x="223520" y="593090"/>
                          <a:pt x="251460" y="582930"/>
                        </a:cubicBezTo>
                        <a:lnTo>
                          <a:pt x="144780" y="0"/>
                        </a:lnTo>
                        <a:lnTo>
                          <a:pt x="0" y="80010"/>
                        </a:lnTo>
                        <a:close/>
                      </a:path>
                    </a:pathLst>
                  </a:custGeom>
                  <a:solidFill>
                    <a:srgbClr val="FAC09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" name="자유형 260">
                    <a:extLst>
                      <a:ext uri="{FF2B5EF4-FFF2-40B4-BE49-F238E27FC236}">
                        <a16:creationId xmlns:a16="http://schemas.microsoft.com/office/drawing/2014/main" id="{09708A2E-7CA7-4BD7-B522-2B72624CE7FB}"/>
                      </a:ext>
                    </a:extLst>
                  </p:cNvPr>
                  <p:cNvSpPr/>
                  <p:nvPr/>
                </p:nvSpPr>
                <p:spPr>
                  <a:xfrm rot="20686183">
                    <a:off x="6401062" y="4568952"/>
                    <a:ext cx="129641" cy="105403"/>
                  </a:xfrm>
                  <a:custGeom>
                    <a:avLst/>
                    <a:gdLst>
                      <a:gd name="connsiteX0" fmla="*/ 4202 w 428621"/>
                      <a:gd name="connsiteY0" fmla="*/ 20805 h 348484"/>
                      <a:gd name="connsiteX1" fmla="*/ 141362 w 428621"/>
                      <a:gd name="connsiteY1" fmla="*/ 9375 h 348484"/>
                      <a:gd name="connsiteX2" fmla="*/ 141362 w 428621"/>
                      <a:gd name="connsiteY2" fmla="*/ 154155 h 348484"/>
                      <a:gd name="connsiteX3" fmla="*/ 259472 w 428621"/>
                      <a:gd name="connsiteY3" fmla="*/ 241785 h 348484"/>
                      <a:gd name="connsiteX4" fmla="*/ 427112 w 428621"/>
                      <a:gd name="connsiteY4" fmla="*/ 264645 h 348484"/>
                      <a:gd name="connsiteX5" fmla="*/ 331862 w 428621"/>
                      <a:gd name="connsiteY5" fmla="*/ 325605 h 348484"/>
                      <a:gd name="connsiteX6" fmla="*/ 160412 w 428621"/>
                      <a:gd name="connsiteY6" fmla="*/ 325605 h 348484"/>
                      <a:gd name="connsiteX7" fmla="*/ 76592 w 428621"/>
                      <a:gd name="connsiteY7" fmla="*/ 253215 h 348484"/>
                      <a:gd name="connsiteX8" fmla="*/ 57542 w 428621"/>
                      <a:gd name="connsiteY8" fmla="*/ 337035 h 348484"/>
                      <a:gd name="connsiteX9" fmla="*/ 34682 w 428621"/>
                      <a:gd name="connsiteY9" fmla="*/ 337035 h 348484"/>
                      <a:gd name="connsiteX10" fmla="*/ 392 w 428621"/>
                      <a:gd name="connsiteY10" fmla="*/ 237975 h 348484"/>
                      <a:gd name="connsiteX11" fmla="*/ 30872 w 428621"/>
                      <a:gd name="connsiteY11" fmla="*/ 74145 h 348484"/>
                      <a:gd name="connsiteX12" fmla="*/ 4202 w 428621"/>
                      <a:gd name="connsiteY12" fmla="*/ 20805 h 3484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28621" h="348484">
                        <a:moveTo>
                          <a:pt x="4202" y="20805"/>
                        </a:moveTo>
                        <a:cubicBezTo>
                          <a:pt x="22617" y="10010"/>
                          <a:pt x="118502" y="-12850"/>
                          <a:pt x="141362" y="9375"/>
                        </a:cubicBezTo>
                        <a:cubicBezTo>
                          <a:pt x="164222" y="31600"/>
                          <a:pt x="121677" y="115420"/>
                          <a:pt x="141362" y="154155"/>
                        </a:cubicBezTo>
                        <a:cubicBezTo>
                          <a:pt x="161047" y="192890"/>
                          <a:pt x="211847" y="223370"/>
                          <a:pt x="259472" y="241785"/>
                        </a:cubicBezTo>
                        <a:cubicBezTo>
                          <a:pt x="307097" y="260200"/>
                          <a:pt x="415047" y="250675"/>
                          <a:pt x="427112" y="264645"/>
                        </a:cubicBezTo>
                        <a:cubicBezTo>
                          <a:pt x="439177" y="278615"/>
                          <a:pt x="376312" y="315445"/>
                          <a:pt x="331862" y="325605"/>
                        </a:cubicBezTo>
                        <a:cubicBezTo>
                          <a:pt x="287412" y="335765"/>
                          <a:pt x="202957" y="337670"/>
                          <a:pt x="160412" y="325605"/>
                        </a:cubicBezTo>
                        <a:cubicBezTo>
                          <a:pt x="117867" y="313540"/>
                          <a:pt x="93737" y="251310"/>
                          <a:pt x="76592" y="253215"/>
                        </a:cubicBezTo>
                        <a:cubicBezTo>
                          <a:pt x="59447" y="255120"/>
                          <a:pt x="64527" y="323065"/>
                          <a:pt x="57542" y="337035"/>
                        </a:cubicBezTo>
                        <a:cubicBezTo>
                          <a:pt x="50557" y="351005"/>
                          <a:pt x="44207" y="353545"/>
                          <a:pt x="34682" y="337035"/>
                        </a:cubicBezTo>
                        <a:cubicBezTo>
                          <a:pt x="25157" y="320525"/>
                          <a:pt x="1027" y="281790"/>
                          <a:pt x="392" y="237975"/>
                        </a:cubicBezTo>
                        <a:cubicBezTo>
                          <a:pt x="-243" y="194160"/>
                          <a:pt x="27697" y="110340"/>
                          <a:pt x="30872" y="74145"/>
                        </a:cubicBezTo>
                        <a:cubicBezTo>
                          <a:pt x="34047" y="37950"/>
                          <a:pt x="-14213" y="31600"/>
                          <a:pt x="4202" y="20805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52" name="자유형 225">
                  <a:extLst>
                    <a:ext uri="{FF2B5EF4-FFF2-40B4-BE49-F238E27FC236}">
                      <a16:creationId xmlns:a16="http://schemas.microsoft.com/office/drawing/2014/main" id="{9DC074F7-3630-4670-B5E7-BC53C9673819}"/>
                    </a:ext>
                  </a:extLst>
                </p:cNvPr>
                <p:cNvSpPr/>
                <p:nvPr/>
              </p:nvSpPr>
              <p:spPr>
                <a:xfrm rot="776797">
                  <a:off x="3602716" y="5239137"/>
                  <a:ext cx="378164" cy="436294"/>
                </a:xfrm>
                <a:custGeom>
                  <a:avLst/>
                  <a:gdLst>
                    <a:gd name="connsiteX0" fmla="*/ 88416 w 868029"/>
                    <a:gd name="connsiteY0" fmla="*/ 103862 h 1171630"/>
                    <a:gd name="connsiteX1" fmla="*/ 9168 w 868029"/>
                    <a:gd name="connsiteY1" fmla="*/ 384278 h 1171630"/>
                    <a:gd name="connsiteX2" fmla="*/ 277392 w 868029"/>
                    <a:gd name="connsiteY2" fmla="*/ 640310 h 1171630"/>
                    <a:gd name="connsiteX3" fmla="*/ 417600 w 868029"/>
                    <a:gd name="connsiteY3" fmla="*/ 896342 h 1171630"/>
                    <a:gd name="connsiteX4" fmla="*/ 283488 w 868029"/>
                    <a:gd name="connsiteY4" fmla="*/ 1048742 h 1171630"/>
                    <a:gd name="connsiteX5" fmla="*/ 435888 w 868029"/>
                    <a:gd name="connsiteY5" fmla="*/ 1030454 h 1171630"/>
                    <a:gd name="connsiteX6" fmla="*/ 484656 w 868029"/>
                    <a:gd name="connsiteY6" fmla="*/ 1091414 h 1171630"/>
                    <a:gd name="connsiteX7" fmla="*/ 643152 w 868029"/>
                    <a:gd name="connsiteY7" fmla="*/ 1091414 h 1171630"/>
                    <a:gd name="connsiteX8" fmla="*/ 850416 w 868029"/>
                    <a:gd name="connsiteY8" fmla="*/ 1146278 h 1171630"/>
                    <a:gd name="connsiteX9" fmla="*/ 807744 w 868029"/>
                    <a:gd name="connsiteY9" fmla="*/ 628118 h 1171630"/>
                    <a:gd name="connsiteX10" fmla="*/ 417600 w 868029"/>
                    <a:gd name="connsiteY10" fmla="*/ 128246 h 1171630"/>
                    <a:gd name="connsiteX11" fmla="*/ 253008 w 868029"/>
                    <a:gd name="connsiteY11" fmla="*/ 230 h 1171630"/>
                    <a:gd name="connsiteX12" fmla="*/ 51840 w 868029"/>
                    <a:gd name="connsiteY12" fmla="*/ 146534 h 1171630"/>
                    <a:gd name="connsiteX13" fmla="*/ 21360 w 868029"/>
                    <a:gd name="connsiteY13" fmla="*/ 195302 h 1171630"/>
                    <a:gd name="connsiteX0" fmla="*/ 88416 w 868029"/>
                    <a:gd name="connsiteY0" fmla="*/ 103862 h 1171630"/>
                    <a:gd name="connsiteX1" fmla="*/ 9168 w 868029"/>
                    <a:gd name="connsiteY1" fmla="*/ 384278 h 1171630"/>
                    <a:gd name="connsiteX2" fmla="*/ 277392 w 868029"/>
                    <a:gd name="connsiteY2" fmla="*/ 640310 h 1171630"/>
                    <a:gd name="connsiteX3" fmla="*/ 417600 w 868029"/>
                    <a:gd name="connsiteY3" fmla="*/ 896342 h 1171630"/>
                    <a:gd name="connsiteX4" fmla="*/ 283488 w 868029"/>
                    <a:gd name="connsiteY4" fmla="*/ 1048742 h 1171630"/>
                    <a:gd name="connsiteX5" fmla="*/ 435888 w 868029"/>
                    <a:gd name="connsiteY5" fmla="*/ 1030454 h 1171630"/>
                    <a:gd name="connsiteX6" fmla="*/ 484656 w 868029"/>
                    <a:gd name="connsiteY6" fmla="*/ 1091414 h 1171630"/>
                    <a:gd name="connsiteX7" fmla="*/ 643152 w 868029"/>
                    <a:gd name="connsiteY7" fmla="*/ 1091414 h 1171630"/>
                    <a:gd name="connsiteX8" fmla="*/ 850416 w 868029"/>
                    <a:gd name="connsiteY8" fmla="*/ 1146278 h 1171630"/>
                    <a:gd name="connsiteX9" fmla="*/ 807744 w 868029"/>
                    <a:gd name="connsiteY9" fmla="*/ 628118 h 1171630"/>
                    <a:gd name="connsiteX10" fmla="*/ 417600 w 868029"/>
                    <a:gd name="connsiteY10" fmla="*/ 128246 h 1171630"/>
                    <a:gd name="connsiteX11" fmla="*/ 253008 w 868029"/>
                    <a:gd name="connsiteY11" fmla="*/ 230 h 1171630"/>
                    <a:gd name="connsiteX12" fmla="*/ 51840 w 868029"/>
                    <a:gd name="connsiteY12" fmla="*/ 146534 h 1171630"/>
                    <a:gd name="connsiteX13" fmla="*/ 21360 w 868029"/>
                    <a:gd name="connsiteY13" fmla="*/ 195302 h 1171630"/>
                    <a:gd name="connsiteX14" fmla="*/ 88416 w 868029"/>
                    <a:gd name="connsiteY14" fmla="*/ 103862 h 1171630"/>
                    <a:gd name="connsiteX0" fmla="*/ 85190 w 864803"/>
                    <a:gd name="connsiteY0" fmla="*/ 103862 h 1171630"/>
                    <a:gd name="connsiteX1" fmla="*/ 5942 w 864803"/>
                    <a:gd name="connsiteY1" fmla="*/ 384278 h 1171630"/>
                    <a:gd name="connsiteX2" fmla="*/ 274166 w 864803"/>
                    <a:gd name="connsiteY2" fmla="*/ 640310 h 1171630"/>
                    <a:gd name="connsiteX3" fmla="*/ 414374 w 864803"/>
                    <a:gd name="connsiteY3" fmla="*/ 896342 h 1171630"/>
                    <a:gd name="connsiteX4" fmla="*/ 280262 w 864803"/>
                    <a:gd name="connsiteY4" fmla="*/ 1048742 h 1171630"/>
                    <a:gd name="connsiteX5" fmla="*/ 432662 w 864803"/>
                    <a:gd name="connsiteY5" fmla="*/ 1030454 h 1171630"/>
                    <a:gd name="connsiteX6" fmla="*/ 481430 w 864803"/>
                    <a:gd name="connsiteY6" fmla="*/ 1091414 h 1171630"/>
                    <a:gd name="connsiteX7" fmla="*/ 639926 w 864803"/>
                    <a:gd name="connsiteY7" fmla="*/ 1091414 h 1171630"/>
                    <a:gd name="connsiteX8" fmla="*/ 847190 w 864803"/>
                    <a:gd name="connsiteY8" fmla="*/ 1146278 h 1171630"/>
                    <a:gd name="connsiteX9" fmla="*/ 804518 w 864803"/>
                    <a:gd name="connsiteY9" fmla="*/ 628118 h 1171630"/>
                    <a:gd name="connsiteX10" fmla="*/ 414374 w 864803"/>
                    <a:gd name="connsiteY10" fmla="*/ 128246 h 1171630"/>
                    <a:gd name="connsiteX11" fmla="*/ 249782 w 864803"/>
                    <a:gd name="connsiteY11" fmla="*/ 230 h 1171630"/>
                    <a:gd name="connsiteX12" fmla="*/ 48614 w 864803"/>
                    <a:gd name="connsiteY12" fmla="*/ 146534 h 1171630"/>
                    <a:gd name="connsiteX13" fmla="*/ 85190 w 864803"/>
                    <a:gd name="connsiteY13" fmla="*/ 103862 h 1171630"/>
                    <a:gd name="connsiteX0" fmla="*/ 87151 w 866764"/>
                    <a:gd name="connsiteY0" fmla="*/ 103893 h 1171661"/>
                    <a:gd name="connsiteX1" fmla="*/ 7903 w 866764"/>
                    <a:gd name="connsiteY1" fmla="*/ 384309 h 1171661"/>
                    <a:gd name="connsiteX2" fmla="*/ 276127 w 866764"/>
                    <a:gd name="connsiteY2" fmla="*/ 640341 h 1171661"/>
                    <a:gd name="connsiteX3" fmla="*/ 416335 w 866764"/>
                    <a:gd name="connsiteY3" fmla="*/ 896373 h 1171661"/>
                    <a:gd name="connsiteX4" fmla="*/ 282223 w 866764"/>
                    <a:gd name="connsiteY4" fmla="*/ 1048773 h 1171661"/>
                    <a:gd name="connsiteX5" fmla="*/ 434623 w 866764"/>
                    <a:gd name="connsiteY5" fmla="*/ 1030485 h 1171661"/>
                    <a:gd name="connsiteX6" fmla="*/ 483391 w 866764"/>
                    <a:gd name="connsiteY6" fmla="*/ 1091445 h 1171661"/>
                    <a:gd name="connsiteX7" fmla="*/ 641887 w 866764"/>
                    <a:gd name="connsiteY7" fmla="*/ 1091445 h 1171661"/>
                    <a:gd name="connsiteX8" fmla="*/ 849151 w 866764"/>
                    <a:gd name="connsiteY8" fmla="*/ 1146309 h 1171661"/>
                    <a:gd name="connsiteX9" fmla="*/ 806479 w 866764"/>
                    <a:gd name="connsiteY9" fmla="*/ 628149 h 1171661"/>
                    <a:gd name="connsiteX10" fmla="*/ 416335 w 866764"/>
                    <a:gd name="connsiteY10" fmla="*/ 128277 h 1171661"/>
                    <a:gd name="connsiteX11" fmla="*/ 251743 w 866764"/>
                    <a:gd name="connsiteY11" fmla="*/ 261 h 1171661"/>
                    <a:gd name="connsiteX12" fmla="*/ 87151 w 866764"/>
                    <a:gd name="connsiteY12" fmla="*/ 103893 h 1171661"/>
                    <a:gd name="connsiteX0" fmla="*/ 46235 w 879188"/>
                    <a:gd name="connsiteY0" fmla="*/ 96516 h 1171904"/>
                    <a:gd name="connsiteX1" fmla="*/ 20327 w 879188"/>
                    <a:gd name="connsiteY1" fmla="*/ 384552 h 1171904"/>
                    <a:gd name="connsiteX2" fmla="*/ 288551 w 879188"/>
                    <a:gd name="connsiteY2" fmla="*/ 640584 h 1171904"/>
                    <a:gd name="connsiteX3" fmla="*/ 428759 w 879188"/>
                    <a:gd name="connsiteY3" fmla="*/ 896616 h 1171904"/>
                    <a:gd name="connsiteX4" fmla="*/ 294647 w 879188"/>
                    <a:gd name="connsiteY4" fmla="*/ 1049016 h 1171904"/>
                    <a:gd name="connsiteX5" fmla="*/ 447047 w 879188"/>
                    <a:gd name="connsiteY5" fmla="*/ 1030728 h 1171904"/>
                    <a:gd name="connsiteX6" fmla="*/ 495815 w 879188"/>
                    <a:gd name="connsiteY6" fmla="*/ 1091688 h 1171904"/>
                    <a:gd name="connsiteX7" fmla="*/ 654311 w 879188"/>
                    <a:gd name="connsiteY7" fmla="*/ 1091688 h 1171904"/>
                    <a:gd name="connsiteX8" fmla="*/ 861575 w 879188"/>
                    <a:gd name="connsiteY8" fmla="*/ 1146552 h 1171904"/>
                    <a:gd name="connsiteX9" fmla="*/ 818903 w 879188"/>
                    <a:gd name="connsiteY9" fmla="*/ 628392 h 1171904"/>
                    <a:gd name="connsiteX10" fmla="*/ 428759 w 879188"/>
                    <a:gd name="connsiteY10" fmla="*/ 128520 h 1171904"/>
                    <a:gd name="connsiteX11" fmla="*/ 264167 w 879188"/>
                    <a:gd name="connsiteY11" fmla="*/ 504 h 1171904"/>
                    <a:gd name="connsiteX12" fmla="*/ 46235 w 879188"/>
                    <a:gd name="connsiteY12" fmla="*/ 96516 h 1171904"/>
                    <a:gd name="connsiteX0" fmla="*/ 46235 w 915724"/>
                    <a:gd name="connsiteY0" fmla="*/ 96516 h 1188167"/>
                    <a:gd name="connsiteX1" fmla="*/ 20327 w 915724"/>
                    <a:gd name="connsiteY1" fmla="*/ 384552 h 1188167"/>
                    <a:gd name="connsiteX2" fmla="*/ 288551 w 915724"/>
                    <a:gd name="connsiteY2" fmla="*/ 640584 h 1188167"/>
                    <a:gd name="connsiteX3" fmla="*/ 428759 w 915724"/>
                    <a:gd name="connsiteY3" fmla="*/ 896616 h 1188167"/>
                    <a:gd name="connsiteX4" fmla="*/ 294647 w 915724"/>
                    <a:gd name="connsiteY4" fmla="*/ 1049016 h 1188167"/>
                    <a:gd name="connsiteX5" fmla="*/ 447047 w 915724"/>
                    <a:gd name="connsiteY5" fmla="*/ 1030728 h 1188167"/>
                    <a:gd name="connsiteX6" fmla="*/ 495815 w 915724"/>
                    <a:gd name="connsiteY6" fmla="*/ 1091688 h 1188167"/>
                    <a:gd name="connsiteX7" fmla="*/ 654311 w 915724"/>
                    <a:gd name="connsiteY7" fmla="*/ 1091688 h 1188167"/>
                    <a:gd name="connsiteX8" fmla="*/ 861575 w 915724"/>
                    <a:gd name="connsiteY8" fmla="*/ 1146552 h 1188167"/>
                    <a:gd name="connsiteX9" fmla="*/ 879863 w 915724"/>
                    <a:gd name="connsiteY9" fmla="*/ 397203 h 1188167"/>
                    <a:gd name="connsiteX10" fmla="*/ 428759 w 915724"/>
                    <a:gd name="connsiteY10" fmla="*/ 128520 h 1188167"/>
                    <a:gd name="connsiteX11" fmla="*/ 264167 w 915724"/>
                    <a:gd name="connsiteY11" fmla="*/ 504 h 1188167"/>
                    <a:gd name="connsiteX12" fmla="*/ 46235 w 915724"/>
                    <a:gd name="connsiteY12" fmla="*/ 96516 h 1188167"/>
                    <a:gd name="connsiteX0" fmla="*/ 46235 w 899935"/>
                    <a:gd name="connsiteY0" fmla="*/ 96516 h 1200125"/>
                    <a:gd name="connsiteX1" fmla="*/ 20327 w 899935"/>
                    <a:gd name="connsiteY1" fmla="*/ 384552 h 1200125"/>
                    <a:gd name="connsiteX2" fmla="*/ 288551 w 899935"/>
                    <a:gd name="connsiteY2" fmla="*/ 640584 h 1200125"/>
                    <a:gd name="connsiteX3" fmla="*/ 428759 w 899935"/>
                    <a:gd name="connsiteY3" fmla="*/ 896616 h 1200125"/>
                    <a:gd name="connsiteX4" fmla="*/ 294647 w 899935"/>
                    <a:gd name="connsiteY4" fmla="*/ 1049016 h 1200125"/>
                    <a:gd name="connsiteX5" fmla="*/ 447047 w 899935"/>
                    <a:gd name="connsiteY5" fmla="*/ 1030728 h 1200125"/>
                    <a:gd name="connsiteX6" fmla="*/ 495815 w 899935"/>
                    <a:gd name="connsiteY6" fmla="*/ 1091688 h 1200125"/>
                    <a:gd name="connsiteX7" fmla="*/ 654311 w 899935"/>
                    <a:gd name="connsiteY7" fmla="*/ 1091688 h 1200125"/>
                    <a:gd name="connsiteX8" fmla="*/ 804425 w 899935"/>
                    <a:gd name="connsiteY8" fmla="*/ 1160423 h 1200125"/>
                    <a:gd name="connsiteX9" fmla="*/ 879863 w 899935"/>
                    <a:gd name="connsiteY9" fmla="*/ 397203 h 1200125"/>
                    <a:gd name="connsiteX10" fmla="*/ 428759 w 899935"/>
                    <a:gd name="connsiteY10" fmla="*/ 128520 h 1200125"/>
                    <a:gd name="connsiteX11" fmla="*/ 264167 w 899935"/>
                    <a:gd name="connsiteY11" fmla="*/ 504 h 1200125"/>
                    <a:gd name="connsiteX12" fmla="*/ 46235 w 899935"/>
                    <a:gd name="connsiteY12" fmla="*/ 96516 h 1200125"/>
                    <a:gd name="connsiteX0" fmla="*/ 46235 w 897070"/>
                    <a:gd name="connsiteY0" fmla="*/ 97440 h 1201049"/>
                    <a:gd name="connsiteX1" fmla="*/ 20327 w 897070"/>
                    <a:gd name="connsiteY1" fmla="*/ 385476 h 1201049"/>
                    <a:gd name="connsiteX2" fmla="*/ 288551 w 897070"/>
                    <a:gd name="connsiteY2" fmla="*/ 641508 h 1201049"/>
                    <a:gd name="connsiteX3" fmla="*/ 428759 w 897070"/>
                    <a:gd name="connsiteY3" fmla="*/ 897540 h 1201049"/>
                    <a:gd name="connsiteX4" fmla="*/ 294647 w 897070"/>
                    <a:gd name="connsiteY4" fmla="*/ 1049940 h 1201049"/>
                    <a:gd name="connsiteX5" fmla="*/ 447047 w 897070"/>
                    <a:gd name="connsiteY5" fmla="*/ 1031652 h 1201049"/>
                    <a:gd name="connsiteX6" fmla="*/ 495815 w 897070"/>
                    <a:gd name="connsiteY6" fmla="*/ 1092612 h 1201049"/>
                    <a:gd name="connsiteX7" fmla="*/ 654311 w 897070"/>
                    <a:gd name="connsiteY7" fmla="*/ 1092612 h 1201049"/>
                    <a:gd name="connsiteX8" fmla="*/ 804425 w 897070"/>
                    <a:gd name="connsiteY8" fmla="*/ 1161347 h 1201049"/>
                    <a:gd name="connsiteX9" fmla="*/ 879863 w 897070"/>
                    <a:gd name="connsiteY9" fmla="*/ 398127 h 1201049"/>
                    <a:gd name="connsiteX10" fmla="*/ 471271 w 897070"/>
                    <a:gd name="connsiteY10" fmla="*/ 67532 h 1201049"/>
                    <a:gd name="connsiteX11" fmla="*/ 264167 w 897070"/>
                    <a:gd name="connsiteY11" fmla="*/ 1428 h 1201049"/>
                    <a:gd name="connsiteX12" fmla="*/ 46235 w 897070"/>
                    <a:gd name="connsiteY12" fmla="*/ 97440 h 1201049"/>
                    <a:gd name="connsiteX0" fmla="*/ 46235 w 812107"/>
                    <a:gd name="connsiteY0" fmla="*/ 97811 h 1199614"/>
                    <a:gd name="connsiteX1" fmla="*/ 20327 w 812107"/>
                    <a:gd name="connsiteY1" fmla="*/ 385847 h 1199614"/>
                    <a:gd name="connsiteX2" fmla="*/ 288551 w 812107"/>
                    <a:gd name="connsiteY2" fmla="*/ 641879 h 1199614"/>
                    <a:gd name="connsiteX3" fmla="*/ 428759 w 812107"/>
                    <a:gd name="connsiteY3" fmla="*/ 897911 h 1199614"/>
                    <a:gd name="connsiteX4" fmla="*/ 294647 w 812107"/>
                    <a:gd name="connsiteY4" fmla="*/ 1050311 h 1199614"/>
                    <a:gd name="connsiteX5" fmla="*/ 447047 w 812107"/>
                    <a:gd name="connsiteY5" fmla="*/ 1032023 h 1199614"/>
                    <a:gd name="connsiteX6" fmla="*/ 495815 w 812107"/>
                    <a:gd name="connsiteY6" fmla="*/ 1092983 h 1199614"/>
                    <a:gd name="connsiteX7" fmla="*/ 654311 w 812107"/>
                    <a:gd name="connsiteY7" fmla="*/ 1092983 h 1199614"/>
                    <a:gd name="connsiteX8" fmla="*/ 804425 w 812107"/>
                    <a:gd name="connsiteY8" fmla="*/ 1161718 h 1199614"/>
                    <a:gd name="connsiteX9" fmla="*/ 756577 w 812107"/>
                    <a:gd name="connsiteY9" fmla="*/ 424295 h 1199614"/>
                    <a:gd name="connsiteX10" fmla="*/ 471271 w 812107"/>
                    <a:gd name="connsiteY10" fmla="*/ 67903 h 1199614"/>
                    <a:gd name="connsiteX11" fmla="*/ 264167 w 812107"/>
                    <a:gd name="connsiteY11" fmla="*/ 1799 h 1199614"/>
                    <a:gd name="connsiteX12" fmla="*/ 46235 w 812107"/>
                    <a:gd name="connsiteY12" fmla="*/ 97811 h 1199614"/>
                    <a:gd name="connsiteX0" fmla="*/ 46235 w 843926"/>
                    <a:gd name="connsiteY0" fmla="*/ 96866 h 1205201"/>
                    <a:gd name="connsiteX1" fmla="*/ 20327 w 843926"/>
                    <a:gd name="connsiteY1" fmla="*/ 384902 h 1205201"/>
                    <a:gd name="connsiteX2" fmla="*/ 288551 w 843926"/>
                    <a:gd name="connsiteY2" fmla="*/ 640934 h 1205201"/>
                    <a:gd name="connsiteX3" fmla="*/ 428759 w 843926"/>
                    <a:gd name="connsiteY3" fmla="*/ 896966 h 1205201"/>
                    <a:gd name="connsiteX4" fmla="*/ 294647 w 843926"/>
                    <a:gd name="connsiteY4" fmla="*/ 1049366 h 1205201"/>
                    <a:gd name="connsiteX5" fmla="*/ 447047 w 843926"/>
                    <a:gd name="connsiteY5" fmla="*/ 1031078 h 1205201"/>
                    <a:gd name="connsiteX6" fmla="*/ 495815 w 843926"/>
                    <a:gd name="connsiteY6" fmla="*/ 1092038 h 1205201"/>
                    <a:gd name="connsiteX7" fmla="*/ 654311 w 843926"/>
                    <a:gd name="connsiteY7" fmla="*/ 1092038 h 1205201"/>
                    <a:gd name="connsiteX8" fmla="*/ 804425 w 843926"/>
                    <a:gd name="connsiteY8" fmla="*/ 1160773 h 1205201"/>
                    <a:gd name="connsiteX9" fmla="*/ 816095 w 843926"/>
                    <a:gd name="connsiteY9" fmla="*/ 330483 h 1205201"/>
                    <a:gd name="connsiteX10" fmla="*/ 471271 w 843926"/>
                    <a:gd name="connsiteY10" fmla="*/ 66958 h 1205201"/>
                    <a:gd name="connsiteX11" fmla="*/ 264167 w 843926"/>
                    <a:gd name="connsiteY11" fmla="*/ 854 h 1205201"/>
                    <a:gd name="connsiteX12" fmla="*/ 46235 w 843926"/>
                    <a:gd name="connsiteY12" fmla="*/ 96866 h 1205201"/>
                    <a:gd name="connsiteX0" fmla="*/ 46235 w 843926"/>
                    <a:gd name="connsiteY0" fmla="*/ 73279 h 1181614"/>
                    <a:gd name="connsiteX1" fmla="*/ 20327 w 843926"/>
                    <a:gd name="connsiteY1" fmla="*/ 361315 h 1181614"/>
                    <a:gd name="connsiteX2" fmla="*/ 288551 w 843926"/>
                    <a:gd name="connsiteY2" fmla="*/ 617347 h 1181614"/>
                    <a:gd name="connsiteX3" fmla="*/ 428759 w 843926"/>
                    <a:gd name="connsiteY3" fmla="*/ 873379 h 1181614"/>
                    <a:gd name="connsiteX4" fmla="*/ 294647 w 843926"/>
                    <a:gd name="connsiteY4" fmla="*/ 1025779 h 1181614"/>
                    <a:gd name="connsiteX5" fmla="*/ 447047 w 843926"/>
                    <a:gd name="connsiteY5" fmla="*/ 1007491 h 1181614"/>
                    <a:gd name="connsiteX6" fmla="*/ 495815 w 843926"/>
                    <a:gd name="connsiteY6" fmla="*/ 1068451 h 1181614"/>
                    <a:gd name="connsiteX7" fmla="*/ 654311 w 843926"/>
                    <a:gd name="connsiteY7" fmla="*/ 1068451 h 1181614"/>
                    <a:gd name="connsiteX8" fmla="*/ 804425 w 843926"/>
                    <a:gd name="connsiteY8" fmla="*/ 1137186 h 1181614"/>
                    <a:gd name="connsiteX9" fmla="*/ 816095 w 843926"/>
                    <a:gd name="connsiteY9" fmla="*/ 306896 h 1181614"/>
                    <a:gd name="connsiteX10" fmla="*/ 471271 w 843926"/>
                    <a:gd name="connsiteY10" fmla="*/ 43371 h 1181614"/>
                    <a:gd name="connsiteX11" fmla="*/ 251412 w 843926"/>
                    <a:gd name="connsiteY11" fmla="*/ 3063 h 1181614"/>
                    <a:gd name="connsiteX12" fmla="*/ 46235 w 843926"/>
                    <a:gd name="connsiteY12" fmla="*/ 73279 h 1181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43926" h="1181614">
                      <a:moveTo>
                        <a:pt x="46235" y="73279"/>
                      </a:moveTo>
                      <a:cubicBezTo>
                        <a:pt x="5595" y="137287"/>
                        <a:pt x="-20059" y="270637"/>
                        <a:pt x="20327" y="361315"/>
                      </a:cubicBezTo>
                      <a:cubicBezTo>
                        <a:pt x="60713" y="451993"/>
                        <a:pt x="220479" y="532003"/>
                        <a:pt x="288551" y="617347"/>
                      </a:cubicBezTo>
                      <a:cubicBezTo>
                        <a:pt x="356623" y="702691"/>
                        <a:pt x="427743" y="805307"/>
                        <a:pt x="428759" y="873379"/>
                      </a:cubicBezTo>
                      <a:cubicBezTo>
                        <a:pt x="429775" y="941451"/>
                        <a:pt x="291599" y="1003427"/>
                        <a:pt x="294647" y="1025779"/>
                      </a:cubicBezTo>
                      <a:cubicBezTo>
                        <a:pt x="297695" y="1048131"/>
                        <a:pt x="413519" y="1000379"/>
                        <a:pt x="447047" y="1007491"/>
                      </a:cubicBezTo>
                      <a:cubicBezTo>
                        <a:pt x="480575" y="1014603"/>
                        <a:pt x="461271" y="1058291"/>
                        <a:pt x="495815" y="1068451"/>
                      </a:cubicBezTo>
                      <a:cubicBezTo>
                        <a:pt x="530359" y="1078611"/>
                        <a:pt x="602876" y="1056995"/>
                        <a:pt x="654311" y="1068451"/>
                      </a:cubicBezTo>
                      <a:cubicBezTo>
                        <a:pt x="705746" y="1079907"/>
                        <a:pt x="777461" y="1264112"/>
                        <a:pt x="804425" y="1137186"/>
                      </a:cubicBezTo>
                      <a:cubicBezTo>
                        <a:pt x="831389" y="1010260"/>
                        <a:pt x="871621" y="489198"/>
                        <a:pt x="816095" y="306896"/>
                      </a:cubicBezTo>
                      <a:cubicBezTo>
                        <a:pt x="760569" y="124594"/>
                        <a:pt x="565385" y="94010"/>
                        <a:pt x="471271" y="43371"/>
                      </a:cubicBezTo>
                      <a:cubicBezTo>
                        <a:pt x="377157" y="-7268"/>
                        <a:pt x="322251" y="-1922"/>
                        <a:pt x="251412" y="3063"/>
                      </a:cubicBezTo>
                      <a:cubicBezTo>
                        <a:pt x="180573" y="8048"/>
                        <a:pt x="86875" y="9271"/>
                        <a:pt x="46235" y="73279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" name="자유형 226">
                  <a:extLst>
                    <a:ext uri="{FF2B5EF4-FFF2-40B4-BE49-F238E27FC236}">
                      <a16:creationId xmlns:a16="http://schemas.microsoft.com/office/drawing/2014/main" id="{8C0D06CA-31B8-4D30-A365-A4F4488B673A}"/>
                    </a:ext>
                  </a:extLst>
                </p:cNvPr>
                <p:cNvSpPr/>
                <p:nvPr/>
              </p:nvSpPr>
              <p:spPr>
                <a:xfrm rot="776797">
                  <a:off x="3528112" y="5142048"/>
                  <a:ext cx="393966" cy="525132"/>
                </a:xfrm>
                <a:custGeom>
                  <a:avLst/>
                  <a:gdLst>
                    <a:gd name="connsiteX0" fmla="*/ 88416 w 868029"/>
                    <a:gd name="connsiteY0" fmla="*/ 103862 h 1171630"/>
                    <a:gd name="connsiteX1" fmla="*/ 9168 w 868029"/>
                    <a:gd name="connsiteY1" fmla="*/ 384278 h 1171630"/>
                    <a:gd name="connsiteX2" fmla="*/ 277392 w 868029"/>
                    <a:gd name="connsiteY2" fmla="*/ 640310 h 1171630"/>
                    <a:gd name="connsiteX3" fmla="*/ 417600 w 868029"/>
                    <a:gd name="connsiteY3" fmla="*/ 896342 h 1171630"/>
                    <a:gd name="connsiteX4" fmla="*/ 283488 w 868029"/>
                    <a:gd name="connsiteY4" fmla="*/ 1048742 h 1171630"/>
                    <a:gd name="connsiteX5" fmla="*/ 435888 w 868029"/>
                    <a:gd name="connsiteY5" fmla="*/ 1030454 h 1171630"/>
                    <a:gd name="connsiteX6" fmla="*/ 484656 w 868029"/>
                    <a:gd name="connsiteY6" fmla="*/ 1091414 h 1171630"/>
                    <a:gd name="connsiteX7" fmla="*/ 643152 w 868029"/>
                    <a:gd name="connsiteY7" fmla="*/ 1091414 h 1171630"/>
                    <a:gd name="connsiteX8" fmla="*/ 850416 w 868029"/>
                    <a:gd name="connsiteY8" fmla="*/ 1146278 h 1171630"/>
                    <a:gd name="connsiteX9" fmla="*/ 807744 w 868029"/>
                    <a:gd name="connsiteY9" fmla="*/ 628118 h 1171630"/>
                    <a:gd name="connsiteX10" fmla="*/ 417600 w 868029"/>
                    <a:gd name="connsiteY10" fmla="*/ 128246 h 1171630"/>
                    <a:gd name="connsiteX11" fmla="*/ 253008 w 868029"/>
                    <a:gd name="connsiteY11" fmla="*/ 230 h 1171630"/>
                    <a:gd name="connsiteX12" fmla="*/ 51840 w 868029"/>
                    <a:gd name="connsiteY12" fmla="*/ 146534 h 1171630"/>
                    <a:gd name="connsiteX13" fmla="*/ 21360 w 868029"/>
                    <a:gd name="connsiteY13" fmla="*/ 195302 h 1171630"/>
                    <a:gd name="connsiteX0" fmla="*/ 88416 w 868029"/>
                    <a:gd name="connsiteY0" fmla="*/ 103862 h 1171630"/>
                    <a:gd name="connsiteX1" fmla="*/ 9168 w 868029"/>
                    <a:gd name="connsiteY1" fmla="*/ 384278 h 1171630"/>
                    <a:gd name="connsiteX2" fmla="*/ 277392 w 868029"/>
                    <a:gd name="connsiteY2" fmla="*/ 640310 h 1171630"/>
                    <a:gd name="connsiteX3" fmla="*/ 417600 w 868029"/>
                    <a:gd name="connsiteY3" fmla="*/ 896342 h 1171630"/>
                    <a:gd name="connsiteX4" fmla="*/ 283488 w 868029"/>
                    <a:gd name="connsiteY4" fmla="*/ 1048742 h 1171630"/>
                    <a:gd name="connsiteX5" fmla="*/ 435888 w 868029"/>
                    <a:gd name="connsiteY5" fmla="*/ 1030454 h 1171630"/>
                    <a:gd name="connsiteX6" fmla="*/ 484656 w 868029"/>
                    <a:gd name="connsiteY6" fmla="*/ 1091414 h 1171630"/>
                    <a:gd name="connsiteX7" fmla="*/ 643152 w 868029"/>
                    <a:gd name="connsiteY7" fmla="*/ 1091414 h 1171630"/>
                    <a:gd name="connsiteX8" fmla="*/ 850416 w 868029"/>
                    <a:gd name="connsiteY8" fmla="*/ 1146278 h 1171630"/>
                    <a:gd name="connsiteX9" fmla="*/ 807744 w 868029"/>
                    <a:gd name="connsiteY9" fmla="*/ 628118 h 1171630"/>
                    <a:gd name="connsiteX10" fmla="*/ 417600 w 868029"/>
                    <a:gd name="connsiteY10" fmla="*/ 128246 h 1171630"/>
                    <a:gd name="connsiteX11" fmla="*/ 253008 w 868029"/>
                    <a:gd name="connsiteY11" fmla="*/ 230 h 1171630"/>
                    <a:gd name="connsiteX12" fmla="*/ 51840 w 868029"/>
                    <a:gd name="connsiteY12" fmla="*/ 146534 h 1171630"/>
                    <a:gd name="connsiteX13" fmla="*/ 21360 w 868029"/>
                    <a:gd name="connsiteY13" fmla="*/ 195302 h 1171630"/>
                    <a:gd name="connsiteX14" fmla="*/ 88416 w 868029"/>
                    <a:gd name="connsiteY14" fmla="*/ 103862 h 1171630"/>
                    <a:gd name="connsiteX0" fmla="*/ 85190 w 864803"/>
                    <a:gd name="connsiteY0" fmla="*/ 103862 h 1171630"/>
                    <a:gd name="connsiteX1" fmla="*/ 5942 w 864803"/>
                    <a:gd name="connsiteY1" fmla="*/ 384278 h 1171630"/>
                    <a:gd name="connsiteX2" fmla="*/ 274166 w 864803"/>
                    <a:gd name="connsiteY2" fmla="*/ 640310 h 1171630"/>
                    <a:gd name="connsiteX3" fmla="*/ 414374 w 864803"/>
                    <a:gd name="connsiteY3" fmla="*/ 896342 h 1171630"/>
                    <a:gd name="connsiteX4" fmla="*/ 280262 w 864803"/>
                    <a:gd name="connsiteY4" fmla="*/ 1048742 h 1171630"/>
                    <a:gd name="connsiteX5" fmla="*/ 432662 w 864803"/>
                    <a:gd name="connsiteY5" fmla="*/ 1030454 h 1171630"/>
                    <a:gd name="connsiteX6" fmla="*/ 481430 w 864803"/>
                    <a:gd name="connsiteY6" fmla="*/ 1091414 h 1171630"/>
                    <a:gd name="connsiteX7" fmla="*/ 639926 w 864803"/>
                    <a:gd name="connsiteY7" fmla="*/ 1091414 h 1171630"/>
                    <a:gd name="connsiteX8" fmla="*/ 847190 w 864803"/>
                    <a:gd name="connsiteY8" fmla="*/ 1146278 h 1171630"/>
                    <a:gd name="connsiteX9" fmla="*/ 804518 w 864803"/>
                    <a:gd name="connsiteY9" fmla="*/ 628118 h 1171630"/>
                    <a:gd name="connsiteX10" fmla="*/ 414374 w 864803"/>
                    <a:gd name="connsiteY10" fmla="*/ 128246 h 1171630"/>
                    <a:gd name="connsiteX11" fmla="*/ 249782 w 864803"/>
                    <a:gd name="connsiteY11" fmla="*/ 230 h 1171630"/>
                    <a:gd name="connsiteX12" fmla="*/ 48614 w 864803"/>
                    <a:gd name="connsiteY12" fmla="*/ 146534 h 1171630"/>
                    <a:gd name="connsiteX13" fmla="*/ 85190 w 864803"/>
                    <a:gd name="connsiteY13" fmla="*/ 103862 h 1171630"/>
                    <a:gd name="connsiteX0" fmla="*/ 87151 w 866764"/>
                    <a:gd name="connsiteY0" fmla="*/ 103893 h 1171661"/>
                    <a:gd name="connsiteX1" fmla="*/ 7903 w 866764"/>
                    <a:gd name="connsiteY1" fmla="*/ 384309 h 1171661"/>
                    <a:gd name="connsiteX2" fmla="*/ 276127 w 866764"/>
                    <a:gd name="connsiteY2" fmla="*/ 640341 h 1171661"/>
                    <a:gd name="connsiteX3" fmla="*/ 416335 w 866764"/>
                    <a:gd name="connsiteY3" fmla="*/ 896373 h 1171661"/>
                    <a:gd name="connsiteX4" fmla="*/ 282223 w 866764"/>
                    <a:gd name="connsiteY4" fmla="*/ 1048773 h 1171661"/>
                    <a:gd name="connsiteX5" fmla="*/ 434623 w 866764"/>
                    <a:gd name="connsiteY5" fmla="*/ 1030485 h 1171661"/>
                    <a:gd name="connsiteX6" fmla="*/ 483391 w 866764"/>
                    <a:gd name="connsiteY6" fmla="*/ 1091445 h 1171661"/>
                    <a:gd name="connsiteX7" fmla="*/ 641887 w 866764"/>
                    <a:gd name="connsiteY7" fmla="*/ 1091445 h 1171661"/>
                    <a:gd name="connsiteX8" fmla="*/ 849151 w 866764"/>
                    <a:gd name="connsiteY8" fmla="*/ 1146309 h 1171661"/>
                    <a:gd name="connsiteX9" fmla="*/ 806479 w 866764"/>
                    <a:gd name="connsiteY9" fmla="*/ 628149 h 1171661"/>
                    <a:gd name="connsiteX10" fmla="*/ 416335 w 866764"/>
                    <a:gd name="connsiteY10" fmla="*/ 128277 h 1171661"/>
                    <a:gd name="connsiteX11" fmla="*/ 251743 w 866764"/>
                    <a:gd name="connsiteY11" fmla="*/ 261 h 1171661"/>
                    <a:gd name="connsiteX12" fmla="*/ 87151 w 866764"/>
                    <a:gd name="connsiteY12" fmla="*/ 103893 h 1171661"/>
                    <a:gd name="connsiteX0" fmla="*/ 46235 w 879188"/>
                    <a:gd name="connsiteY0" fmla="*/ 96516 h 1171904"/>
                    <a:gd name="connsiteX1" fmla="*/ 20327 w 879188"/>
                    <a:gd name="connsiteY1" fmla="*/ 384552 h 1171904"/>
                    <a:gd name="connsiteX2" fmla="*/ 288551 w 879188"/>
                    <a:gd name="connsiteY2" fmla="*/ 640584 h 1171904"/>
                    <a:gd name="connsiteX3" fmla="*/ 428759 w 879188"/>
                    <a:gd name="connsiteY3" fmla="*/ 896616 h 1171904"/>
                    <a:gd name="connsiteX4" fmla="*/ 294647 w 879188"/>
                    <a:gd name="connsiteY4" fmla="*/ 1049016 h 1171904"/>
                    <a:gd name="connsiteX5" fmla="*/ 447047 w 879188"/>
                    <a:gd name="connsiteY5" fmla="*/ 1030728 h 1171904"/>
                    <a:gd name="connsiteX6" fmla="*/ 495815 w 879188"/>
                    <a:gd name="connsiteY6" fmla="*/ 1091688 h 1171904"/>
                    <a:gd name="connsiteX7" fmla="*/ 654311 w 879188"/>
                    <a:gd name="connsiteY7" fmla="*/ 1091688 h 1171904"/>
                    <a:gd name="connsiteX8" fmla="*/ 861575 w 879188"/>
                    <a:gd name="connsiteY8" fmla="*/ 1146552 h 1171904"/>
                    <a:gd name="connsiteX9" fmla="*/ 818903 w 879188"/>
                    <a:gd name="connsiteY9" fmla="*/ 628392 h 1171904"/>
                    <a:gd name="connsiteX10" fmla="*/ 428759 w 879188"/>
                    <a:gd name="connsiteY10" fmla="*/ 128520 h 1171904"/>
                    <a:gd name="connsiteX11" fmla="*/ 264167 w 879188"/>
                    <a:gd name="connsiteY11" fmla="*/ 504 h 1171904"/>
                    <a:gd name="connsiteX12" fmla="*/ 46235 w 879188"/>
                    <a:gd name="connsiteY12" fmla="*/ 96516 h 1171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9188" h="1171904">
                      <a:moveTo>
                        <a:pt x="46235" y="96516"/>
                      </a:moveTo>
                      <a:cubicBezTo>
                        <a:pt x="5595" y="160524"/>
                        <a:pt x="-20059" y="293874"/>
                        <a:pt x="20327" y="384552"/>
                      </a:cubicBezTo>
                      <a:cubicBezTo>
                        <a:pt x="60713" y="475230"/>
                        <a:pt x="220479" y="555240"/>
                        <a:pt x="288551" y="640584"/>
                      </a:cubicBezTo>
                      <a:cubicBezTo>
                        <a:pt x="356623" y="725928"/>
                        <a:pt x="427743" y="828544"/>
                        <a:pt x="428759" y="896616"/>
                      </a:cubicBezTo>
                      <a:cubicBezTo>
                        <a:pt x="429775" y="964688"/>
                        <a:pt x="291599" y="1026664"/>
                        <a:pt x="294647" y="1049016"/>
                      </a:cubicBezTo>
                      <a:cubicBezTo>
                        <a:pt x="297695" y="1071368"/>
                        <a:pt x="413519" y="1023616"/>
                        <a:pt x="447047" y="1030728"/>
                      </a:cubicBezTo>
                      <a:cubicBezTo>
                        <a:pt x="480575" y="1037840"/>
                        <a:pt x="461271" y="1081528"/>
                        <a:pt x="495815" y="1091688"/>
                      </a:cubicBezTo>
                      <a:cubicBezTo>
                        <a:pt x="530359" y="1101848"/>
                        <a:pt x="593351" y="1082544"/>
                        <a:pt x="654311" y="1091688"/>
                      </a:cubicBezTo>
                      <a:cubicBezTo>
                        <a:pt x="715271" y="1100832"/>
                        <a:pt x="834143" y="1223768"/>
                        <a:pt x="861575" y="1146552"/>
                      </a:cubicBezTo>
                      <a:cubicBezTo>
                        <a:pt x="889007" y="1069336"/>
                        <a:pt x="891039" y="798064"/>
                        <a:pt x="818903" y="628392"/>
                      </a:cubicBezTo>
                      <a:cubicBezTo>
                        <a:pt x="746767" y="458720"/>
                        <a:pt x="521215" y="233168"/>
                        <a:pt x="428759" y="128520"/>
                      </a:cubicBezTo>
                      <a:cubicBezTo>
                        <a:pt x="336303" y="23872"/>
                        <a:pt x="327921" y="5838"/>
                        <a:pt x="264167" y="504"/>
                      </a:cubicBezTo>
                      <a:cubicBezTo>
                        <a:pt x="200413" y="-4830"/>
                        <a:pt x="86875" y="32508"/>
                        <a:pt x="46235" y="96516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5" name="자유형 228">
                  <a:extLst>
                    <a:ext uri="{FF2B5EF4-FFF2-40B4-BE49-F238E27FC236}">
                      <a16:creationId xmlns:a16="http://schemas.microsoft.com/office/drawing/2014/main" id="{38CC5B2A-3A4D-4E0E-8186-B9F0E100179F}"/>
                    </a:ext>
                  </a:extLst>
                </p:cNvPr>
                <p:cNvSpPr/>
                <p:nvPr/>
              </p:nvSpPr>
              <p:spPr>
                <a:xfrm rot="6059889">
                  <a:off x="3781126" y="4936073"/>
                  <a:ext cx="166217" cy="251183"/>
                </a:xfrm>
                <a:custGeom>
                  <a:avLst/>
                  <a:gdLst>
                    <a:gd name="connsiteX0" fmla="*/ 109728 w 993648"/>
                    <a:gd name="connsiteY0" fmla="*/ 0 h 798576"/>
                    <a:gd name="connsiteX1" fmla="*/ 451104 w 993648"/>
                    <a:gd name="connsiteY1" fmla="*/ 371856 h 798576"/>
                    <a:gd name="connsiteX2" fmla="*/ 597408 w 993648"/>
                    <a:gd name="connsiteY2" fmla="*/ 591312 h 798576"/>
                    <a:gd name="connsiteX3" fmla="*/ 908304 w 993648"/>
                    <a:gd name="connsiteY3" fmla="*/ 323088 h 798576"/>
                    <a:gd name="connsiteX4" fmla="*/ 993648 w 993648"/>
                    <a:gd name="connsiteY4" fmla="*/ 518160 h 798576"/>
                    <a:gd name="connsiteX5" fmla="*/ 518160 w 993648"/>
                    <a:gd name="connsiteY5" fmla="*/ 798576 h 798576"/>
                    <a:gd name="connsiteX6" fmla="*/ 0 w 993648"/>
                    <a:gd name="connsiteY6" fmla="*/ 280416 h 798576"/>
                    <a:gd name="connsiteX7" fmla="*/ 109728 w 993648"/>
                    <a:gd name="connsiteY7" fmla="*/ 0 h 798576"/>
                    <a:gd name="connsiteX0" fmla="*/ 109728 w 993648"/>
                    <a:gd name="connsiteY0" fmla="*/ 0 h 827151"/>
                    <a:gd name="connsiteX1" fmla="*/ 451104 w 993648"/>
                    <a:gd name="connsiteY1" fmla="*/ 371856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361569 w 993648"/>
                    <a:gd name="connsiteY1" fmla="*/ 463296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403479 w 993648"/>
                    <a:gd name="connsiteY1" fmla="*/ 575691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403479 w 993648"/>
                    <a:gd name="connsiteY1" fmla="*/ 575691 h 827151"/>
                    <a:gd name="connsiteX2" fmla="*/ 908304 w 993648"/>
                    <a:gd name="connsiteY2" fmla="*/ 323088 h 827151"/>
                    <a:gd name="connsiteX3" fmla="*/ 993648 w 993648"/>
                    <a:gd name="connsiteY3" fmla="*/ 518160 h 827151"/>
                    <a:gd name="connsiteX4" fmla="*/ 280035 w 993648"/>
                    <a:gd name="connsiteY4" fmla="*/ 827151 h 827151"/>
                    <a:gd name="connsiteX5" fmla="*/ 0 w 993648"/>
                    <a:gd name="connsiteY5" fmla="*/ 280416 h 827151"/>
                    <a:gd name="connsiteX6" fmla="*/ 109728 w 993648"/>
                    <a:gd name="connsiteY6" fmla="*/ 0 h 827151"/>
                    <a:gd name="connsiteX0" fmla="*/ 109728 w 908304"/>
                    <a:gd name="connsiteY0" fmla="*/ 0 h 827151"/>
                    <a:gd name="connsiteX1" fmla="*/ 403479 w 908304"/>
                    <a:gd name="connsiteY1" fmla="*/ 575691 h 827151"/>
                    <a:gd name="connsiteX2" fmla="*/ 908304 w 908304"/>
                    <a:gd name="connsiteY2" fmla="*/ 323088 h 827151"/>
                    <a:gd name="connsiteX3" fmla="*/ 907923 w 908304"/>
                    <a:gd name="connsiteY3" fmla="*/ 544830 h 827151"/>
                    <a:gd name="connsiteX4" fmla="*/ 280035 w 908304"/>
                    <a:gd name="connsiteY4" fmla="*/ 827151 h 827151"/>
                    <a:gd name="connsiteX5" fmla="*/ 0 w 908304"/>
                    <a:gd name="connsiteY5" fmla="*/ 280416 h 827151"/>
                    <a:gd name="connsiteX6" fmla="*/ 109728 w 908304"/>
                    <a:gd name="connsiteY6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280035 w 907923"/>
                    <a:gd name="connsiteY4" fmla="*/ 827151 h 827151"/>
                    <a:gd name="connsiteX5" fmla="*/ 0 w 907923"/>
                    <a:gd name="connsiteY5" fmla="*/ 280416 h 827151"/>
                    <a:gd name="connsiteX6" fmla="*/ 109728 w 907923"/>
                    <a:gd name="connsiteY6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336043 w 907923"/>
                    <a:gd name="connsiteY4" fmla="*/ 798195 h 827151"/>
                    <a:gd name="connsiteX5" fmla="*/ 280035 w 907923"/>
                    <a:gd name="connsiteY5" fmla="*/ 827151 h 827151"/>
                    <a:gd name="connsiteX6" fmla="*/ 0 w 907923"/>
                    <a:gd name="connsiteY6" fmla="*/ 280416 h 827151"/>
                    <a:gd name="connsiteX7" fmla="*/ 109728 w 907923"/>
                    <a:gd name="connsiteY7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336043 w 907923"/>
                    <a:gd name="connsiteY4" fmla="*/ 798195 h 827151"/>
                    <a:gd name="connsiteX5" fmla="*/ 280035 w 907923"/>
                    <a:gd name="connsiteY5" fmla="*/ 827151 h 827151"/>
                    <a:gd name="connsiteX6" fmla="*/ 246508 w 907923"/>
                    <a:gd name="connsiteY6" fmla="*/ 762000 h 827151"/>
                    <a:gd name="connsiteX7" fmla="*/ 0 w 907923"/>
                    <a:gd name="connsiteY7" fmla="*/ 280416 h 827151"/>
                    <a:gd name="connsiteX8" fmla="*/ 109728 w 907923"/>
                    <a:gd name="connsiteY8" fmla="*/ 0 h 827151"/>
                    <a:gd name="connsiteX0" fmla="*/ 109728 w 907923"/>
                    <a:gd name="connsiteY0" fmla="*/ 0 h 798195"/>
                    <a:gd name="connsiteX1" fmla="*/ 403479 w 907923"/>
                    <a:gd name="connsiteY1" fmla="*/ 575691 h 798195"/>
                    <a:gd name="connsiteX2" fmla="*/ 816864 w 907923"/>
                    <a:gd name="connsiteY2" fmla="*/ 374523 h 798195"/>
                    <a:gd name="connsiteX3" fmla="*/ 907923 w 907923"/>
                    <a:gd name="connsiteY3" fmla="*/ 544830 h 798195"/>
                    <a:gd name="connsiteX4" fmla="*/ 336043 w 907923"/>
                    <a:gd name="connsiteY4" fmla="*/ 798195 h 798195"/>
                    <a:gd name="connsiteX5" fmla="*/ 246508 w 907923"/>
                    <a:gd name="connsiteY5" fmla="*/ 762000 h 798195"/>
                    <a:gd name="connsiteX6" fmla="*/ 0 w 907923"/>
                    <a:gd name="connsiteY6" fmla="*/ 280416 h 798195"/>
                    <a:gd name="connsiteX7" fmla="*/ 109728 w 907923"/>
                    <a:gd name="connsiteY7" fmla="*/ 0 h 798195"/>
                    <a:gd name="connsiteX0" fmla="*/ 109728 w 907923"/>
                    <a:gd name="connsiteY0" fmla="*/ 0 h 826419"/>
                    <a:gd name="connsiteX1" fmla="*/ 403479 w 907923"/>
                    <a:gd name="connsiteY1" fmla="*/ 575691 h 826419"/>
                    <a:gd name="connsiteX2" fmla="*/ 816864 w 907923"/>
                    <a:gd name="connsiteY2" fmla="*/ 374523 h 826419"/>
                    <a:gd name="connsiteX3" fmla="*/ 907923 w 907923"/>
                    <a:gd name="connsiteY3" fmla="*/ 544830 h 826419"/>
                    <a:gd name="connsiteX4" fmla="*/ 336043 w 907923"/>
                    <a:gd name="connsiteY4" fmla="*/ 798195 h 826419"/>
                    <a:gd name="connsiteX5" fmla="*/ 246508 w 907923"/>
                    <a:gd name="connsiteY5" fmla="*/ 762000 h 826419"/>
                    <a:gd name="connsiteX6" fmla="*/ 0 w 907923"/>
                    <a:gd name="connsiteY6" fmla="*/ 280416 h 826419"/>
                    <a:gd name="connsiteX7" fmla="*/ 109728 w 907923"/>
                    <a:gd name="connsiteY7" fmla="*/ 0 h 826419"/>
                    <a:gd name="connsiteX0" fmla="*/ 109728 w 907923"/>
                    <a:gd name="connsiteY0" fmla="*/ 0 h 817459"/>
                    <a:gd name="connsiteX1" fmla="*/ 403479 w 907923"/>
                    <a:gd name="connsiteY1" fmla="*/ 575691 h 817459"/>
                    <a:gd name="connsiteX2" fmla="*/ 816864 w 907923"/>
                    <a:gd name="connsiteY2" fmla="*/ 374523 h 817459"/>
                    <a:gd name="connsiteX3" fmla="*/ 907923 w 907923"/>
                    <a:gd name="connsiteY3" fmla="*/ 544830 h 817459"/>
                    <a:gd name="connsiteX4" fmla="*/ 336043 w 907923"/>
                    <a:gd name="connsiteY4" fmla="*/ 798195 h 817459"/>
                    <a:gd name="connsiteX5" fmla="*/ 246508 w 907923"/>
                    <a:gd name="connsiteY5" fmla="*/ 762000 h 817459"/>
                    <a:gd name="connsiteX6" fmla="*/ 0 w 907923"/>
                    <a:gd name="connsiteY6" fmla="*/ 280416 h 817459"/>
                    <a:gd name="connsiteX7" fmla="*/ 109728 w 907923"/>
                    <a:gd name="connsiteY7" fmla="*/ 0 h 817459"/>
                    <a:gd name="connsiteX0" fmla="*/ 109728 w 907923"/>
                    <a:gd name="connsiteY0" fmla="*/ 0 h 805882"/>
                    <a:gd name="connsiteX1" fmla="*/ 403479 w 907923"/>
                    <a:gd name="connsiteY1" fmla="*/ 575691 h 805882"/>
                    <a:gd name="connsiteX2" fmla="*/ 816864 w 907923"/>
                    <a:gd name="connsiteY2" fmla="*/ 374523 h 805882"/>
                    <a:gd name="connsiteX3" fmla="*/ 907923 w 907923"/>
                    <a:gd name="connsiteY3" fmla="*/ 544830 h 805882"/>
                    <a:gd name="connsiteX4" fmla="*/ 336043 w 907923"/>
                    <a:gd name="connsiteY4" fmla="*/ 798195 h 805882"/>
                    <a:gd name="connsiteX5" fmla="*/ 246508 w 907923"/>
                    <a:gd name="connsiteY5" fmla="*/ 762000 h 805882"/>
                    <a:gd name="connsiteX6" fmla="*/ 0 w 907923"/>
                    <a:gd name="connsiteY6" fmla="*/ 280416 h 805882"/>
                    <a:gd name="connsiteX7" fmla="*/ 109728 w 907923"/>
                    <a:gd name="connsiteY7" fmla="*/ 0 h 805882"/>
                    <a:gd name="connsiteX0" fmla="*/ 135635 w 933830"/>
                    <a:gd name="connsiteY0" fmla="*/ 0 h 805882"/>
                    <a:gd name="connsiteX1" fmla="*/ 429386 w 933830"/>
                    <a:gd name="connsiteY1" fmla="*/ 575691 h 805882"/>
                    <a:gd name="connsiteX2" fmla="*/ 842771 w 933830"/>
                    <a:gd name="connsiteY2" fmla="*/ 374523 h 805882"/>
                    <a:gd name="connsiteX3" fmla="*/ 933830 w 933830"/>
                    <a:gd name="connsiteY3" fmla="*/ 544830 h 805882"/>
                    <a:gd name="connsiteX4" fmla="*/ 361950 w 933830"/>
                    <a:gd name="connsiteY4" fmla="*/ 798195 h 805882"/>
                    <a:gd name="connsiteX5" fmla="*/ 272415 w 933830"/>
                    <a:gd name="connsiteY5" fmla="*/ 762000 h 805882"/>
                    <a:gd name="connsiteX6" fmla="*/ 0 w 933830"/>
                    <a:gd name="connsiteY6" fmla="*/ 363855 h 805882"/>
                    <a:gd name="connsiteX7" fmla="*/ 25907 w 933830"/>
                    <a:gd name="connsiteY7" fmla="*/ 280416 h 805882"/>
                    <a:gd name="connsiteX8" fmla="*/ 135635 w 933830"/>
                    <a:gd name="connsiteY8" fmla="*/ 0 h 805882"/>
                    <a:gd name="connsiteX0" fmla="*/ 135635 w 933830"/>
                    <a:gd name="connsiteY0" fmla="*/ 0 h 800167"/>
                    <a:gd name="connsiteX1" fmla="*/ 429386 w 933830"/>
                    <a:gd name="connsiteY1" fmla="*/ 569976 h 800167"/>
                    <a:gd name="connsiteX2" fmla="*/ 842771 w 933830"/>
                    <a:gd name="connsiteY2" fmla="*/ 368808 h 800167"/>
                    <a:gd name="connsiteX3" fmla="*/ 933830 w 933830"/>
                    <a:gd name="connsiteY3" fmla="*/ 539115 h 800167"/>
                    <a:gd name="connsiteX4" fmla="*/ 361950 w 933830"/>
                    <a:gd name="connsiteY4" fmla="*/ 792480 h 800167"/>
                    <a:gd name="connsiteX5" fmla="*/ 272415 w 933830"/>
                    <a:gd name="connsiteY5" fmla="*/ 756285 h 800167"/>
                    <a:gd name="connsiteX6" fmla="*/ 0 w 933830"/>
                    <a:gd name="connsiteY6" fmla="*/ 358140 h 800167"/>
                    <a:gd name="connsiteX7" fmla="*/ 25907 w 933830"/>
                    <a:gd name="connsiteY7" fmla="*/ 274701 h 800167"/>
                    <a:gd name="connsiteX8" fmla="*/ 135635 w 933830"/>
                    <a:gd name="connsiteY8" fmla="*/ 0 h 800167"/>
                    <a:gd name="connsiteX0" fmla="*/ 124205 w 933830"/>
                    <a:gd name="connsiteY0" fmla="*/ 0 h 809692"/>
                    <a:gd name="connsiteX1" fmla="*/ 429386 w 933830"/>
                    <a:gd name="connsiteY1" fmla="*/ 579501 h 809692"/>
                    <a:gd name="connsiteX2" fmla="*/ 842771 w 933830"/>
                    <a:gd name="connsiteY2" fmla="*/ 378333 h 809692"/>
                    <a:gd name="connsiteX3" fmla="*/ 933830 w 933830"/>
                    <a:gd name="connsiteY3" fmla="*/ 548640 h 809692"/>
                    <a:gd name="connsiteX4" fmla="*/ 361950 w 933830"/>
                    <a:gd name="connsiteY4" fmla="*/ 802005 h 809692"/>
                    <a:gd name="connsiteX5" fmla="*/ 272415 w 933830"/>
                    <a:gd name="connsiteY5" fmla="*/ 765810 h 809692"/>
                    <a:gd name="connsiteX6" fmla="*/ 0 w 933830"/>
                    <a:gd name="connsiteY6" fmla="*/ 367665 h 809692"/>
                    <a:gd name="connsiteX7" fmla="*/ 25907 w 933830"/>
                    <a:gd name="connsiteY7" fmla="*/ 284226 h 809692"/>
                    <a:gd name="connsiteX8" fmla="*/ 124205 w 933830"/>
                    <a:gd name="connsiteY8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29386 w 933830"/>
                    <a:gd name="connsiteY2" fmla="*/ 579501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29386 w 933830"/>
                    <a:gd name="connsiteY2" fmla="*/ 579501 h 809692"/>
                    <a:gd name="connsiteX3" fmla="*/ 462915 w 933830"/>
                    <a:gd name="connsiteY3" fmla="*/ 558165 h 809692"/>
                    <a:gd name="connsiteX4" fmla="*/ 842771 w 933830"/>
                    <a:gd name="connsiteY4" fmla="*/ 378333 h 809692"/>
                    <a:gd name="connsiteX5" fmla="*/ 933830 w 933830"/>
                    <a:gd name="connsiteY5" fmla="*/ 548640 h 809692"/>
                    <a:gd name="connsiteX6" fmla="*/ 361950 w 933830"/>
                    <a:gd name="connsiteY6" fmla="*/ 802005 h 809692"/>
                    <a:gd name="connsiteX7" fmla="*/ 272415 w 933830"/>
                    <a:gd name="connsiteY7" fmla="*/ 765810 h 809692"/>
                    <a:gd name="connsiteX8" fmla="*/ 0 w 933830"/>
                    <a:gd name="connsiteY8" fmla="*/ 367665 h 809692"/>
                    <a:gd name="connsiteX9" fmla="*/ 25907 w 933830"/>
                    <a:gd name="connsiteY9" fmla="*/ 284226 h 809692"/>
                    <a:gd name="connsiteX10" fmla="*/ 124205 w 933830"/>
                    <a:gd name="connsiteY10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749426 w 933830"/>
                    <a:gd name="connsiteY3" fmla="*/ 42405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49426 w 800480"/>
                    <a:gd name="connsiteY3" fmla="*/ 424053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49426 w 800480"/>
                    <a:gd name="connsiteY3" fmla="*/ 424053 h 809692"/>
                    <a:gd name="connsiteX4" fmla="*/ 754380 w 800480"/>
                    <a:gd name="connsiteY4" fmla="*/ 447675 h 809692"/>
                    <a:gd name="connsiteX5" fmla="*/ 800480 w 800480"/>
                    <a:gd name="connsiteY5" fmla="*/ 601980 h 809692"/>
                    <a:gd name="connsiteX6" fmla="*/ 361950 w 800480"/>
                    <a:gd name="connsiteY6" fmla="*/ 802005 h 809692"/>
                    <a:gd name="connsiteX7" fmla="*/ 272415 w 800480"/>
                    <a:gd name="connsiteY7" fmla="*/ 765810 h 809692"/>
                    <a:gd name="connsiteX8" fmla="*/ 0 w 800480"/>
                    <a:gd name="connsiteY8" fmla="*/ 367665 h 809692"/>
                    <a:gd name="connsiteX9" fmla="*/ 25907 w 800480"/>
                    <a:gd name="connsiteY9" fmla="*/ 284226 h 809692"/>
                    <a:gd name="connsiteX10" fmla="*/ 124205 w 800480"/>
                    <a:gd name="connsiteY10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49426 w 800480"/>
                    <a:gd name="connsiteY4" fmla="*/ 424053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49426 w 800480"/>
                    <a:gd name="connsiteY5" fmla="*/ 424053 h 809692"/>
                    <a:gd name="connsiteX6" fmla="*/ 754380 w 800480"/>
                    <a:gd name="connsiteY6" fmla="*/ 447675 h 809692"/>
                    <a:gd name="connsiteX7" fmla="*/ 800480 w 800480"/>
                    <a:gd name="connsiteY7" fmla="*/ 601980 h 809692"/>
                    <a:gd name="connsiteX8" fmla="*/ 361950 w 800480"/>
                    <a:gd name="connsiteY8" fmla="*/ 802005 h 809692"/>
                    <a:gd name="connsiteX9" fmla="*/ 272415 w 800480"/>
                    <a:gd name="connsiteY9" fmla="*/ 765810 h 809692"/>
                    <a:gd name="connsiteX10" fmla="*/ 0 w 800480"/>
                    <a:gd name="connsiteY10" fmla="*/ 367665 h 809692"/>
                    <a:gd name="connsiteX11" fmla="*/ 25907 w 800480"/>
                    <a:gd name="connsiteY11" fmla="*/ 284226 h 809692"/>
                    <a:gd name="connsiteX12" fmla="*/ 124205 w 800480"/>
                    <a:gd name="connsiteY12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54380 w 800480"/>
                    <a:gd name="connsiteY4" fmla="*/ 447675 h 809692"/>
                    <a:gd name="connsiteX5" fmla="*/ 800480 w 800480"/>
                    <a:gd name="connsiteY5" fmla="*/ 601980 h 809692"/>
                    <a:gd name="connsiteX6" fmla="*/ 361950 w 800480"/>
                    <a:gd name="connsiteY6" fmla="*/ 802005 h 809692"/>
                    <a:gd name="connsiteX7" fmla="*/ 272415 w 800480"/>
                    <a:gd name="connsiteY7" fmla="*/ 765810 h 809692"/>
                    <a:gd name="connsiteX8" fmla="*/ 0 w 800480"/>
                    <a:gd name="connsiteY8" fmla="*/ 367665 h 809692"/>
                    <a:gd name="connsiteX9" fmla="*/ 25907 w 800480"/>
                    <a:gd name="connsiteY9" fmla="*/ 284226 h 809692"/>
                    <a:gd name="connsiteX10" fmla="*/ 124205 w 800480"/>
                    <a:gd name="connsiteY10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54380 w 800480"/>
                    <a:gd name="connsiteY3" fmla="*/ 447675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571500 w 800480"/>
                    <a:gd name="connsiteY3" fmla="*/ 173355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743330"/>
                    <a:gd name="connsiteY0" fmla="*/ 0 h 809692"/>
                    <a:gd name="connsiteX1" fmla="*/ 400050 w 743330"/>
                    <a:gd name="connsiteY1" fmla="*/ 533400 h 809692"/>
                    <a:gd name="connsiteX2" fmla="*/ 462915 w 743330"/>
                    <a:gd name="connsiteY2" fmla="*/ 558165 h 809692"/>
                    <a:gd name="connsiteX3" fmla="*/ 571500 w 743330"/>
                    <a:gd name="connsiteY3" fmla="*/ 173355 h 809692"/>
                    <a:gd name="connsiteX4" fmla="*/ 743330 w 743330"/>
                    <a:gd name="connsiteY4" fmla="*/ 243840 h 809692"/>
                    <a:gd name="connsiteX5" fmla="*/ 361950 w 743330"/>
                    <a:gd name="connsiteY5" fmla="*/ 802005 h 809692"/>
                    <a:gd name="connsiteX6" fmla="*/ 272415 w 743330"/>
                    <a:gd name="connsiteY6" fmla="*/ 765810 h 809692"/>
                    <a:gd name="connsiteX7" fmla="*/ 0 w 743330"/>
                    <a:gd name="connsiteY7" fmla="*/ 367665 h 809692"/>
                    <a:gd name="connsiteX8" fmla="*/ 25907 w 743330"/>
                    <a:gd name="connsiteY8" fmla="*/ 284226 h 809692"/>
                    <a:gd name="connsiteX9" fmla="*/ 124205 w 743330"/>
                    <a:gd name="connsiteY9" fmla="*/ 0 h 809692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62915 w 743330"/>
                    <a:gd name="connsiteY2" fmla="*/ 558165 h 791976"/>
                    <a:gd name="connsiteX3" fmla="*/ 571500 w 743330"/>
                    <a:gd name="connsiteY3" fmla="*/ 17335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71500 w 743330"/>
                    <a:gd name="connsiteY3" fmla="*/ 17335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571500 w 743330"/>
                    <a:gd name="connsiteY4" fmla="*/ 173355 h 791976"/>
                    <a:gd name="connsiteX5" fmla="*/ 743330 w 743330"/>
                    <a:gd name="connsiteY5" fmla="*/ 243840 h 791976"/>
                    <a:gd name="connsiteX6" fmla="*/ 548640 w 743330"/>
                    <a:gd name="connsiteY6" fmla="*/ 767715 h 791976"/>
                    <a:gd name="connsiteX7" fmla="*/ 272415 w 743330"/>
                    <a:gd name="connsiteY7" fmla="*/ 765810 h 791976"/>
                    <a:gd name="connsiteX8" fmla="*/ 0 w 743330"/>
                    <a:gd name="connsiteY8" fmla="*/ 367665 h 791976"/>
                    <a:gd name="connsiteX9" fmla="*/ 25907 w 743330"/>
                    <a:gd name="connsiteY9" fmla="*/ 284226 h 791976"/>
                    <a:gd name="connsiteX10" fmla="*/ 124205 w 743330"/>
                    <a:gd name="connsiteY10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571500 w 743330"/>
                    <a:gd name="connsiteY4" fmla="*/ 173355 h 791976"/>
                    <a:gd name="connsiteX5" fmla="*/ 696632 w 743330"/>
                    <a:gd name="connsiteY5" fmla="*/ 233025 h 791976"/>
                    <a:gd name="connsiteX6" fmla="*/ 743330 w 743330"/>
                    <a:gd name="connsiteY6" fmla="*/ 243840 h 791976"/>
                    <a:gd name="connsiteX7" fmla="*/ 548640 w 743330"/>
                    <a:gd name="connsiteY7" fmla="*/ 767715 h 791976"/>
                    <a:gd name="connsiteX8" fmla="*/ 272415 w 743330"/>
                    <a:gd name="connsiteY8" fmla="*/ 765810 h 791976"/>
                    <a:gd name="connsiteX9" fmla="*/ 0 w 743330"/>
                    <a:gd name="connsiteY9" fmla="*/ 367665 h 791976"/>
                    <a:gd name="connsiteX10" fmla="*/ 25907 w 743330"/>
                    <a:gd name="connsiteY10" fmla="*/ 284226 h 791976"/>
                    <a:gd name="connsiteX11" fmla="*/ 124205 w 743330"/>
                    <a:gd name="connsiteY11" fmla="*/ 0 h 791976"/>
                    <a:gd name="connsiteX0" fmla="*/ 124205 w 743408"/>
                    <a:gd name="connsiteY0" fmla="*/ 0 h 791976"/>
                    <a:gd name="connsiteX1" fmla="*/ 400050 w 743408"/>
                    <a:gd name="connsiteY1" fmla="*/ 533400 h 791976"/>
                    <a:gd name="connsiteX2" fmla="*/ 447675 w 743408"/>
                    <a:gd name="connsiteY2" fmla="*/ 546735 h 791976"/>
                    <a:gd name="connsiteX3" fmla="*/ 509942 w 743408"/>
                    <a:gd name="connsiteY3" fmla="*/ 183495 h 791976"/>
                    <a:gd name="connsiteX4" fmla="*/ 571500 w 743408"/>
                    <a:gd name="connsiteY4" fmla="*/ 173355 h 791976"/>
                    <a:gd name="connsiteX5" fmla="*/ 743330 w 743408"/>
                    <a:gd name="connsiteY5" fmla="*/ 243840 h 791976"/>
                    <a:gd name="connsiteX6" fmla="*/ 548640 w 743408"/>
                    <a:gd name="connsiteY6" fmla="*/ 767715 h 791976"/>
                    <a:gd name="connsiteX7" fmla="*/ 272415 w 743408"/>
                    <a:gd name="connsiteY7" fmla="*/ 765810 h 791976"/>
                    <a:gd name="connsiteX8" fmla="*/ 0 w 743408"/>
                    <a:gd name="connsiteY8" fmla="*/ 367665 h 791976"/>
                    <a:gd name="connsiteX9" fmla="*/ 25907 w 743408"/>
                    <a:gd name="connsiteY9" fmla="*/ 284226 h 791976"/>
                    <a:gd name="connsiteX10" fmla="*/ 124205 w 743408"/>
                    <a:gd name="connsiteY10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01420"/>
                    <a:gd name="connsiteY0" fmla="*/ 0 h 791976"/>
                    <a:gd name="connsiteX1" fmla="*/ 400050 w 701420"/>
                    <a:gd name="connsiteY1" fmla="*/ 533400 h 791976"/>
                    <a:gd name="connsiteX2" fmla="*/ 447675 w 701420"/>
                    <a:gd name="connsiteY2" fmla="*/ 546735 h 791976"/>
                    <a:gd name="connsiteX3" fmla="*/ 509942 w 701420"/>
                    <a:gd name="connsiteY3" fmla="*/ 183495 h 791976"/>
                    <a:gd name="connsiteX4" fmla="*/ 701420 w 701420"/>
                    <a:gd name="connsiteY4" fmla="*/ 224790 h 791976"/>
                    <a:gd name="connsiteX5" fmla="*/ 548640 w 701420"/>
                    <a:gd name="connsiteY5" fmla="*/ 767715 h 791976"/>
                    <a:gd name="connsiteX6" fmla="*/ 272415 w 701420"/>
                    <a:gd name="connsiteY6" fmla="*/ 765810 h 791976"/>
                    <a:gd name="connsiteX7" fmla="*/ 0 w 701420"/>
                    <a:gd name="connsiteY7" fmla="*/ 367665 h 791976"/>
                    <a:gd name="connsiteX8" fmla="*/ 25907 w 701420"/>
                    <a:gd name="connsiteY8" fmla="*/ 284226 h 791976"/>
                    <a:gd name="connsiteX9" fmla="*/ 124205 w 701420"/>
                    <a:gd name="connsiteY9" fmla="*/ 0 h 791976"/>
                    <a:gd name="connsiteX0" fmla="*/ 124205 w 678560"/>
                    <a:gd name="connsiteY0" fmla="*/ 0 h 791976"/>
                    <a:gd name="connsiteX1" fmla="*/ 400050 w 678560"/>
                    <a:gd name="connsiteY1" fmla="*/ 533400 h 791976"/>
                    <a:gd name="connsiteX2" fmla="*/ 447675 w 678560"/>
                    <a:gd name="connsiteY2" fmla="*/ 546735 h 791976"/>
                    <a:gd name="connsiteX3" fmla="*/ 509942 w 678560"/>
                    <a:gd name="connsiteY3" fmla="*/ 183495 h 791976"/>
                    <a:gd name="connsiteX4" fmla="*/ 678560 w 678560"/>
                    <a:gd name="connsiteY4" fmla="*/ 209550 h 791976"/>
                    <a:gd name="connsiteX5" fmla="*/ 548640 w 678560"/>
                    <a:gd name="connsiteY5" fmla="*/ 767715 h 791976"/>
                    <a:gd name="connsiteX6" fmla="*/ 272415 w 678560"/>
                    <a:gd name="connsiteY6" fmla="*/ 765810 h 791976"/>
                    <a:gd name="connsiteX7" fmla="*/ 0 w 678560"/>
                    <a:gd name="connsiteY7" fmla="*/ 367665 h 791976"/>
                    <a:gd name="connsiteX8" fmla="*/ 25907 w 678560"/>
                    <a:gd name="connsiteY8" fmla="*/ 284226 h 791976"/>
                    <a:gd name="connsiteX9" fmla="*/ 124205 w 678560"/>
                    <a:gd name="connsiteY9" fmla="*/ 0 h 791976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7675 w 678560"/>
                    <a:gd name="connsiteY2" fmla="*/ 54673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7675 w 678560"/>
                    <a:gd name="connsiteY2" fmla="*/ 54673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0055 w 678560"/>
                    <a:gd name="connsiteY2" fmla="*/ 49339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0055 w 678560"/>
                    <a:gd name="connsiteY2" fmla="*/ 49339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955"/>
                    <a:gd name="connsiteY0" fmla="*/ 0 h 777860"/>
                    <a:gd name="connsiteX1" fmla="*/ 400050 w 678955"/>
                    <a:gd name="connsiteY1" fmla="*/ 533400 h 777860"/>
                    <a:gd name="connsiteX2" fmla="*/ 440055 w 678955"/>
                    <a:gd name="connsiteY2" fmla="*/ 493395 h 777860"/>
                    <a:gd name="connsiteX3" fmla="*/ 509942 w 678955"/>
                    <a:gd name="connsiteY3" fmla="*/ 183495 h 777860"/>
                    <a:gd name="connsiteX4" fmla="*/ 678560 w 678955"/>
                    <a:gd name="connsiteY4" fmla="*/ 209550 h 777860"/>
                    <a:gd name="connsiteX5" fmla="*/ 548640 w 678955"/>
                    <a:gd name="connsiteY5" fmla="*/ 767715 h 777860"/>
                    <a:gd name="connsiteX6" fmla="*/ 302895 w 678955"/>
                    <a:gd name="connsiteY6" fmla="*/ 739140 h 777860"/>
                    <a:gd name="connsiteX7" fmla="*/ 0 w 678955"/>
                    <a:gd name="connsiteY7" fmla="*/ 367665 h 777860"/>
                    <a:gd name="connsiteX8" fmla="*/ 25907 w 678955"/>
                    <a:gd name="connsiteY8" fmla="*/ 284226 h 777860"/>
                    <a:gd name="connsiteX9" fmla="*/ 124205 w 678955"/>
                    <a:gd name="connsiteY9" fmla="*/ 0 h 777860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26098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24815 w 678718"/>
                    <a:gd name="connsiteY2" fmla="*/ 43624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24815 w 678718"/>
                    <a:gd name="connsiteY2" fmla="*/ 436245 h 805465"/>
                    <a:gd name="connsiteX3" fmla="*/ 468032 w 678718"/>
                    <a:gd name="connsiteY3" fmla="*/ 17968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24815 w 648267"/>
                    <a:gd name="connsiteY2" fmla="*/ 436245 h 805465"/>
                    <a:gd name="connsiteX3" fmla="*/ 468032 w 648267"/>
                    <a:gd name="connsiteY3" fmla="*/ 179685 h 805465"/>
                    <a:gd name="connsiteX4" fmla="*/ 648080 w 648267"/>
                    <a:gd name="connsiteY4" fmla="*/ 194310 h 805465"/>
                    <a:gd name="connsiteX5" fmla="*/ 430530 w 648267"/>
                    <a:gd name="connsiteY5" fmla="*/ 802005 h 805465"/>
                    <a:gd name="connsiteX6" fmla="*/ 302895 w 648267"/>
                    <a:gd name="connsiteY6" fmla="*/ 739140 h 805465"/>
                    <a:gd name="connsiteX7" fmla="*/ 0 w 648267"/>
                    <a:gd name="connsiteY7" fmla="*/ 367665 h 805465"/>
                    <a:gd name="connsiteX8" fmla="*/ 25907 w 648267"/>
                    <a:gd name="connsiteY8" fmla="*/ 284226 h 805465"/>
                    <a:gd name="connsiteX9" fmla="*/ 124205 w 648267"/>
                    <a:gd name="connsiteY9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67"/>
                    <a:gd name="connsiteY0" fmla="*/ 0 h 805465"/>
                    <a:gd name="connsiteX1" fmla="*/ 373380 w 648267"/>
                    <a:gd name="connsiteY1" fmla="*/ 4572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86"/>
                    <a:gd name="connsiteY0" fmla="*/ 0 h 834464"/>
                    <a:gd name="connsiteX1" fmla="*/ 373380 w 648286"/>
                    <a:gd name="connsiteY1" fmla="*/ 457200 h 834464"/>
                    <a:gd name="connsiteX2" fmla="*/ 468032 w 648286"/>
                    <a:gd name="connsiteY2" fmla="*/ 179685 h 834464"/>
                    <a:gd name="connsiteX3" fmla="*/ 648080 w 648286"/>
                    <a:gd name="connsiteY3" fmla="*/ 194310 h 834464"/>
                    <a:gd name="connsiteX4" fmla="*/ 445770 w 648286"/>
                    <a:gd name="connsiteY4" fmla="*/ 832485 h 834464"/>
                    <a:gd name="connsiteX5" fmla="*/ 302895 w 648286"/>
                    <a:gd name="connsiteY5" fmla="*/ 739140 h 834464"/>
                    <a:gd name="connsiteX6" fmla="*/ 0 w 648286"/>
                    <a:gd name="connsiteY6" fmla="*/ 367665 h 834464"/>
                    <a:gd name="connsiteX7" fmla="*/ 25907 w 648286"/>
                    <a:gd name="connsiteY7" fmla="*/ 284226 h 834464"/>
                    <a:gd name="connsiteX8" fmla="*/ 124205 w 648286"/>
                    <a:gd name="connsiteY8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73380 w 648286"/>
                    <a:gd name="connsiteY2" fmla="*/ 457200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73380 w 648286"/>
                    <a:gd name="connsiteY2" fmla="*/ 457200 h 834464"/>
                    <a:gd name="connsiteX3" fmla="*/ 386117 w 648286"/>
                    <a:gd name="connsiteY3" fmla="*/ 413999 h 834464"/>
                    <a:gd name="connsiteX4" fmla="*/ 468032 w 648286"/>
                    <a:gd name="connsiteY4" fmla="*/ 179685 h 834464"/>
                    <a:gd name="connsiteX5" fmla="*/ 648080 w 648286"/>
                    <a:gd name="connsiteY5" fmla="*/ 194310 h 834464"/>
                    <a:gd name="connsiteX6" fmla="*/ 445770 w 648286"/>
                    <a:gd name="connsiteY6" fmla="*/ 832485 h 834464"/>
                    <a:gd name="connsiteX7" fmla="*/ 302895 w 648286"/>
                    <a:gd name="connsiteY7" fmla="*/ 739140 h 834464"/>
                    <a:gd name="connsiteX8" fmla="*/ 0 w 648286"/>
                    <a:gd name="connsiteY8" fmla="*/ 367665 h 834464"/>
                    <a:gd name="connsiteX9" fmla="*/ 25907 w 648286"/>
                    <a:gd name="connsiteY9" fmla="*/ 284226 h 834464"/>
                    <a:gd name="connsiteX10" fmla="*/ 124205 w 648286"/>
                    <a:gd name="connsiteY10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28384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24217 w 648286"/>
                    <a:gd name="connsiteY3" fmla="*/ 15682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28384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06455"/>
                    <a:gd name="connsiteY0" fmla="*/ 0 h 834464"/>
                    <a:gd name="connsiteX1" fmla="*/ 353732 w 606455"/>
                    <a:gd name="connsiteY1" fmla="*/ 413999 h 834464"/>
                    <a:gd name="connsiteX2" fmla="*/ 386117 w 606455"/>
                    <a:gd name="connsiteY2" fmla="*/ 413999 h 834464"/>
                    <a:gd name="connsiteX3" fmla="*/ 424217 w 606455"/>
                    <a:gd name="connsiteY3" fmla="*/ 156825 h 834464"/>
                    <a:gd name="connsiteX4" fmla="*/ 606170 w 606455"/>
                    <a:gd name="connsiteY4" fmla="*/ 194310 h 834464"/>
                    <a:gd name="connsiteX5" fmla="*/ 445770 w 606455"/>
                    <a:gd name="connsiteY5" fmla="*/ 832485 h 834464"/>
                    <a:gd name="connsiteX6" fmla="*/ 283845 w 606455"/>
                    <a:gd name="connsiteY6" fmla="*/ 739140 h 834464"/>
                    <a:gd name="connsiteX7" fmla="*/ 0 w 606455"/>
                    <a:gd name="connsiteY7" fmla="*/ 367665 h 834464"/>
                    <a:gd name="connsiteX8" fmla="*/ 25907 w 606455"/>
                    <a:gd name="connsiteY8" fmla="*/ 284226 h 834464"/>
                    <a:gd name="connsiteX9" fmla="*/ 124205 w 606455"/>
                    <a:gd name="connsiteY9" fmla="*/ 0 h 834464"/>
                    <a:gd name="connsiteX0" fmla="*/ 124205 w 606455"/>
                    <a:gd name="connsiteY0" fmla="*/ 0 h 834464"/>
                    <a:gd name="connsiteX1" fmla="*/ 353732 w 606455"/>
                    <a:gd name="connsiteY1" fmla="*/ 413999 h 834464"/>
                    <a:gd name="connsiteX2" fmla="*/ 374687 w 606455"/>
                    <a:gd name="connsiteY2" fmla="*/ 413999 h 834464"/>
                    <a:gd name="connsiteX3" fmla="*/ 424217 w 606455"/>
                    <a:gd name="connsiteY3" fmla="*/ 156825 h 834464"/>
                    <a:gd name="connsiteX4" fmla="*/ 606170 w 606455"/>
                    <a:gd name="connsiteY4" fmla="*/ 194310 h 834464"/>
                    <a:gd name="connsiteX5" fmla="*/ 445770 w 606455"/>
                    <a:gd name="connsiteY5" fmla="*/ 832485 h 834464"/>
                    <a:gd name="connsiteX6" fmla="*/ 283845 w 606455"/>
                    <a:gd name="connsiteY6" fmla="*/ 739140 h 834464"/>
                    <a:gd name="connsiteX7" fmla="*/ 0 w 606455"/>
                    <a:gd name="connsiteY7" fmla="*/ 367665 h 834464"/>
                    <a:gd name="connsiteX8" fmla="*/ 25907 w 606455"/>
                    <a:gd name="connsiteY8" fmla="*/ 284226 h 834464"/>
                    <a:gd name="connsiteX9" fmla="*/ 124205 w 606455"/>
                    <a:gd name="connsiteY9" fmla="*/ 0 h 834464"/>
                    <a:gd name="connsiteX0" fmla="*/ 124205 w 614057"/>
                    <a:gd name="connsiteY0" fmla="*/ 0 h 834464"/>
                    <a:gd name="connsiteX1" fmla="*/ 353732 w 614057"/>
                    <a:gd name="connsiteY1" fmla="*/ 413999 h 834464"/>
                    <a:gd name="connsiteX2" fmla="*/ 374687 w 614057"/>
                    <a:gd name="connsiteY2" fmla="*/ 413999 h 834464"/>
                    <a:gd name="connsiteX3" fmla="*/ 424217 w 614057"/>
                    <a:gd name="connsiteY3" fmla="*/ 156825 h 834464"/>
                    <a:gd name="connsiteX4" fmla="*/ 613790 w 614057"/>
                    <a:gd name="connsiteY4" fmla="*/ 118110 h 834464"/>
                    <a:gd name="connsiteX5" fmla="*/ 445770 w 614057"/>
                    <a:gd name="connsiteY5" fmla="*/ 832485 h 834464"/>
                    <a:gd name="connsiteX6" fmla="*/ 283845 w 614057"/>
                    <a:gd name="connsiteY6" fmla="*/ 739140 h 834464"/>
                    <a:gd name="connsiteX7" fmla="*/ 0 w 614057"/>
                    <a:gd name="connsiteY7" fmla="*/ 367665 h 834464"/>
                    <a:gd name="connsiteX8" fmla="*/ 25907 w 614057"/>
                    <a:gd name="connsiteY8" fmla="*/ 284226 h 834464"/>
                    <a:gd name="connsiteX9" fmla="*/ 124205 w 614057"/>
                    <a:gd name="connsiteY9" fmla="*/ 0 h 834464"/>
                    <a:gd name="connsiteX0" fmla="*/ 124205 w 614057"/>
                    <a:gd name="connsiteY0" fmla="*/ 0 h 834464"/>
                    <a:gd name="connsiteX1" fmla="*/ 353732 w 614057"/>
                    <a:gd name="connsiteY1" fmla="*/ 413999 h 834464"/>
                    <a:gd name="connsiteX2" fmla="*/ 374687 w 614057"/>
                    <a:gd name="connsiteY2" fmla="*/ 413999 h 834464"/>
                    <a:gd name="connsiteX3" fmla="*/ 439457 w 614057"/>
                    <a:gd name="connsiteY3" fmla="*/ 99675 h 834464"/>
                    <a:gd name="connsiteX4" fmla="*/ 613790 w 614057"/>
                    <a:gd name="connsiteY4" fmla="*/ 118110 h 834464"/>
                    <a:gd name="connsiteX5" fmla="*/ 445770 w 614057"/>
                    <a:gd name="connsiteY5" fmla="*/ 832485 h 834464"/>
                    <a:gd name="connsiteX6" fmla="*/ 283845 w 614057"/>
                    <a:gd name="connsiteY6" fmla="*/ 739140 h 834464"/>
                    <a:gd name="connsiteX7" fmla="*/ 0 w 614057"/>
                    <a:gd name="connsiteY7" fmla="*/ 367665 h 834464"/>
                    <a:gd name="connsiteX8" fmla="*/ 25907 w 614057"/>
                    <a:gd name="connsiteY8" fmla="*/ 284226 h 834464"/>
                    <a:gd name="connsiteX9" fmla="*/ 124205 w 614057"/>
                    <a:gd name="connsiteY9" fmla="*/ 0 h 834464"/>
                    <a:gd name="connsiteX0" fmla="*/ 154850 w 644702"/>
                    <a:gd name="connsiteY0" fmla="*/ 0 h 834464"/>
                    <a:gd name="connsiteX1" fmla="*/ 384377 w 644702"/>
                    <a:gd name="connsiteY1" fmla="*/ 413999 h 834464"/>
                    <a:gd name="connsiteX2" fmla="*/ 405332 w 644702"/>
                    <a:gd name="connsiteY2" fmla="*/ 413999 h 834464"/>
                    <a:gd name="connsiteX3" fmla="*/ 470102 w 644702"/>
                    <a:gd name="connsiteY3" fmla="*/ 99675 h 834464"/>
                    <a:gd name="connsiteX4" fmla="*/ 644435 w 644702"/>
                    <a:gd name="connsiteY4" fmla="*/ 118110 h 834464"/>
                    <a:gd name="connsiteX5" fmla="*/ 476415 w 644702"/>
                    <a:gd name="connsiteY5" fmla="*/ 832485 h 834464"/>
                    <a:gd name="connsiteX6" fmla="*/ 314490 w 644702"/>
                    <a:gd name="connsiteY6" fmla="*/ 739140 h 834464"/>
                    <a:gd name="connsiteX7" fmla="*/ 30645 w 644702"/>
                    <a:gd name="connsiteY7" fmla="*/ 367665 h 834464"/>
                    <a:gd name="connsiteX8" fmla="*/ 0 w 644702"/>
                    <a:gd name="connsiteY8" fmla="*/ 303076 h 834464"/>
                    <a:gd name="connsiteX9" fmla="*/ 154850 w 644702"/>
                    <a:gd name="connsiteY9" fmla="*/ 0 h 834464"/>
                    <a:gd name="connsiteX0" fmla="*/ 249873 w 739725"/>
                    <a:gd name="connsiteY0" fmla="*/ 0 h 834464"/>
                    <a:gd name="connsiteX1" fmla="*/ 479400 w 739725"/>
                    <a:gd name="connsiteY1" fmla="*/ 413999 h 834464"/>
                    <a:gd name="connsiteX2" fmla="*/ 500355 w 739725"/>
                    <a:gd name="connsiteY2" fmla="*/ 413999 h 834464"/>
                    <a:gd name="connsiteX3" fmla="*/ 565125 w 739725"/>
                    <a:gd name="connsiteY3" fmla="*/ 99675 h 834464"/>
                    <a:gd name="connsiteX4" fmla="*/ 739458 w 739725"/>
                    <a:gd name="connsiteY4" fmla="*/ 118110 h 834464"/>
                    <a:gd name="connsiteX5" fmla="*/ 571438 w 739725"/>
                    <a:gd name="connsiteY5" fmla="*/ 832485 h 834464"/>
                    <a:gd name="connsiteX6" fmla="*/ 409513 w 739725"/>
                    <a:gd name="connsiteY6" fmla="*/ 739140 h 834464"/>
                    <a:gd name="connsiteX7" fmla="*/ 0 w 739725"/>
                    <a:gd name="connsiteY7" fmla="*/ 480767 h 834464"/>
                    <a:gd name="connsiteX8" fmla="*/ 95023 w 739725"/>
                    <a:gd name="connsiteY8" fmla="*/ 303076 h 834464"/>
                    <a:gd name="connsiteX9" fmla="*/ 249873 w 739725"/>
                    <a:gd name="connsiteY9" fmla="*/ 0 h 834464"/>
                    <a:gd name="connsiteX0" fmla="*/ 80220 w 739725"/>
                    <a:gd name="connsiteY0" fmla="*/ 145380 h 734790"/>
                    <a:gd name="connsiteX1" fmla="*/ 479400 w 739725"/>
                    <a:gd name="connsiteY1" fmla="*/ 314325 h 734790"/>
                    <a:gd name="connsiteX2" fmla="*/ 500355 w 739725"/>
                    <a:gd name="connsiteY2" fmla="*/ 314325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91432 w 739725"/>
                    <a:gd name="connsiteY1" fmla="*/ 339458 h 734790"/>
                    <a:gd name="connsiteX2" fmla="*/ 500355 w 739725"/>
                    <a:gd name="connsiteY2" fmla="*/ 314325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91432 w 739725"/>
                    <a:gd name="connsiteY1" fmla="*/ 3394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95023 w 739725"/>
                    <a:gd name="connsiteY0" fmla="*/ 203402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0" fmla="*/ 189274 w 739725"/>
                    <a:gd name="connsiteY0" fmla="*/ 297654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189274 w 739725"/>
                    <a:gd name="connsiteY8" fmla="*/ 297654 h 734790"/>
                    <a:gd name="connsiteX0" fmla="*/ 57323 w 607774"/>
                    <a:gd name="connsiteY0" fmla="*/ 297654 h 734790"/>
                    <a:gd name="connsiteX1" fmla="*/ 246914 w 607774"/>
                    <a:gd name="connsiteY1" fmla="*/ 377158 h 734790"/>
                    <a:gd name="connsiteX2" fmla="*/ 393537 w 607774"/>
                    <a:gd name="connsiteY2" fmla="*/ 458843 h 734790"/>
                    <a:gd name="connsiteX3" fmla="*/ 433174 w 607774"/>
                    <a:gd name="connsiteY3" fmla="*/ 1 h 734790"/>
                    <a:gd name="connsiteX4" fmla="*/ 607507 w 607774"/>
                    <a:gd name="connsiteY4" fmla="*/ 18436 h 734790"/>
                    <a:gd name="connsiteX5" fmla="*/ 439487 w 607774"/>
                    <a:gd name="connsiteY5" fmla="*/ 732811 h 734790"/>
                    <a:gd name="connsiteX6" fmla="*/ 277562 w 607774"/>
                    <a:gd name="connsiteY6" fmla="*/ 639466 h 734790"/>
                    <a:gd name="connsiteX7" fmla="*/ 0 w 607774"/>
                    <a:gd name="connsiteY7" fmla="*/ 412510 h 734790"/>
                    <a:gd name="connsiteX8" fmla="*/ 57323 w 607774"/>
                    <a:gd name="connsiteY8" fmla="*/ 297654 h 734790"/>
                    <a:gd name="connsiteX0" fmla="*/ 57323 w 607774"/>
                    <a:gd name="connsiteY0" fmla="*/ 303937 h 741073"/>
                    <a:gd name="connsiteX1" fmla="*/ 246914 w 607774"/>
                    <a:gd name="connsiteY1" fmla="*/ 383441 h 741073"/>
                    <a:gd name="connsiteX2" fmla="*/ 393537 w 607774"/>
                    <a:gd name="connsiteY2" fmla="*/ 465126 h 741073"/>
                    <a:gd name="connsiteX3" fmla="*/ 514859 w 607774"/>
                    <a:gd name="connsiteY3" fmla="*/ 0 h 741073"/>
                    <a:gd name="connsiteX4" fmla="*/ 607507 w 607774"/>
                    <a:gd name="connsiteY4" fmla="*/ 24719 h 741073"/>
                    <a:gd name="connsiteX5" fmla="*/ 439487 w 607774"/>
                    <a:gd name="connsiteY5" fmla="*/ 739094 h 741073"/>
                    <a:gd name="connsiteX6" fmla="*/ 277562 w 607774"/>
                    <a:gd name="connsiteY6" fmla="*/ 645749 h 741073"/>
                    <a:gd name="connsiteX7" fmla="*/ 0 w 607774"/>
                    <a:gd name="connsiteY7" fmla="*/ 418793 h 741073"/>
                    <a:gd name="connsiteX8" fmla="*/ 57323 w 607774"/>
                    <a:gd name="connsiteY8" fmla="*/ 303937 h 741073"/>
                    <a:gd name="connsiteX0" fmla="*/ 1 w 550452"/>
                    <a:gd name="connsiteY0" fmla="*/ 303937 h 741073"/>
                    <a:gd name="connsiteX1" fmla="*/ 189592 w 550452"/>
                    <a:gd name="connsiteY1" fmla="*/ 383441 h 741073"/>
                    <a:gd name="connsiteX2" fmla="*/ 336215 w 550452"/>
                    <a:gd name="connsiteY2" fmla="*/ 465126 h 741073"/>
                    <a:gd name="connsiteX3" fmla="*/ 457537 w 550452"/>
                    <a:gd name="connsiteY3" fmla="*/ 0 h 741073"/>
                    <a:gd name="connsiteX4" fmla="*/ 550185 w 550452"/>
                    <a:gd name="connsiteY4" fmla="*/ 24719 h 741073"/>
                    <a:gd name="connsiteX5" fmla="*/ 382165 w 550452"/>
                    <a:gd name="connsiteY5" fmla="*/ 739094 h 741073"/>
                    <a:gd name="connsiteX6" fmla="*/ 220240 w 550452"/>
                    <a:gd name="connsiteY6" fmla="*/ 645749 h 741073"/>
                    <a:gd name="connsiteX7" fmla="*/ 60060 w 550452"/>
                    <a:gd name="connsiteY7" fmla="*/ 521942 h 741073"/>
                    <a:gd name="connsiteX8" fmla="*/ 1 w 550452"/>
                    <a:gd name="connsiteY8" fmla="*/ 303937 h 741073"/>
                    <a:gd name="connsiteX0" fmla="*/ 81379 w 490392"/>
                    <a:gd name="connsiteY0" fmla="*/ 442489 h 741073"/>
                    <a:gd name="connsiteX1" fmla="*/ 129532 w 490392"/>
                    <a:gd name="connsiteY1" fmla="*/ 383441 h 741073"/>
                    <a:gd name="connsiteX2" fmla="*/ 276155 w 490392"/>
                    <a:gd name="connsiteY2" fmla="*/ 465126 h 741073"/>
                    <a:gd name="connsiteX3" fmla="*/ 397477 w 490392"/>
                    <a:gd name="connsiteY3" fmla="*/ 0 h 741073"/>
                    <a:gd name="connsiteX4" fmla="*/ 490125 w 490392"/>
                    <a:gd name="connsiteY4" fmla="*/ 24719 h 741073"/>
                    <a:gd name="connsiteX5" fmla="*/ 322105 w 490392"/>
                    <a:gd name="connsiteY5" fmla="*/ 739094 h 741073"/>
                    <a:gd name="connsiteX6" fmla="*/ 160180 w 490392"/>
                    <a:gd name="connsiteY6" fmla="*/ 645749 h 741073"/>
                    <a:gd name="connsiteX7" fmla="*/ 0 w 490392"/>
                    <a:gd name="connsiteY7" fmla="*/ 521942 h 741073"/>
                    <a:gd name="connsiteX8" fmla="*/ 81379 w 490392"/>
                    <a:gd name="connsiteY8" fmla="*/ 442489 h 74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0392" h="741073">
                      <a:moveTo>
                        <a:pt x="81379" y="442489"/>
                      </a:moveTo>
                      <a:lnTo>
                        <a:pt x="129532" y="383441"/>
                      </a:lnTo>
                      <a:cubicBezTo>
                        <a:pt x="150324" y="458156"/>
                        <a:pt x="266630" y="490843"/>
                        <a:pt x="276155" y="465126"/>
                      </a:cubicBezTo>
                      <a:lnTo>
                        <a:pt x="397477" y="0"/>
                      </a:lnTo>
                      <a:lnTo>
                        <a:pt x="490125" y="24719"/>
                      </a:lnTo>
                      <a:cubicBezTo>
                        <a:pt x="496575" y="122089"/>
                        <a:pt x="384716" y="650829"/>
                        <a:pt x="322105" y="739094"/>
                      </a:cubicBezTo>
                      <a:cubicBezTo>
                        <a:pt x="289974" y="752429"/>
                        <a:pt x="189517" y="695850"/>
                        <a:pt x="160180" y="645749"/>
                      </a:cubicBezTo>
                      <a:lnTo>
                        <a:pt x="0" y="521942"/>
                      </a:lnTo>
                      <a:lnTo>
                        <a:pt x="81379" y="442489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자유형 229">
                  <a:extLst>
                    <a:ext uri="{FF2B5EF4-FFF2-40B4-BE49-F238E27FC236}">
                      <a16:creationId xmlns:a16="http://schemas.microsoft.com/office/drawing/2014/main" id="{BD38D9EF-A66C-4F85-A6EC-FE3CB6CC945C}"/>
                    </a:ext>
                  </a:extLst>
                </p:cNvPr>
                <p:cNvSpPr/>
                <p:nvPr/>
              </p:nvSpPr>
              <p:spPr>
                <a:xfrm rot="526220">
                  <a:off x="3595376" y="4925396"/>
                  <a:ext cx="313104" cy="307776"/>
                </a:xfrm>
                <a:custGeom>
                  <a:avLst/>
                  <a:gdLst>
                    <a:gd name="connsiteX0" fmla="*/ 4618 w 817134"/>
                    <a:gd name="connsiteY0" fmla="*/ 462782 h 873073"/>
                    <a:gd name="connsiteX1" fmla="*/ 199690 w 817134"/>
                    <a:gd name="connsiteY1" fmla="*/ 170174 h 873073"/>
                    <a:gd name="connsiteX2" fmla="*/ 321610 w 817134"/>
                    <a:gd name="connsiteY2" fmla="*/ 29966 h 873073"/>
                    <a:gd name="connsiteX3" fmla="*/ 791002 w 817134"/>
                    <a:gd name="connsiteY3" fmla="*/ 755390 h 873073"/>
                    <a:gd name="connsiteX4" fmla="*/ 748330 w 817134"/>
                    <a:gd name="connsiteY4" fmla="*/ 798062 h 873073"/>
                    <a:gd name="connsiteX5" fmla="*/ 675178 w 817134"/>
                    <a:gd name="connsiteY5" fmla="*/ 859022 h 873073"/>
                    <a:gd name="connsiteX6" fmla="*/ 413050 w 817134"/>
                    <a:gd name="connsiteY6" fmla="*/ 505454 h 873073"/>
                    <a:gd name="connsiteX7" fmla="*/ 285034 w 817134"/>
                    <a:gd name="connsiteY7" fmla="*/ 633470 h 873073"/>
                    <a:gd name="connsiteX8" fmla="*/ 77770 w 817134"/>
                    <a:gd name="connsiteY8" fmla="*/ 505454 h 873073"/>
                    <a:gd name="connsiteX9" fmla="*/ 4618 w 817134"/>
                    <a:gd name="connsiteY9" fmla="*/ 462782 h 873073"/>
                    <a:gd name="connsiteX0" fmla="*/ 4618 w 807633"/>
                    <a:gd name="connsiteY0" fmla="*/ 462782 h 881374"/>
                    <a:gd name="connsiteX1" fmla="*/ 199690 w 807633"/>
                    <a:gd name="connsiteY1" fmla="*/ 170174 h 881374"/>
                    <a:gd name="connsiteX2" fmla="*/ 321610 w 807633"/>
                    <a:gd name="connsiteY2" fmla="*/ 29966 h 881374"/>
                    <a:gd name="connsiteX3" fmla="*/ 791002 w 807633"/>
                    <a:gd name="connsiteY3" fmla="*/ 755390 h 881374"/>
                    <a:gd name="connsiteX4" fmla="*/ 675178 w 807633"/>
                    <a:gd name="connsiteY4" fmla="*/ 859022 h 881374"/>
                    <a:gd name="connsiteX5" fmla="*/ 413050 w 807633"/>
                    <a:gd name="connsiteY5" fmla="*/ 505454 h 881374"/>
                    <a:gd name="connsiteX6" fmla="*/ 285034 w 807633"/>
                    <a:gd name="connsiteY6" fmla="*/ 633470 h 881374"/>
                    <a:gd name="connsiteX7" fmla="*/ 77770 w 807633"/>
                    <a:gd name="connsiteY7" fmla="*/ 505454 h 881374"/>
                    <a:gd name="connsiteX8" fmla="*/ 4618 w 807633"/>
                    <a:gd name="connsiteY8" fmla="*/ 462782 h 881374"/>
                    <a:gd name="connsiteX0" fmla="*/ 4618 w 797904"/>
                    <a:gd name="connsiteY0" fmla="*/ 462782 h 870571"/>
                    <a:gd name="connsiteX1" fmla="*/ 199690 w 797904"/>
                    <a:gd name="connsiteY1" fmla="*/ 170174 h 870571"/>
                    <a:gd name="connsiteX2" fmla="*/ 321610 w 797904"/>
                    <a:gd name="connsiteY2" fmla="*/ 29966 h 870571"/>
                    <a:gd name="connsiteX3" fmla="*/ 791002 w 797904"/>
                    <a:gd name="connsiteY3" fmla="*/ 755390 h 870571"/>
                    <a:gd name="connsiteX4" fmla="*/ 675178 w 797904"/>
                    <a:gd name="connsiteY4" fmla="*/ 859022 h 870571"/>
                    <a:gd name="connsiteX5" fmla="*/ 413050 w 797904"/>
                    <a:gd name="connsiteY5" fmla="*/ 505454 h 870571"/>
                    <a:gd name="connsiteX6" fmla="*/ 285034 w 797904"/>
                    <a:gd name="connsiteY6" fmla="*/ 633470 h 870571"/>
                    <a:gd name="connsiteX7" fmla="*/ 77770 w 797904"/>
                    <a:gd name="connsiteY7" fmla="*/ 505454 h 870571"/>
                    <a:gd name="connsiteX8" fmla="*/ 4618 w 797904"/>
                    <a:gd name="connsiteY8" fmla="*/ 462782 h 870571"/>
                    <a:gd name="connsiteX0" fmla="*/ 4618 w 791069"/>
                    <a:gd name="connsiteY0" fmla="*/ 462782 h 870571"/>
                    <a:gd name="connsiteX1" fmla="*/ 199690 w 791069"/>
                    <a:gd name="connsiteY1" fmla="*/ 170174 h 870571"/>
                    <a:gd name="connsiteX2" fmla="*/ 321610 w 791069"/>
                    <a:gd name="connsiteY2" fmla="*/ 29966 h 870571"/>
                    <a:gd name="connsiteX3" fmla="*/ 791002 w 791069"/>
                    <a:gd name="connsiteY3" fmla="*/ 755390 h 870571"/>
                    <a:gd name="connsiteX4" fmla="*/ 675178 w 791069"/>
                    <a:gd name="connsiteY4" fmla="*/ 859022 h 870571"/>
                    <a:gd name="connsiteX5" fmla="*/ 413050 w 791069"/>
                    <a:gd name="connsiteY5" fmla="*/ 505454 h 870571"/>
                    <a:gd name="connsiteX6" fmla="*/ 285034 w 791069"/>
                    <a:gd name="connsiteY6" fmla="*/ 633470 h 870571"/>
                    <a:gd name="connsiteX7" fmla="*/ 77770 w 791069"/>
                    <a:gd name="connsiteY7" fmla="*/ 505454 h 870571"/>
                    <a:gd name="connsiteX8" fmla="*/ 4618 w 791069"/>
                    <a:gd name="connsiteY8" fmla="*/ 462782 h 870571"/>
                    <a:gd name="connsiteX0" fmla="*/ 2080 w 788532"/>
                    <a:gd name="connsiteY0" fmla="*/ 462782 h 870571"/>
                    <a:gd name="connsiteX1" fmla="*/ 147622 w 788532"/>
                    <a:gd name="connsiteY1" fmla="*/ 170174 h 870571"/>
                    <a:gd name="connsiteX2" fmla="*/ 319072 w 788532"/>
                    <a:gd name="connsiteY2" fmla="*/ 29966 h 870571"/>
                    <a:gd name="connsiteX3" fmla="*/ 788464 w 788532"/>
                    <a:gd name="connsiteY3" fmla="*/ 755390 h 870571"/>
                    <a:gd name="connsiteX4" fmla="*/ 672640 w 788532"/>
                    <a:gd name="connsiteY4" fmla="*/ 859022 h 870571"/>
                    <a:gd name="connsiteX5" fmla="*/ 410512 w 788532"/>
                    <a:gd name="connsiteY5" fmla="*/ 505454 h 870571"/>
                    <a:gd name="connsiteX6" fmla="*/ 282496 w 788532"/>
                    <a:gd name="connsiteY6" fmla="*/ 633470 h 870571"/>
                    <a:gd name="connsiteX7" fmla="*/ 75232 w 788532"/>
                    <a:gd name="connsiteY7" fmla="*/ 505454 h 870571"/>
                    <a:gd name="connsiteX8" fmla="*/ 2080 w 788532"/>
                    <a:gd name="connsiteY8" fmla="*/ 462782 h 870571"/>
                    <a:gd name="connsiteX0" fmla="*/ 2080 w 807098"/>
                    <a:gd name="connsiteY0" fmla="*/ 462782 h 869883"/>
                    <a:gd name="connsiteX1" fmla="*/ 147622 w 807098"/>
                    <a:gd name="connsiteY1" fmla="*/ 170174 h 869883"/>
                    <a:gd name="connsiteX2" fmla="*/ 319072 w 807098"/>
                    <a:gd name="connsiteY2" fmla="*/ 29966 h 869883"/>
                    <a:gd name="connsiteX3" fmla="*/ 788464 w 807098"/>
                    <a:gd name="connsiteY3" fmla="*/ 755390 h 869883"/>
                    <a:gd name="connsiteX4" fmla="*/ 684070 w 807098"/>
                    <a:gd name="connsiteY4" fmla="*/ 843782 h 869883"/>
                    <a:gd name="connsiteX5" fmla="*/ 410512 w 807098"/>
                    <a:gd name="connsiteY5" fmla="*/ 505454 h 869883"/>
                    <a:gd name="connsiteX6" fmla="*/ 282496 w 807098"/>
                    <a:gd name="connsiteY6" fmla="*/ 633470 h 869883"/>
                    <a:gd name="connsiteX7" fmla="*/ 75232 w 807098"/>
                    <a:gd name="connsiteY7" fmla="*/ 505454 h 869883"/>
                    <a:gd name="connsiteX8" fmla="*/ 2080 w 807098"/>
                    <a:gd name="connsiteY8" fmla="*/ 462782 h 869883"/>
                    <a:gd name="connsiteX0" fmla="*/ 2080 w 806297"/>
                    <a:gd name="connsiteY0" fmla="*/ 462782 h 845341"/>
                    <a:gd name="connsiteX1" fmla="*/ 147622 w 806297"/>
                    <a:gd name="connsiteY1" fmla="*/ 170174 h 845341"/>
                    <a:gd name="connsiteX2" fmla="*/ 319072 w 806297"/>
                    <a:gd name="connsiteY2" fmla="*/ 29966 h 845341"/>
                    <a:gd name="connsiteX3" fmla="*/ 788464 w 806297"/>
                    <a:gd name="connsiteY3" fmla="*/ 755390 h 845341"/>
                    <a:gd name="connsiteX4" fmla="*/ 684070 w 806297"/>
                    <a:gd name="connsiteY4" fmla="*/ 843782 h 845341"/>
                    <a:gd name="connsiteX5" fmla="*/ 410512 w 806297"/>
                    <a:gd name="connsiteY5" fmla="*/ 505454 h 845341"/>
                    <a:gd name="connsiteX6" fmla="*/ 282496 w 806297"/>
                    <a:gd name="connsiteY6" fmla="*/ 633470 h 845341"/>
                    <a:gd name="connsiteX7" fmla="*/ 75232 w 806297"/>
                    <a:gd name="connsiteY7" fmla="*/ 505454 h 845341"/>
                    <a:gd name="connsiteX8" fmla="*/ 2080 w 806297"/>
                    <a:gd name="connsiteY8" fmla="*/ 462782 h 845341"/>
                    <a:gd name="connsiteX0" fmla="*/ 2080 w 780267"/>
                    <a:gd name="connsiteY0" fmla="*/ 463036 h 871646"/>
                    <a:gd name="connsiteX1" fmla="*/ 147622 w 780267"/>
                    <a:gd name="connsiteY1" fmla="*/ 170428 h 871646"/>
                    <a:gd name="connsiteX2" fmla="*/ 319072 w 780267"/>
                    <a:gd name="connsiteY2" fmla="*/ 30220 h 871646"/>
                    <a:gd name="connsiteX3" fmla="*/ 757984 w 780267"/>
                    <a:gd name="connsiteY3" fmla="*/ 759454 h 871646"/>
                    <a:gd name="connsiteX4" fmla="*/ 684070 w 780267"/>
                    <a:gd name="connsiteY4" fmla="*/ 844036 h 871646"/>
                    <a:gd name="connsiteX5" fmla="*/ 410512 w 780267"/>
                    <a:gd name="connsiteY5" fmla="*/ 505708 h 871646"/>
                    <a:gd name="connsiteX6" fmla="*/ 282496 w 780267"/>
                    <a:gd name="connsiteY6" fmla="*/ 633724 h 871646"/>
                    <a:gd name="connsiteX7" fmla="*/ 75232 w 780267"/>
                    <a:gd name="connsiteY7" fmla="*/ 505708 h 871646"/>
                    <a:gd name="connsiteX8" fmla="*/ 2080 w 780267"/>
                    <a:gd name="connsiteY8" fmla="*/ 463036 h 871646"/>
                    <a:gd name="connsiteX0" fmla="*/ 2080 w 778163"/>
                    <a:gd name="connsiteY0" fmla="*/ 463036 h 845795"/>
                    <a:gd name="connsiteX1" fmla="*/ 147622 w 778163"/>
                    <a:gd name="connsiteY1" fmla="*/ 170428 h 845795"/>
                    <a:gd name="connsiteX2" fmla="*/ 319072 w 778163"/>
                    <a:gd name="connsiteY2" fmla="*/ 30220 h 845795"/>
                    <a:gd name="connsiteX3" fmla="*/ 757984 w 778163"/>
                    <a:gd name="connsiteY3" fmla="*/ 759454 h 845795"/>
                    <a:gd name="connsiteX4" fmla="*/ 684070 w 778163"/>
                    <a:gd name="connsiteY4" fmla="*/ 844036 h 845795"/>
                    <a:gd name="connsiteX5" fmla="*/ 410512 w 778163"/>
                    <a:gd name="connsiteY5" fmla="*/ 505708 h 845795"/>
                    <a:gd name="connsiteX6" fmla="*/ 282496 w 778163"/>
                    <a:gd name="connsiteY6" fmla="*/ 633724 h 845795"/>
                    <a:gd name="connsiteX7" fmla="*/ 75232 w 778163"/>
                    <a:gd name="connsiteY7" fmla="*/ 505708 h 845795"/>
                    <a:gd name="connsiteX8" fmla="*/ 2080 w 778163"/>
                    <a:gd name="connsiteY8" fmla="*/ 463036 h 845795"/>
                    <a:gd name="connsiteX0" fmla="*/ 2080 w 774705"/>
                    <a:gd name="connsiteY0" fmla="*/ 463036 h 864939"/>
                    <a:gd name="connsiteX1" fmla="*/ 147622 w 774705"/>
                    <a:gd name="connsiteY1" fmla="*/ 170428 h 864939"/>
                    <a:gd name="connsiteX2" fmla="*/ 319072 w 774705"/>
                    <a:gd name="connsiteY2" fmla="*/ 30220 h 864939"/>
                    <a:gd name="connsiteX3" fmla="*/ 757984 w 774705"/>
                    <a:gd name="connsiteY3" fmla="*/ 759454 h 864939"/>
                    <a:gd name="connsiteX4" fmla="*/ 684070 w 774705"/>
                    <a:gd name="connsiteY4" fmla="*/ 844036 h 864939"/>
                    <a:gd name="connsiteX5" fmla="*/ 692945 w 774705"/>
                    <a:gd name="connsiteY5" fmla="*/ 833096 h 864939"/>
                    <a:gd name="connsiteX6" fmla="*/ 410512 w 774705"/>
                    <a:gd name="connsiteY6" fmla="*/ 505708 h 864939"/>
                    <a:gd name="connsiteX7" fmla="*/ 282496 w 774705"/>
                    <a:gd name="connsiteY7" fmla="*/ 633724 h 864939"/>
                    <a:gd name="connsiteX8" fmla="*/ 75232 w 774705"/>
                    <a:gd name="connsiteY8" fmla="*/ 505708 h 864939"/>
                    <a:gd name="connsiteX9" fmla="*/ 2080 w 774705"/>
                    <a:gd name="connsiteY9" fmla="*/ 463036 h 864939"/>
                    <a:gd name="connsiteX0" fmla="*/ 2080 w 812084"/>
                    <a:gd name="connsiteY0" fmla="*/ 451113 h 863974"/>
                    <a:gd name="connsiteX1" fmla="*/ 147622 w 812084"/>
                    <a:gd name="connsiteY1" fmla="*/ 158505 h 863974"/>
                    <a:gd name="connsiteX2" fmla="*/ 319072 w 812084"/>
                    <a:gd name="connsiteY2" fmla="*/ 18297 h 863974"/>
                    <a:gd name="connsiteX3" fmla="*/ 798178 w 812084"/>
                    <a:gd name="connsiteY3" fmla="*/ 563279 h 863974"/>
                    <a:gd name="connsiteX4" fmla="*/ 684070 w 812084"/>
                    <a:gd name="connsiteY4" fmla="*/ 832113 h 863974"/>
                    <a:gd name="connsiteX5" fmla="*/ 692945 w 812084"/>
                    <a:gd name="connsiteY5" fmla="*/ 821173 h 863974"/>
                    <a:gd name="connsiteX6" fmla="*/ 410512 w 812084"/>
                    <a:gd name="connsiteY6" fmla="*/ 493785 h 863974"/>
                    <a:gd name="connsiteX7" fmla="*/ 282496 w 812084"/>
                    <a:gd name="connsiteY7" fmla="*/ 621801 h 863974"/>
                    <a:gd name="connsiteX8" fmla="*/ 75232 w 812084"/>
                    <a:gd name="connsiteY8" fmla="*/ 493785 h 863974"/>
                    <a:gd name="connsiteX9" fmla="*/ 2080 w 812084"/>
                    <a:gd name="connsiteY9" fmla="*/ 451113 h 863974"/>
                    <a:gd name="connsiteX0" fmla="*/ 2080 w 815879"/>
                    <a:gd name="connsiteY0" fmla="*/ 451113 h 832765"/>
                    <a:gd name="connsiteX1" fmla="*/ 147622 w 815879"/>
                    <a:gd name="connsiteY1" fmla="*/ 158505 h 832765"/>
                    <a:gd name="connsiteX2" fmla="*/ 319072 w 815879"/>
                    <a:gd name="connsiteY2" fmla="*/ 18297 h 832765"/>
                    <a:gd name="connsiteX3" fmla="*/ 798178 w 815879"/>
                    <a:gd name="connsiteY3" fmla="*/ 563279 h 832765"/>
                    <a:gd name="connsiteX4" fmla="*/ 684070 w 815879"/>
                    <a:gd name="connsiteY4" fmla="*/ 832113 h 832765"/>
                    <a:gd name="connsiteX5" fmla="*/ 410512 w 815879"/>
                    <a:gd name="connsiteY5" fmla="*/ 493785 h 832765"/>
                    <a:gd name="connsiteX6" fmla="*/ 282496 w 815879"/>
                    <a:gd name="connsiteY6" fmla="*/ 621801 h 832765"/>
                    <a:gd name="connsiteX7" fmla="*/ 75232 w 815879"/>
                    <a:gd name="connsiteY7" fmla="*/ 493785 h 832765"/>
                    <a:gd name="connsiteX8" fmla="*/ 2080 w 815879"/>
                    <a:gd name="connsiteY8" fmla="*/ 451113 h 832765"/>
                    <a:gd name="connsiteX0" fmla="*/ 2080 w 819611"/>
                    <a:gd name="connsiteY0" fmla="*/ 451113 h 631479"/>
                    <a:gd name="connsiteX1" fmla="*/ 147622 w 819611"/>
                    <a:gd name="connsiteY1" fmla="*/ 158505 h 631479"/>
                    <a:gd name="connsiteX2" fmla="*/ 319072 w 819611"/>
                    <a:gd name="connsiteY2" fmla="*/ 18297 h 631479"/>
                    <a:gd name="connsiteX3" fmla="*/ 798178 w 819611"/>
                    <a:gd name="connsiteY3" fmla="*/ 563279 h 631479"/>
                    <a:gd name="connsiteX4" fmla="*/ 703685 w 819611"/>
                    <a:gd name="connsiteY4" fmla="*/ 615797 h 631479"/>
                    <a:gd name="connsiteX5" fmla="*/ 410512 w 819611"/>
                    <a:gd name="connsiteY5" fmla="*/ 493785 h 631479"/>
                    <a:gd name="connsiteX6" fmla="*/ 282496 w 819611"/>
                    <a:gd name="connsiteY6" fmla="*/ 621801 h 631479"/>
                    <a:gd name="connsiteX7" fmla="*/ 75232 w 819611"/>
                    <a:gd name="connsiteY7" fmla="*/ 493785 h 631479"/>
                    <a:gd name="connsiteX8" fmla="*/ 2080 w 819611"/>
                    <a:gd name="connsiteY8" fmla="*/ 451113 h 631479"/>
                    <a:gd name="connsiteX0" fmla="*/ 2080 w 819390"/>
                    <a:gd name="connsiteY0" fmla="*/ 451113 h 641461"/>
                    <a:gd name="connsiteX1" fmla="*/ 147622 w 819390"/>
                    <a:gd name="connsiteY1" fmla="*/ 158505 h 641461"/>
                    <a:gd name="connsiteX2" fmla="*/ 319072 w 819390"/>
                    <a:gd name="connsiteY2" fmla="*/ 18297 h 641461"/>
                    <a:gd name="connsiteX3" fmla="*/ 798178 w 819390"/>
                    <a:gd name="connsiteY3" fmla="*/ 563279 h 641461"/>
                    <a:gd name="connsiteX4" fmla="*/ 703685 w 819390"/>
                    <a:gd name="connsiteY4" fmla="*/ 615797 h 641461"/>
                    <a:gd name="connsiteX5" fmla="*/ 421056 w 819390"/>
                    <a:gd name="connsiteY5" fmla="*/ 349390 h 641461"/>
                    <a:gd name="connsiteX6" fmla="*/ 282496 w 819390"/>
                    <a:gd name="connsiteY6" fmla="*/ 621801 h 641461"/>
                    <a:gd name="connsiteX7" fmla="*/ 75232 w 819390"/>
                    <a:gd name="connsiteY7" fmla="*/ 493785 h 641461"/>
                    <a:gd name="connsiteX8" fmla="*/ 2080 w 819390"/>
                    <a:gd name="connsiteY8" fmla="*/ 451113 h 641461"/>
                    <a:gd name="connsiteX0" fmla="*/ 2080 w 798195"/>
                    <a:gd name="connsiteY0" fmla="*/ 451113 h 634937"/>
                    <a:gd name="connsiteX1" fmla="*/ 147622 w 798195"/>
                    <a:gd name="connsiteY1" fmla="*/ 158505 h 634937"/>
                    <a:gd name="connsiteX2" fmla="*/ 319072 w 798195"/>
                    <a:gd name="connsiteY2" fmla="*/ 18297 h 634937"/>
                    <a:gd name="connsiteX3" fmla="*/ 798178 w 798195"/>
                    <a:gd name="connsiteY3" fmla="*/ 563279 h 634937"/>
                    <a:gd name="connsiteX4" fmla="*/ 703685 w 798195"/>
                    <a:gd name="connsiteY4" fmla="*/ 615797 h 634937"/>
                    <a:gd name="connsiteX5" fmla="*/ 421056 w 798195"/>
                    <a:gd name="connsiteY5" fmla="*/ 349390 h 634937"/>
                    <a:gd name="connsiteX6" fmla="*/ 282496 w 798195"/>
                    <a:gd name="connsiteY6" fmla="*/ 621801 h 634937"/>
                    <a:gd name="connsiteX7" fmla="*/ 75232 w 798195"/>
                    <a:gd name="connsiteY7" fmla="*/ 493785 h 634937"/>
                    <a:gd name="connsiteX8" fmla="*/ 2080 w 798195"/>
                    <a:gd name="connsiteY8" fmla="*/ 451113 h 634937"/>
                    <a:gd name="connsiteX0" fmla="*/ 739 w 796854"/>
                    <a:gd name="connsiteY0" fmla="*/ 452195 h 636019"/>
                    <a:gd name="connsiteX1" fmla="*/ 112675 w 796854"/>
                    <a:gd name="connsiteY1" fmla="*/ 152869 h 636019"/>
                    <a:gd name="connsiteX2" fmla="*/ 317731 w 796854"/>
                    <a:gd name="connsiteY2" fmla="*/ 19379 h 636019"/>
                    <a:gd name="connsiteX3" fmla="*/ 796837 w 796854"/>
                    <a:gd name="connsiteY3" fmla="*/ 564361 h 636019"/>
                    <a:gd name="connsiteX4" fmla="*/ 702344 w 796854"/>
                    <a:gd name="connsiteY4" fmla="*/ 616879 h 636019"/>
                    <a:gd name="connsiteX5" fmla="*/ 419715 w 796854"/>
                    <a:gd name="connsiteY5" fmla="*/ 350472 h 636019"/>
                    <a:gd name="connsiteX6" fmla="*/ 281155 w 796854"/>
                    <a:gd name="connsiteY6" fmla="*/ 622883 h 636019"/>
                    <a:gd name="connsiteX7" fmla="*/ 73891 w 796854"/>
                    <a:gd name="connsiteY7" fmla="*/ 494867 h 636019"/>
                    <a:gd name="connsiteX8" fmla="*/ 739 w 796854"/>
                    <a:gd name="connsiteY8" fmla="*/ 452195 h 636019"/>
                    <a:gd name="connsiteX0" fmla="*/ 739 w 753404"/>
                    <a:gd name="connsiteY0" fmla="*/ 449575 h 622788"/>
                    <a:gd name="connsiteX1" fmla="*/ 112675 w 753404"/>
                    <a:gd name="connsiteY1" fmla="*/ 150249 h 622788"/>
                    <a:gd name="connsiteX2" fmla="*/ 317731 w 753404"/>
                    <a:gd name="connsiteY2" fmla="*/ 16759 h 622788"/>
                    <a:gd name="connsiteX3" fmla="*/ 752984 w 753404"/>
                    <a:gd name="connsiteY3" fmla="*/ 520177 h 622788"/>
                    <a:gd name="connsiteX4" fmla="*/ 702344 w 753404"/>
                    <a:gd name="connsiteY4" fmla="*/ 614259 h 622788"/>
                    <a:gd name="connsiteX5" fmla="*/ 419715 w 753404"/>
                    <a:gd name="connsiteY5" fmla="*/ 347852 h 622788"/>
                    <a:gd name="connsiteX6" fmla="*/ 281155 w 753404"/>
                    <a:gd name="connsiteY6" fmla="*/ 620263 h 622788"/>
                    <a:gd name="connsiteX7" fmla="*/ 73891 w 753404"/>
                    <a:gd name="connsiteY7" fmla="*/ 492247 h 622788"/>
                    <a:gd name="connsiteX8" fmla="*/ 739 w 753404"/>
                    <a:gd name="connsiteY8" fmla="*/ 449575 h 622788"/>
                    <a:gd name="connsiteX0" fmla="*/ 739 w 780768"/>
                    <a:gd name="connsiteY0" fmla="*/ 449575 h 620264"/>
                    <a:gd name="connsiteX1" fmla="*/ 112675 w 780768"/>
                    <a:gd name="connsiteY1" fmla="*/ 150249 h 620264"/>
                    <a:gd name="connsiteX2" fmla="*/ 317731 w 780768"/>
                    <a:gd name="connsiteY2" fmla="*/ 16759 h 620264"/>
                    <a:gd name="connsiteX3" fmla="*/ 752984 w 780768"/>
                    <a:gd name="connsiteY3" fmla="*/ 520177 h 620264"/>
                    <a:gd name="connsiteX4" fmla="*/ 702129 w 780768"/>
                    <a:gd name="connsiteY4" fmla="*/ 558829 h 620264"/>
                    <a:gd name="connsiteX5" fmla="*/ 419715 w 780768"/>
                    <a:gd name="connsiteY5" fmla="*/ 347852 h 620264"/>
                    <a:gd name="connsiteX6" fmla="*/ 281155 w 780768"/>
                    <a:gd name="connsiteY6" fmla="*/ 620263 h 620264"/>
                    <a:gd name="connsiteX7" fmla="*/ 73891 w 780768"/>
                    <a:gd name="connsiteY7" fmla="*/ 492247 h 620264"/>
                    <a:gd name="connsiteX8" fmla="*/ 739 w 780768"/>
                    <a:gd name="connsiteY8" fmla="*/ 449575 h 620264"/>
                    <a:gd name="connsiteX0" fmla="*/ 739 w 773129"/>
                    <a:gd name="connsiteY0" fmla="*/ 446913 h 617602"/>
                    <a:gd name="connsiteX1" fmla="*/ 112675 w 773129"/>
                    <a:gd name="connsiteY1" fmla="*/ 147587 h 617602"/>
                    <a:gd name="connsiteX2" fmla="*/ 317731 w 773129"/>
                    <a:gd name="connsiteY2" fmla="*/ 14097 h 617602"/>
                    <a:gd name="connsiteX3" fmla="*/ 743358 w 773129"/>
                    <a:gd name="connsiteY3" fmla="*/ 474186 h 617602"/>
                    <a:gd name="connsiteX4" fmla="*/ 702129 w 773129"/>
                    <a:gd name="connsiteY4" fmla="*/ 556167 h 617602"/>
                    <a:gd name="connsiteX5" fmla="*/ 419715 w 773129"/>
                    <a:gd name="connsiteY5" fmla="*/ 345190 h 617602"/>
                    <a:gd name="connsiteX6" fmla="*/ 281155 w 773129"/>
                    <a:gd name="connsiteY6" fmla="*/ 617601 h 617602"/>
                    <a:gd name="connsiteX7" fmla="*/ 73891 w 773129"/>
                    <a:gd name="connsiteY7" fmla="*/ 489585 h 617602"/>
                    <a:gd name="connsiteX8" fmla="*/ 739 w 773129"/>
                    <a:gd name="connsiteY8" fmla="*/ 446913 h 617602"/>
                    <a:gd name="connsiteX0" fmla="*/ 739 w 749050"/>
                    <a:gd name="connsiteY0" fmla="*/ 446913 h 617602"/>
                    <a:gd name="connsiteX1" fmla="*/ 112675 w 749050"/>
                    <a:gd name="connsiteY1" fmla="*/ 147587 h 617602"/>
                    <a:gd name="connsiteX2" fmla="*/ 317731 w 749050"/>
                    <a:gd name="connsiteY2" fmla="*/ 14097 h 617602"/>
                    <a:gd name="connsiteX3" fmla="*/ 743358 w 749050"/>
                    <a:gd name="connsiteY3" fmla="*/ 474186 h 617602"/>
                    <a:gd name="connsiteX4" fmla="*/ 702129 w 749050"/>
                    <a:gd name="connsiteY4" fmla="*/ 556167 h 617602"/>
                    <a:gd name="connsiteX5" fmla="*/ 419715 w 749050"/>
                    <a:gd name="connsiteY5" fmla="*/ 345190 h 617602"/>
                    <a:gd name="connsiteX6" fmla="*/ 281155 w 749050"/>
                    <a:gd name="connsiteY6" fmla="*/ 617601 h 617602"/>
                    <a:gd name="connsiteX7" fmla="*/ 73891 w 749050"/>
                    <a:gd name="connsiteY7" fmla="*/ 489585 h 617602"/>
                    <a:gd name="connsiteX8" fmla="*/ 739 w 749050"/>
                    <a:gd name="connsiteY8" fmla="*/ 446913 h 617602"/>
                    <a:gd name="connsiteX0" fmla="*/ 739 w 725638"/>
                    <a:gd name="connsiteY0" fmla="*/ 438828 h 609517"/>
                    <a:gd name="connsiteX1" fmla="*/ 112675 w 725638"/>
                    <a:gd name="connsiteY1" fmla="*/ 139502 h 609517"/>
                    <a:gd name="connsiteX2" fmla="*/ 317731 w 725638"/>
                    <a:gd name="connsiteY2" fmla="*/ 6012 h 609517"/>
                    <a:gd name="connsiteX3" fmla="*/ 702694 w 725638"/>
                    <a:gd name="connsiteY3" fmla="*/ 322466 h 609517"/>
                    <a:gd name="connsiteX4" fmla="*/ 702129 w 725638"/>
                    <a:gd name="connsiteY4" fmla="*/ 548082 h 609517"/>
                    <a:gd name="connsiteX5" fmla="*/ 419715 w 725638"/>
                    <a:gd name="connsiteY5" fmla="*/ 337105 h 609517"/>
                    <a:gd name="connsiteX6" fmla="*/ 281155 w 725638"/>
                    <a:gd name="connsiteY6" fmla="*/ 609516 h 609517"/>
                    <a:gd name="connsiteX7" fmla="*/ 73891 w 725638"/>
                    <a:gd name="connsiteY7" fmla="*/ 481500 h 609517"/>
                    <a:gd name="connsiteX8" fmla="*/ 739 w 725638"/>
                    <a:gd name="connsiteY8" fmla="*/ 438828 h 609517"/>
                    <a:gd name="connsiteX0" fmla="*/ 739 w 709548"/>
                    <a:gd name="connsiteY0" fmla="*/ 438828 h 609517"/>
                    <a:gd name="connsiteX1" fmla="*/ 112675 w 709548"/>
                    <a:gd name="connsiteY1" fmla="*/ 139502 h 609517"/>
                    <a:gd name="connsiteX2" fmla="*/ 317731 w 709548"/>
                    <a:gd name="connsiteY2" fmla="*/ 6012 h 609517"/>
                    <a:gd name="connsiteX3" fmla="*/ 702694 w 709548"/>
                    <a:gd name="connsiteY3" fmla="*/ 322466 h 609517"/>
                    <a:gd name="connsiteX4" fmla="*/ 702129 w 709548"/>
                    <a:gd name="connsiteY4" fmla="*/ 548082 h 609517"/>
                    <a:gd name="connsiteX5" fmla="*/ 648038 w 709548"/>
                    <a:gd name="connsiteY5" fmla="*/ 358664 h 609517"/>
                    <a:gd name="connsiteX6" fmla="*/ 419715 w 709548"/>
                    <a:gd name="connsiteY6" fmla="*/ 337105 h 609517"/>
                    <a:gd name="connsiteX7" fmla="*/ 281155 w 709548"/>
                    <a:gd name="connsiteY7" fmla="*/ 609516 h 609517"/>
                    <a:gd name="connsiteX8" fmla="*/ 73891 w 709548"/>
                    <a:gd name="connsiteY8" fmla="*/ 481500 h 609517"/>
                    <a:gd name="connsiteX9" fmla="*/ 739 w 709548"/>
                    <a:gd name="connsiteY9" fmla="*/ 438828 h 609517"/>
                    <a:gd name="connsiteX0" fmla="*/ 739 w 724199"/>
                    <a:gd name="connsiteY0" fmla="*/ 438828 h 609517"/>
                    <a:gd name="connsiteX1" fmla="*/ 112675 w 724199"/>
                    <a:gd name="connsiteY1" fmla="*/ 139502 h 609517"/>
                    <a:gd name="connsiteX2" fmla="*/ 317731 w 724199"/>
                    <a:gd name="connsiteY2" fmla="*/ 6012 h 609517"/>
                    <a:gd name="connsiteX3" fmla="*/ 702694 w 724199"/>
                    <a:gd name="connsiteY3" fmla="*/ 322466 h 609517"/>
                    <a:gd name="connsiteX4" fmla="*/ 648038 w 724199"/>
                    <a:gd name="connsiteY4" fmla="*/ 358664 h 609517"/>
                    <a:gd name="connsiteX5" fmla="*/ 419715 w 724199"/>
                    <a:gd name="connsiteY5" fmla="*/ 337105 h 609517"/>
                    <a:gd name="connsiteX6" fmla="*/ 281155 w 724199"/>
                    <a:gd name="connsiteY6" fmla="*/ 609516 h 609517"/>
                    <a:gd name="connsiteX7" fmla="*/ 73891 w 724199"/>
                    <a:gd name="connsiteY7" fmla="*/ 481500 h 609517"/>
                    <a:gd name="connsiteX8" fmla="*/ 739 w 724199"/>
                    <a:gd name="connsiteY8" fmla="*/ 438828 h 609517"/>
                    <a:gd name="connsiteX0" fmla="*/ 739 w 711224"/>
                    <a:gd name="connsiteY0" fmla="*/ 435802 h 606491"/>
                    <a:gd name="connsiteX1" fmla="*/ 112675 w 711224"/>
                    <a:gd name="connsiteY1" fmla="*/ 136476 h 606491"/>
                    <a:gd name="connsiteX2" fmla="*/ 317731 w 711224"/>
                    <a:gd name="connsiteY2" fmla="*/ 2986 h 606491"/>
                    <a:gd name="connsiteX3" fmla="*/ 686138 w 711224"/>
                    <a:gd name="connsiteY3" fmla="*/ 254293 h 606491"/>
                    <a:gd name="connsiteX4" fmla="*/ 648038 w 711224"/>
                    <a:gd name="connsiteY4" fmla="*/ 355638 h 606491"/>
                    <a:gd name="connsiteX5" fmla="*/ 419715 w 711224"/>
                    <a:gd name="connsiteY5" fmla="*/ 334079 h 606491"/>
                    <a:gd name="connsiteX6" fmla="*/ 281155 w 711224"/>
                    <a:gd name="connsiteY6" fmla="*/ 606490 h 606491"/>
                    <a:gd name="connsiteX7" fmla="*/ 73891 w 711224"/>
                    <a:gd name="connsiteY7" fmla="*/ 478474 h 606491"/>
                    <a:gd name="connsiteX8" fmla="*/ 739 w 711224"/>
                    <a:gd name="connsiteY8" fmla="*/ 435802 h 606491"/>
                    <a:gd name="connsiteX0" fmla="*/ 739 w 710762"/>
                    <a:gd name="connsiteY0" fmla="*/ 435802 h 606491"/>
                    <a:gd name="connsiteX1" fmla="*/ 112675 w 710762"/>
                    <a:gd name="connsiteY1" fmla="*/ 136476 h 606491"/>
                    <a:gd name="connsiteX2" fmla="*/ 317731 w 710762"/>
                    <a:gd name="connsiteY2" fmla="*/ 2986 h 606491"/>
                    <a:gd name="connsiteX3" fmla="*/ 686138 w 710762"/>
                    <a:gd name="connsiteY3" fmla="*/ 254293 h 606491"/>
                    <a:gd name="connsiteX4" fmla="*/ 646584 w 710762"/>
                    <a:gd name="connsiteY4" fmla="*/ 317170 h 606491"/>
                    <a:gd name="connsiteX5" fmla="*/ 419715 w 710762"/>
                    <a:gd name="connsiteY5" fmla="*/ 334079 h 606491"/>
                    <a:gd name="connsiteX6" fmla="*/ 281155 w 710762"/>
                    <a:gd name="connsiteY6" fmla="*/ 606490 h 606491"/>
                    <a:gd name="connsiteX7" fmla="*/ 73891 w 710762"/>
                    <a:gd name="connsiteY7" fmla="*/ 478474 h 606491"/>
                    <a:gd name="connsiteX8" fmla="*/ 739 w 710762"/>
                    <a:gd name="connsiteY8" fmla="*/ 435802 h 606491"/>
                    <a:gd name="connsiteX0" fmla="*/ 5187 w 715210"/>
                    <a:gd name="connsiteY0" fmla="*/ 435802 h 606491"/>
                    <a:gd name="connsiteX1" fmla="*/ 117123 w 715210"/>
                    <a:gd name="connsiteY1" fmla="*/ 136476 h 606491"/>
                    <a:gd name="connsiteX2" fmla="*/ 322179 w 715210"/>
                    <a:gd name="connsiteY2" fmla="*/ 2986 h 606491"/>
                    <a:gd name="connsiteX3" fmla="*/ 690586 w 715210"/>
                    <a:gd name="connsiteY3" fmla="*/ 254293 h 606491"/>
                    <a:gd name="connsiteX4" fmla="*/ 651032 w 715210"/>
                    <a:gd name="connsiteY4" fmla="*/ 317170 h 606491"/>
                    <a:gd name="connsiteX5" fmla="*/ 424163 w 715210"/>
                    <a:gd name="connsiteY5" fmla="*/ 334079 h 606491"/>
                    <a:gd name="connsiteX6" fmla="*/ 285603 w 715210"/>
                    <a:gd name="connsiteY6" fmla="*/ 606490 h 606491"/>
                    <a:gd name="connsiteX7" fmla="*/ 43713 w 715210"/>
                    <a:gd name="connsiteY7" fmla="*/ 544147 h 606491"/>
                    <a:gd name="connsiteX8" fmla="*/ 5187 w 715210"/>
                    <a:gd name="connsiteY8" fmla="*/ 435802 h 606491"/>
                    <a:gd name="connsiteX0" fmla="*/ 1809 w 769120"/>
                    <a:gd name="connsiteY0" fmla="*/ 461582 h 606616"/>
                    <a:gd name="connsiteX1" fmla="*/ 171033 w 769120"/>
                    <a:gd name="connsiteY1" fmla="*/ 136601 h 606616"/>
                    <a:gd name="connsiteX2" fmla="*/ 376089 w 769120"/>
                    <a:gd name="connsiteY2" fmla="*/ 3111 h 606616"/>
                    <a:gd name="connsiteX3" fmla="*/ 744496 w 769120"/>
                    <a:gd name="connsiteY3" fmla="*/ 254418 h 606616"/>
                    <a:gd name="connsiteX4" fmla="*/ 704942 w 769120"/>
                    <a:gd name="connsiteY4" fmla="*/ 317295 h 606616"/>
                    <a:gd name="connsiteX5" fmla="*/ 478073 w 769120"/>
                    <a:gd name="connsiteY5" fmla="*/ 334204 h 606616"/>
                    <a:gd name="connsiteX6" fmla="*/ 339513 w 769120"/>
                    <a:gd name="connsiteY6" fmla="*/ 606615 h 606616"/>
                    <a:gd name="connsiteX7" fmla="*/ 97623 w 769120"/>
                    <a:gd name="connsiteY7" fmla="*/ 544272 h 606616"/>
                    <a:gd name="connsiteX8" fmla="*/ 1809 w 769120"/>
                    <a:gd name="connsiteY8" fmla="*/ 461582 h 606616"/>
                    <a:gd name="connsiteX0" fmla="*/ 1809 w 719843"/>
                    <a:gd name="connsiteY0" fmla="*/ 458967 h 604001"/>
                    <a:gd name="connsiteX1" fmla="*/ 171033 w 719843"/>
                    <a:gd name="connsiteY1" fmla="*/ 133986 h 604001"/>
                    <a:gd name="connsiteX2" fmla="*/ 376089 w 719843"/>
                    <a:gd name="connsiteY2" fmla="*/ 496 h 604001"/>
                    <a:gd name="connsiteX3" fmla="*/ 622252 w 719843"/>
                    <a:gd name="connsiteY3" fmla="*/ 174675 h 604001"/>
                    <a:gd name="connsiteX4" fmla="*/ 704942 w 719843"/>
                    <a:gd name="connsiteY4" fmla="*/ 314680 h 604001"/>
                    <a:gd name="connsiteX5" fmla="*/ 478073 w 719843"/>
                    <a:gd name="connsiteY5" fmla="*/ 331589 h 604001"/>
                    <a:gd name="connsiteX6" fmla="*/ 339513 w 719843"/>
                    <a:gd name="connsiteY6" fmla="*/ 604000 h 604001"/>
                    <a:gd name="connsiteX7" fmla="*/ 97623 w 719843"/>
                    <a:gd name="connsiteY7" fmla="*/ 541657 h 604001"/>
                    <a:gd name="connsiteX8" fmla="*/ 1809 w 719843"/>
                    <a:gd name="connsiteY8" fmla="*/ 458967 h 604001"/>
                    <a:gd name="connsiteX0" fmla="*/ 1809 w 623963"/>
                    <a:gd name="connsiteY0" fmla="*/ 458967 h 604001"/>
                    <a:gd name="connsiteX1" fmla="*/ 171033 w 623963"/>
                    <a:gd name="connsiteY1" fmla="*/ 133986 h 604001"/>
                    <a:gd name="connsiteX2" fmla="*/ 376089 w 623963"/>
                    <a:gd name="connsiteY2" fmla="*/ 496 h 604001"/>
                    <a:gd name="connsiteX3" fmla="*/ 622252 w 623963"/>
                    <a:gd name="connsiteY3" fmla="*/ 174675 h 604001"/>
                    <a:gd name="connsiteX4" fmla="*/ 478073 w 623963"/>
                    <a:gd name="connsiteY4" fmla="*/ 331589 h 604001"/>
                    <a:gd name="connsiteX5" fmla="*/ 339513 w 623963"/>
                    <a:gd name="connsiteY5" fmla="*/ 604000 h 604001"/>
                    <a:gd name="connsiteX6" fmla="*/ 97623 w 623963"/>
                    <a:gd name="connsiteY6" fmla="*/ 541657 h 604001"/>
                    <a:gd name="connsiteX7" fmla="*/ 1809 w 623963"/>
                    <a:gd name="connsiteY7" fmla="*/ 458967 h 604001"/>
                    <a:gd name="connsiteX0" fmla="*/ 1809 w 625003"/>
                    <a:gd name="connsiteY0" fmla="*/ 458967 h 604001"/>
                    <a:gd name="connsiteX1" fmla="*/ 171033 w 625003"/>
                    <a:gd name="connsiteY1" fmla="*/ 133986 h 604001"/>
                    <a:gd name="connsiteX2" fmla="*/ 376089 w 625003"/>
                    <a:gd name="connsiteY2" fmla="*/ 496 h 604001"/>
                    <a:gd name="connsiteX3" fmla="*/ 622252 w 625003"/>
                    <a:gd name="connsiteY3" fmla="*/ 174675 h 604001"/>
                    <a:gd name="connsiteX4" fmla="*/ 498036 w 625003"/>
                    <a:gd name="connsiteY4" fmla="*/ 350095 h 604001"/>
                    <a:gd name="connsiteX5" fmla="*/ 339513 w 625003"/>
                    <a:gd name="connsiteY5" fmla="*/ 604000 h 604001"/>
                    <a:gd name="connsiteX6" fmla="*/ 97623 w 625003"/>
                    <a:gd name="connsiteY6" fmla="*/ 541657 h 604001"/>
                    <a:gd name="connsiteX7" fmla="*/ 1809 w 625003"/>
                    <a:gd name="connsiteY7" fmla="*/ 458967 h 604001"/>
                    <a:gd name="connsiteX0" fmla="*/ 1809 w 625003"/>
                    <a:gd name="connsiteY0" fmla="*/ 458967 h 615965"/>
                    <a:gd name="connsiteX1" fmla="*/ 171033 w 625003"/>
                    <a:gd name="connsiteY1" fmla="*/ 133986 h 615965"/>
                    <a:gd name="connsiteX2" fmla="*/ 376089 w 625003"/>
                    <a:gd name="connsiteY2" fmla="*/ 496 h 615965"/>
                    <a:gd name="connsiteX3" fmla="*/ 622252 w 625003"/>
                    <a:gd name="connsiteY3" fmla="*/ 174675 h 615965"/>
                    <a:gd name="connsiteX4" fmla="*/ 498036 w 625003"/>
                    <a:gd name="connsiteY4" fmla="*/ 350095 h 615965"/>
                    <a:gd name="connsiteX5" fmla="*/ 339513 w 625003"/>
                    <a:gd name="connsiteY5" fmla="*/ 604000 h 615965"/>
                    <a:gd name="connsiteX6" fmla="*/ 191738 w 625003"/>
                    <a:gd name="connsiteY6" fmla="*/ 571323 h 615965"/>
                    <a:gd name="connsiteX7" fmla="*/ 97623 w 625003"/>
                    <a:gd name="connsiteY7" fmla="*/ 541657 h 615965"/>
                    <a:gd name="connsiteX8" fmla="*/ 1809 w 625003"/>
                    <a:gd name="connsiteY8" fmla="*/ 458967 h 615965"/>
                    <a:gd name="connsiteX0" fmla="*/ 1809 w 625003"/>
                    <a:gd name="connsiteY0" fmla="*/ 458967 h 614367"/>
                    <a:gd name="connsiteX1" fmla="*/ 171033 w 625003"/>
                    <a:gd name="connsiteY1" fmla="*/ 133986 h 614367"/>
                    <a:gd name="connsiteX2" fmla="*/ 376089 w 625003"/>
                    <a:gd name="connsiteY2" fmla="*/ 496 h 614367"/>
                    <a:gd name="connsiteX3" fmla="*/ 622252 w 625003"/>
                    <a:gd name="connsiteY3" fmla="*/ 174675 h 614367"/>
                    <a:gd name="connsiteX4" fmla="*/ 498036 w 625003"/>
                    <a:gd name="connsiteY4" fmla="*/ 350095 h 614367"/>
                    <a:gd name="connsiteX5" fmla="*/ 339513 w 625003"/>
                    <a:gd name="connsiteY5" fmla="*/ 604000 h 614367"/>
                    <a:gd name="connsiteX6" fmla="*/ 191738 w 625003"/>
                    <a:gd name="connsiteY6" fmla="*/ 571323 h 614367"/>
                    <a:gd name="connsiteX7" fmla="*/ 97623 w 625003"/>
                    <a:gd name="connsiteY7" fmla="*/ 541657 h 614367"/>
                    <a:gd name="connsiteX8" fmla="*/ 1809 w 625003"/>
                    <a:gd name="connsiteY8" fmla="*/ 458967 h 614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5003" h="614367">
                      <a:moveTo>
                        <a:pt x="1809" y="458967"/>
                      </a:moveTo>
                      <a:cubicBezTo>
                        <a:pt x="14044" y="391022"/>
                        <a:pt x="108653" y="210398"/>
                        <a:pt x="171033" y="133986"/>
                      </a:cubicBezTo>
                      <a:cubicBezTo>
                        <a:pt x="233413" y="57574"/>
                        <a:pt x="300886" y="-6285"/>
                        <a:pt x="376089" y="496"/>
                      </a:cubicBezTo>
                      <a:cubicBezTo>
                        <a:pt x="451292" y="7277"/>
                        <a:pt x="601928" y="116409"/>
                        <a:pt x="622252" y="174675"/>
                      </a:cubicBezTo>
                      <a:cubicBezTo>
                        <a:pt x="642576" y="232941"/>
                        <a:pt x="545159" y="278541"/>
                        <a:pt x="498036" y="350095"/>
                      </a:cubicBezTo>
                      <a:cubicBezTo>
                        <a:pt x="437131" y="398315"/>
                        <a:pt x="395393" y="604000"/>
                        <a:pt x="339513" y="604000"/>
                      </a:cubicBezTo>
                      <a:cubicBezTo>
                        <a:pt x="288463" y="640871"/>
                        <a:pt x="267213" y="567229"/>
                        <a:pt x="191738" y="571323"/>
                      </a:cubicBezTo>
                      <a:cubicBezTo>
                        <a:pt x="151423" y="560933"/>
                        <a:pt x="129278" y="560383"/>
                        <a:pt x="97623" y="541657"/>
                      </a:cubicBezTo>
                      <a:cubicBezTo>
                        <a:pt x="41339" y="517485"/>
                        <a:pt x="-10426" y="526912"/>
                        <a:pt x="1809" y="45896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타원 2051">
                  <a:extLst>
                    <a:ext uri="{FF2B5EF4-FFF2-40B4-BE49-F238E27FC236}">
                      <a16:creationId xmlns:a16="http://schemas.microsoft.com/office/drawing/2014/main" id="{9F8E98B0-2C6E-4B91-BE17-5D1A712AE8BF}"/>
                    </a:ext>
                  </a:extLst>
                </p:cNvPr>
                <p:cNvSpPr/>
                <p:nvPr/>
              </p:nvSpPr>
              <p:spPr>
                <a:xfrm rot="1059392">
                  <a:off x="3971571" y="5206783"/>
                  <a:ext cx="78243" cy="45719"/>
                </a:xfrm>
                <a:custGeom>
                  <a:avLst/>
                  <a:gdLst>
                    <a:gd name="connsiteX0" fmla="*/ 0 w 227459"/>
                    <a:gd name="connsiteY0" fmla="*/ 82084 h 164168"/>
                    <a:gd name="connsiteX1" fmla="*/ 113730 w 227459"/>
                    <a:gd name="connsiteY1" fmla="*/ 0 h 164168"/>
                    <a:gd name="connsiteX2" fmla="*/ 227460 w 227459"/>
                    <a:gd name="connsiteY2" fmla="*/ 82084 h 164168"/>
                    <a:gd name="connsiteX3" fmla="*/ 113730 w 227459"/>
                    <a:gd name="connsiteY3" fmla="*/ 164168 h 164168"/>
                    <a:gd name="connsiteX4" fmla="*/ 0 w 227459"/>
                    <a:gd name="connsiteY4" fmla="*/ 82084 h 164168"/>
                    <a:gd name="connsiteX0" fmla="*/ 103 w 227563"/>
                    <a:gd name="connsiteY0" fmla="*/ 82084 h 150378"/>
                    <a:gd name="connsiteX1" fmla="*/ 113833 w 227563"/>
                    <a:gd name="connsiteY1" fmla="*/ 0 h 150378"/>
                    <a:gd name="connsiteX2" fmla="*/ 227563 w 227563"/>
                    <a:gd name="connsiteY2" fmla="*/ 82084 h 150378"/>
                    <a:gd name="connsiteX3" fmla="*/ 99501 w 227563"/>
                    <a:gd name="connsiteY3" fmla="*/ 150378 h 150378"/>
                    <a:gd name="connsiteX4" fmla="*/ 103 w 227563"/>
                    <a:gd name="connsiteY4" fmla="*/ 82084 h 150378"/>
                    <a:gd name="connsiteX0" fmla="*/ 103 w 228497"/>
                    <a:gd name="connsiteY0" fmla="*/ 89265 h 157559"/>
                    <a:gd name="connsiteX1" fmla="*/ 113833 w 228497"/>
                    <a:gd name="connsiteY1" fmla="*/ 7181 h 157559"/>
                    <a:gd name="connsiteX2" fmla="*/ 155254 w 228497"/>
                    <a:gd name="connsiteY2" fmla="*/ 13479 h 157559"/>
                    <a:gd name="connsiteX3" fmla="*/ 227563 w 228497"/>
                    <a:gd name="connsiteY3" fmla="*/ 89265 h 157559"/>
                    <a:gd name="connsiteX4" fmla="*/ 99501 w 228497"/>
                    <a:gd name="connsiteY4" fmla="*/ 157559 h 157559"/>
                    <a:gd name="connsiteX5" fmla="*/ 103 w 228497"/>
                    <a:gd name="connsiteY5" fmla="*/ 89265 h 157559"/>
                    <a:gd name="connsiteX0" fmla="*/ 103 w 228497"/>
                    <a:gd name="connsiteY0" fmla="*/ 86867 h 155161"/>
                    <a:gd name="connsiteX1" fmla="*/ 113833 w 228497"/>
                    <a:gd name="connsiteY1" fmla="*/ 4783 h 155161"/>
                    <a:gd name="connsiteX2" fmla="*/ 155254 w 228497"/>
                    <a:gd name="connsiteY2" fmla="*/ 11081 h 155161"/>
                    <a:gd name="connsiteX3" fmla="*/ 227563 w 228497"/>
                    <a:gd name="connsiteY3" fmla="*/ 86867 h 155161"/>
                    <a:gd name="connsiteX4" fmla="*/ 99501 w 228497"/>
                    <a:gd name="connsiteY4" fmla="*/ 155161 h 155161"/>
                    <a:gd name="connsiteX5" fmla="*/ 103 w 228497"/>
                    <a:gd name="connsiteY5" fmla="*/ 86867 h 155161"/>
                    <a:gd name="connsiteX0" fmla="*/ 103 w 228497"/>
                    <a:gd name="connsiteY0" fmla="*/ 85104 h 153398"/>
                    <a:gd name="connsiteX1" fmla="*/ 113833 w 228497"/>
                    <a:gd name="connsiteY1" fmla="*/ 3020 h 153398"/>
                    <a:gd name="connsiteX2" fmla="*/ 155254 w 228497"/>
                    <a:gd name="connsiteY2" fmla="*/ 9318 h 153398"/>
                    <a:gd name="connsiteX3" fmla="*/ 227563 w 228497"/>
                    <a:gd name="connsiteY3" fmla="*/ 85104 h 153398"/>
                    <a:gd name="connsiteX4" fmla="*/ 99501 w 228497"/>
                    <a:gd name="connsiteY4" fmla="*/ 153398 h 153398"/>
                    <a:gd name="connsiteX5" fmla="*/ 103 w 228497"/>
                    <a:gd name="connsiteY5" fmla="*/ 85104 h 153398"/>
                    <a:gd name="connsiteX0" fmla="*/ 103 w 228861"/>
                    <a:gd name="connsiteY0" fmla="*/ 85107 h 153401"/>
                    <a:gd name="connsiteX1" fmla="*/ 113833 w 228861"/>
                    <a:gd name="connsiteY1" fmla="*/ 3023 h 153401"/>
                    <a:gd name="connsiteX2" fmla="*/ 174918 w 228861"/>
                    <a:gd name="connsiteY2" fmla="*/ 17963 h 153401"/>
                    <a:gd name="connsiteX3" fmla="*/ 227563 w 228861"/>
                    <a:gd name="connsiteY3" fmla="*/ 85107 h 153401"/>
                    <a:gd name="connsiteX4" fmla="*/ 99501 w 228861"/>
                    <a:gd name="connsiteY4" fmla="*/ 153401 h 153401"/>
                    <a:gd name="connsiteX5" fmla="*/ 103 w 228861"/>
                    <a:gd name="connsiteY5" fmla="*/ 85107 h 153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861" h="153401">
                      <a:moveTo>
                        <a:pt x="103" y="85107"/>
                      </a:moveTo>
                      <a:cubicBezTo>
                        <a:pt x="2492" y="60044"/>
                        <a:pt x="84697" y="14214"/>
                        <a:pt x="113833" y="3023"/>
                      </a:cubicBezTo>
                      <a:cubicBezTo>
                        <a:pt x="142969" y="-8168"/>
                        <a:pt x="173401" y="15096"/>
                        <a:pt x="174918" y="17963"/>
                      </a:cubicBezTo>
                      <a:cubicBezTo>
                        <a:pt x="193873" y="31644"/>
                        <a:pt x="236855" y="61094"/>
                        <a:pt x="227563" y="85107"/>
                      </a:cubicBezTo>
                      <a:cubicBezTo>
                        <a:pt x="218271" y="109120"/>
                        <a:pt x="162312" y="153401"/>
                        <a:pt x="99501" y="153401"/>
                      </a:cubicBezTo>
                      <a:cubicBezTo>
                        <a:pt x="36690" y="153401"/>
                        <a:pt x="-2286" y="110170"/>
                        <a:pt x="103" y="85107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/>
                    <a:t>     </a:t>
                  </a:r>
                  <a:endParaRPr lang="ko-KR" altLang="en-US"/>
                </a:p>
              </p:txBody>
            </p: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CC56AB6E-3575-4CC3-8ED1-58CDB2083EDA}"/>
                    </a:ext>
                  </a:extLst>
                </p:cNvPr>
                <p:cNvGrpSpPr/>
                <p:nvPr/>
              </p:nvGrpSpPr>
              <p:grpSpPr>
                <a:xfrm rot="5400000">
                  <a:off x="3964641" y="5105977"/>
                  <a:ext cx="46028" cy="78243"/>
                  <a:chOff x="3948316" y="4835804"/>
                  <a:chExt cx="46028" cy="78243"/>
                </a:xfrm>
              </p:grpSpPr>
              <p:sp>
                <p:nvSpPr>
                  <p:cNvPr id="179" name="타원 178">
                    <a:extLst>
                      <a:ext uri="{FF2B5EF4-FFF2-40B4-BE49-F238E27FC236}">
                        <a16:creationId xmlns:a16="http://schemas.microsoft.com/office/drawing/2014/main" id="{6FC5DAD7-98F4-416D-A2BA-28B022FFB311}"/>
                      </a:ext>
                    </a:extLst>
                  </p:cNvPr>
                  <p:cNvSpPr/>
                  <p:nvPr/>
                </p:nvSpPr>
                <p:spPr>
                  <a:xfrm rot="776797" flipH="1">
                    <a:off x="3953697" y="4841145"/>
                    <a:ext cx="22269" cy="5195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" name="모서리가 둥근 직사각형 103">
                    <a:extLst>
                      <a:ext uri="{FF2B5EF4-FFF2-40B4-BE49-F238E27FC236}">
                        <a16:creationId xmlns:a16="http://schemas.microsoft.com/office/drawing/2014/main" id="{270F7A9A-430D-4A12-8807-E01B10E5171E}"/>
                      </a:ext>
                    </a:extLst>
                  </p:cNvPr>
                  <p:cNvSpPr/>
                  <p:nvPr/>
                </p:nvSpPr>
                <p:spPr>
                  <a:xfrm rot="20084915">
                    <a:off x="3964255" y="4835974"/>
                    <a:ext cx="30089" cy="14935"/>
                  </a:xfrm>
                  <a:custGeom>
                    <a:avLst/>
                    <a:gdLst>
                      <a:gd name="connsiteX0" fmla="*/ 0 w 448364"/>
                      <a:gd name="connsiteY0" fmla="*/ 28869 h 57738"/>
                      <a:gd name="connsiteX1" fmla="*/ 28869 w 448364"/>
                      <a:gd name="connsiteY1" fmla="*/ 0 h 57738"/>
                      <a:gd name="connsiteX2" fmla="*/ 419495 w 448364"/>
                      <a:gd name="connsiteY2" fmla="*/ 0 h 57738"/>
                      <a:gd name="connsiteX3" fmla="*/ 448364 w 448364"/>
                      <a:gd name="connsiteY3" fmla="*/ 28869 h 57738"/>
                      <a:gd name="connsiteX4" fmla="*/ 448364 w 448364"/>
                      <a:gd name="connsiteY4" fmla="*/ 28869 h 57738"/>
                      <a:gd name="connsiteX5" fmla="*/ 419495 w 448364"/>
                      <a:gd name="connsiteY5" fmla="*/ 57738 h 57738"/>
                      <a:gd name="connsiteX6" fmla="*/ 28869 w 448364"/>
                      <a:gd name="connsiteY6" fmla="*/ 57738 h 57738"/>
                      <a:gd name="connsiteX7" fmla="*/ 0 w 448364"/>
                      <a:gd name="connsiteY7" fmla="*/ 28869 h 57738"/>
                      <a:gd name="connsiteX0" fmla="*/ 0 w 448364"/>
                      <a:gd name="connsiteY0" fmla="*/ 28869 h 57738"/>
                      <a:gd name="connsiteX1" fmla="*/ 28869 w 448364"/>
                      <a:gd name="connsiteY1" fmla="*/ 0 h 57738"/>
                      <a:gd name="connsiteX2" fmla="*/ 416336 w 448364"/>
                      <a:gd name="connsiteY2" fmla="*/ 6099 h 57738"/>
                      <a:gd name="connsiteX3" fmla="*/ 448364 w 448364"/>
                      <a:gd name="connsiteY3" fmla="*/ 28869 h 57738"/>
                      <a:gd name="connsiteX4" fmla="*/ 448364 w 448364"/>
                      <a:gd name="connsiteY4" fmla="*/ 28869 h 57738"/>
                      <a:gd name="connsiteX5" fmla="*/ 419495 w 448364"/>
                      <a:gd name="connsiteY5" fmla="*/ 57738 h 57738"/>
                      <a:gd name="connsiteX6" fmla="*/ 28869 w 448364"/>
                      <a:gd name="connsiteY6" fmla="*/ 57738 h 57738"/>
                      <a:gd name="connsiteX7" fmla="*/ 0 w 448364"/>
                      <a:gd name="connsiteY7" fmla="*/ 28869 h 57738"/>
                      <a:gd name="connsiteX0" fmla="*/ 0 w 448364"/>
                      <a:gd name="connsiteY0" fmla="*/ 28869 h 57738"/>
                      <a:gd name="connsiteX1" fmla="*/ 28869 w 448364"/>
                      <a:gd name="connsiteY1" fmla="*/ 0 h 57738"/>
                      <a:gd name="connsiteX2" fmla="*/ 416336 w 448364"/>
                      <a:gd name="connsiteY2" fmla="*/ 6099 h 57738"/>
                      <a:gd name="connsiteX3" fmla="*/ 448364 w 448364"/>
                      <a:gd name="connsiteY3" fmla="*/ 28869 h 57738"/>
                      <a:gd name="connsiteX4" fmla="*/ 448364 w 448364"/>
                      <a:gd name="connsiteY4" fmla="*/ 28869 h 57738"/>
                      <a:gd name="connsiteX5" fmla="*/ 420551 w 448364"/>
                      <a:gd name="connsiteY5" fmla="*/ 49954 h 57738"/>
                      <a:gd name="connsiteX6" fmla="*/ 28869 w 448364"/>
                      <a:gd name="connsiteY6" fmla="*/ 57738 h 57738"/>
                      <a:gd name="connsiteX7" fmla="*/ 0 w 448364"/>
                      <a:gd name="connsiteY7" fmla="*/ 28869 h 57738"/>
                      <a:gd name="connsiteX0" fmla="*/ 458 w 485239"/>
                      <a:gd name="connsiteY0" fmla="*/ 33149 h 58791"/>
                      <a:gd name="connsiteX1" fmla="*/ 65744 w 485239"/>
                      <a:gd name="connsiteY1" fmla="*/ 1053 h 58791"/>
                      <a:gd name="connsiteX2" fmla="*/ 453211 w 485239"/>
                      <a:gd name="connsiteY2" fmla="*/ 7152 h 58791"/>
                      <a:gd name="connsiteX3" fmla="*/ 485239 w 485239"/>
                      <a:gd name="connsiteY3" fmla="*/ 29922 h 58791"/>
                      <a:gd name="connsiteX4" fmla="*/ 485239 w 485239"/>
                      <a:gd name="connsiteY4" fmla="*/ 29922 h 58791"/>
                      <a:gd name="connsiteX5" fmla="*/ 457426 w 485239"/>
                      <a:gd name="connsiteY5" fmla="*/ 51007 h 58791"/>
                      <a:gd name="connsiteX6" fmla="*/ 65744 w 485239"/>
                      <a:gd name="connsiteY6" fmla="*/ 58791 h 58791"/>
                      <a:gd name="connsiteX7" fmla="*/ 458 w 485239"/>
                      <a:gd name="connsiteY7" fmla="*/ 33149 h 58791"/>
                      <a:gd name="connsiteX0" fmla="*/ 458 w 485239"/>
                      <a:gd name="connsiteY0" fmla="*/ 33149 h 58791"/>
                      <a:gd name="connsiteX1" fmla="*/ 65744 w 485239"/>
                      <a:gd name="connsiteY1" fmla="*/ 1053 h 58791"/>
                      <a:gd name="connsiteX2" fmla="*/ 453211 w 485239"/>
                      <a:gd name="connsiteY2" fmla="*/ 7152 h 58791"/>
                      <a:gd name="connsiteX3" fmla="*/ 485239 w 485239"/>
                      <a:gd name="connsiteY3" fmla="*/ 29922 h 58791"/>
                      <a:gd name="connsiteX4" fmla="*/ 457426 w 485239"/>
                      <a:gd name="connsiteY4" fmla="*/ 51007 h 58791"/>
                      <a:gd name="connsiteX5" fmla="*/ 65744 w 485239"/>
                      <a:gd name="connsiteY5" fmla="*/ 58791 h 58791"/>
                      <a:gd name="connsiteX6" fmla="*/ 458 w 485239"/>
                      <a:gd name="connsiteY6" fmla="*/ 33149 h 58791"/>
                      <a:gd name="connsiteX0" fmla="*/ 458 w 504058"/>
                      <a:gd name="connsiteY0" fmla="*/ 34291 h 59933"/>
                      <a:gd name="connsiteX1" fmla="*/ 65744 w 504058"/>
                      <a:gd name="connsiteY1" fmla="*/ 2195 h 59933"/>
                      <a:gd name="connsiteX2" fmla="*/ 453211 w 504058"/>
                      <a:gd name="connsiteY2" fmla="*/ 8294 h 59933"/>
                      <a:gd name="connsiteX3" fmla="*/ 457426 w 504058"/>
                      <a:gd name="connsiteY3" fmla="*/ 52149 h 59933"/>
                      <a:gd name="connsiteX4" fmla="*/ 65744 w 504058"/>
                      <a:gd name="connsiteY4" fmla="*/ 59933 h 59933"/>
                      <a:gd name="connsiteX5" fmla="*/ 458 w 504058"/>
                      <a:gd name="connsiteY5" fmla="*/ 34291 h 59933"/>
                      <a:gd name="connsiteX0" fmla="*/ 458 w 555703"/>
                      <a:gd name="connsiteY0" fmla="*/ 33766 h 59408"/>
                      <a:gd name="connsiteX1" fmla="*/ 65744 w 555703"/>
                      <a:gd name="connsiteY1" fmla="*/ 1670 h 59408"/>
                      <a:gd name="connsiteX2" fmla="*/ 453211 w 555703"/>
                      <a:gd name="connsiteY2" fmla="*/ 7769 h 59408"/>
                      <a:gd name="connsiteX3" fmla="*/ 457426 w 555703"/>
                      <a:gd name="connsiteY3" fmla="*/ 51624 h 59408"/>
                      <a:gd name="connsiteX4" fmla="*/ 65744 w 555703"/>
                      <a:gd name="connsiteY4" fmla="*/ 59408 h 59408"/>
                      <a:gd name="connsiteX5" fmla="*/ 458 w 555703"/>
                      <a:gd name="connsiteY5" fmla="*/ 33766 h 5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55703" h="59408">
                        <a:moveTo>
                          <a:pt x="458" y="33766"/>
                        </a:moveTo>
                        <a:cubicBezTo>
                          <a:pt x="458" y="17822"/>
                          <a:pt x="-9715" y="6003"/>
                          <a:pt x="65744" y="1670"/>
                        </a:cubicBezTo>
                        <a:cubicBezTo>
                          <a:pt x="141203" y="-2663"/>
                          <a:pt x="387640" y="2174"/>
                          <a:pt x="453211" y="7769"/>
                        </a:cubicBezTo>
                        <a:cubicBezTo>
                          <a:pt x="643974" y="24045"/>
                          <a:pt x="522004" y="43018"/>
                          <a:pt x="457426" y="51624"/>
                        </a:cubicBezTo>
                        <a:lnTo>
                          <a:pt x="65744" y="59408"/>
                        </a:lnTo>
                        <a:cubicBezTo>
                          <a:pt x="49800" y="59408"/>
                          <a:pt x="458" y="49710"/>
                          <a:pt x="458" y="33766"/>
                        </a:cubicBezTo>
                        <a:close/>
                      </a:path>
                    </a:pathLst>
                  </a:custGeom>
                  <a:solidFill>
                    <a:srgbClr val="FAC09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" name="타원 2051">
                    <a:extLst>
                      <a:ext uri="{FF2B5EF4-FFF2-40B4-BE49-F238E27FC236}">
                        <a16:creationId xmlns:a16="http://schemas.microsoft.com/office/drawing/2014/main" id="{052E45E8-7EB7-4556-BA13-2B09A8DEBF87}"/>
                      </a:ext>
                    </a:extLst>
                  </p:cNvPr>
                  <p:cNvSpPr/>
                  <p:nvPr/>
                </p:nvSpPr>
                <p:spPr>
                  <a:xfrm rot="16976797">
                    <a:off x="3932054" y="4852066"/>
                    <a:ext cx="78243" cy="45719"/>
                  </a:xfrm>
                  <a:custGeom>
                    <a:avLst/>
                    <a:gdLst>
                      <a:gd name="connsiteX0" fmla="*/ 0 w 227459"/>
                      <a:gd name="connsiteY0" fmla="*/ 82084 h 164168"/>
                      <a:gd name="connsiteX1" fmla="*/ 113730 w 227459"/>
                      <a:gd name="connsiteY1" fmla="*/ 0 h 164168"/>
                      <a:gd name="connsiteX2" fmla="*/ 227460 w 227459"/>
                      <a:gd name="connsiteY2" fmla="*/ 82084 h 164168"/>
                      <a:gd name="connsiteX3" fmla="*/ 113730 w 227459"/>
                      <a:gd name="connsiteY3" fmla="*/ 164168 h 164168"/>
                      <a:gd name="connsiteX4" fmla="*/ 0 w 227459"/>
                      <a:gd name="connsiteY4" fmla="*/ 82084 h 164168"/>
                      <a:gd name="connsiteX0" fmla="*/ 103 w 227563"/>
                      <a:gd name="connsiteY0" fmla="*/ 82084 h 150378"/>
                      <a:gd name="connsiteX1" fmla="*/ 113833 w 227563"/>
                      <a:gd name="connsiteY1" fmla="*/ 0 h 150378"/>
                      <a:gd name="connsiteX2" fmla="*/ 227563 w 227563"/>
                      <a:gd name="connsiteY2" fmla="*/ 82084 h 150378"/>
                      <a:gd name="connsiteX3" fmla="*/ 99501 w 227563"/>
                      <a:gd name="connsiteY3" fmla="*/ 150378 h 150378"/>
                      <a:gd name="connsiteX4" fmla="*/ 103 w 227563"/>
                      <a:gd name="connsiteY4" fmla="*/ 82084 h 150378"/>
                      <a:gd name="connsiteX0" fmla="*/ 103 w 228497"/>
                      <a:gd name="connsiteY0" fmla="*/ 89265 h 157559"/>
                      <a:gd name="connsiteX1" fmla="*/ 113833 w 228497"/>
                      <a:gd name="connsiteY1" fmla="*/ 7181 h 157559"/>
                      <a:gd name="connsiteX2" fmla="*/ 155254 w 228497"/>
                      <a:gd name="connsiteY2" fmla="*/ 13479 h 157559"/>
                      <a:gd name="connsiteX3" fmla="*/ 227563 w 228497"/>
                      <a:gd name="connsiteY3" fmla="*/ 89265 h 157559"/>
                      <a:gd name="connsiteX4" fmla="*/ 99501 w 228497"/>
                      <a:gd name="connsiteY4" fmla="*/ 157559 h 157559"/>
                      <a:gd name="connsiteX5" fmla="*/ 103 w 228497"/>
                      <a:gd name="connsiteY5" fmla="*/ 89265 h 157559"/>
                      <a:gd name="connsiteX0" fmla="*/ 103 w 228497"/>
                      <a:gd name="connsiteY0" fmla="*/ 86867 h 155161"/>
                      <a:gd name="connsiteX1" fmla="*/ 113833 w 228497"/>
                      <a:gd name="connsiteY1" fmla="*/ 4783 h 155161"/>
                      <a:gd name="connsiteX2" fmla="*/ 155254 w 228497"/>
                      <a:gd name="connsiteY2" fmla="*/ 11081 h 155161"/>
                      <a:gd name="connsiteX3" fmla="*/ 227563 w 228497"/>
                      <a:gd name="connsiteY3" fmla="*/ 86867 h 155161"/>
                      <a:gd name="connsiteX4" fmla="*/ 99501 w 228497"/>
                      <a:gd name="connsiteY4" fmla="*/ 155161 h 155161"/>
                      <a:gd name="connsiteX5" fmla="*/ 103 w 228497"/>
                      <a:gd name="connsiteY5" fmla="*/ 86867 h 155161"/>
                      <a:gd name="connsiteX0" fmla="*/ 103 w 228497"/>
                      <a:gd name="connsiteY0" fmla="*/ 85104 h 153398"/>
                      <a:gd name="connsiteX1" fmla="*/ 113833 w 228497"/>
                      <a:gd name="connsiteY1" fmla="*/ 3020 h 153398"/>
                      <a:gd name="connsiteX2" fmla="*/ 155254 w 228497"/>
                      <a:gd name="connsiteY2" fmla="*/ 9318 h 153398"/>
                      <a:gd name="connsiteX3" fmla="*/ 227563 w 228497"/>
                      <a:gd name="connsiteY3" fmla="*/ 85104 h 153398"/>
                      <a:gd name="connsiteX4" fmla="*/ 99501 w 228497"/>
                      <a:gd name="connsiteY4" fmla="*/ 153398 h 153398"/>
                      <a:gd name="connsiteX5" fmla="*/ 103 w 228497"/>
                      <a:gd name="connsiteY5" fmla="*/ 85104 h 153398"/>
                      <a:gd name="connsiteX0" fmla="*/ 103 w 228861"/>
                      <a:gd name="connsiteY0" fmla="*/ 85107 h 153401"/>
                      <a:gd name="connsiteX1" fmla="*/ 113833 w 228861"/>
                      <a:gd name="connsiteY1" fmla="*/ 3023 h 153401"/>
                      <a:gd name="connsiteX2" fmla="*/ 174918 w 228861"/>
                      <a:gd name="connsiteY2" fmla="*/ 17963 h 153401"/>
                      <a:gd name="connsiteX3" fmla="*/ 227563 w 228861"/>
                      <a:gd name="connsiteY3" fmla="*/ 85107 h 153401"/>
                      <a:gd name="connsiteX4" fmla="*/ 99501 w 228861"/>
                      <a:gd name="connsiteY4" fmla="*/ 153401 h 153401"/>
                      <a:gd name="connsiteX5" fmla="*/ 103 w 228861"/>
                      <a:gd name="connsiteY5" fmla="*/ 85107 h 153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8861" h="153401">
                        <a:moveTo>
                          <a:pt x="103" y="85107"/>
                        </a:moveTo>
                        <a:cubicBezTo>
                          <a:pt x="2492" y="60044"/>
                          <a:pt x="84697" y="14214"/>
                          <a:pt x="113833" y="3023"/>
                        </a:cubicBezTo>
                        <a:cubicBezTo>
                          <a:pt x="142969" y="-8168"/>
                          <a:pt x="173401" y="15096"/>
                          <a:pt x="174918" y="17963"/>
                        </a:cubicBezTo>
                        <a:cubicBezTo>
                          <a:pt x="193873" y="31644"/>
                          <a:pt x="236855" y="61094"/>
                          <a:pt x="227563" y="85107"/>
                        </a:cubicBezTo>
                        <a:cubicBezTo>
                          <a:pt x="218271" y="109120"/>
                          <a:pt x="162312" y="153401"/>
                          <a:pt x="99501" y="153401"/>
                        </a:cubicBezTo>
                        <a:cubicBezTo>
                          <a:pt x="36690" y="153401"/>
                          <a:pt x="-2286" y="110170"/>
                          <a:pt x="103" y="851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/>
                      <a:t>     </a:t>
                    </a:r>
                    <a:endParaRPr lang="ko-KR" altLang="en-US"/>
                  </a:p>
                </p:txBody>
              </p:sp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E402652C-2320-42F3-A3D0-9E3220760EBC}"/>
                    </a:ext>
                  </a:extLst>
                </p:cNvPr>
                <p:cNvGrpSpPr/>
                <p:nvPr/>
              </p:nvGrpSpPr>
              <p:grpSpPr>
                <a:xfrm rot="776797">
                  <a:off x="3575093" y="4721722"/>
                  <a:ext cx="329750" cy="251370"/>
                  <a:chOff x="4847451" y="3315112"/>
                  <a:chExt cx="1096480" cy="835846"/>
                </a:xfrm>
              </p:grpSpPr>
              <p:grpSp>
                <p:nvGrpSpPr>
                  <p:cNvPr id="162" name="그룹 161">
                    <a:extLst>
                      <a:ext uri="{FF2B5EF4-FFF2-40B4-BE49-F238E27FC236}">
                        <a16:creationId xmlns:a16="http://schemas.microsoft.com/office/drawing/2014/main" id="{9CDEFA2E-0913-4F75-A76F-F18D32E473A3}"/>
                      </a:ext>
                    </a:extLst>
                  </p:cNvPr>
                  <p:cNvGrpSpPr/>
                  <p:nvPr/>
                </p:nvGrpSpPr>
                <p:grpSpPr>
                  <a:xfrm>
                    <a:off x="4847451" y="3315112"/>
                    <a:ext cx="1096480" cy="835846"/>
                    <a:chOff x="5848265" y="3435944"/>
                    <a:chExt cx="478095" cy="364452"/>
                  </a:xfrm>
                </p:grpSpPr>
                <p:grpSp>
                  <p:nvGrpSpPr>
                    <p:cNvPr id="164" name="그룹 163">
                      <a:extLst>
                        <a:ext uri="{FF2B5EF4-FFF2-40B4-BE49-F238E27FC236}">
                          <a16:creationId xmlns:a16="http://schemas.microsoft.com/office/drawing/2014/main" id="{1E49FF12-2770-4021-A9C0-5014F3C537D7}"/>
                        </a:ext>
                      </a:extLst>
                    </p:cNvPr>
                    <p:cNvGrpSpPr/>
                    <p:nvPr/>
                  </p:nvGrpSpPr>
                  <p:grpSpPr>
                    <a:xfrm rot="21256826">
                      <a:off x="5848265" y="3442836"/>
                      <a:ext cx="478095" cy="357560"/>
                      <a:chOff x="5442040" y="2818539"/>
                      <a:chExt cx="547663" cy="409589"/>
                    </a:xfrm>
                  </p:grpSpPr>
                  <p:sp>
                    <p:nvSpPr>
                      <p:cNvPr id="166" name="자유형 239">
                        <a:extLst>
                          <a:ext uri="{FF2B5EF4-FFF2-40B4-BE49-F238E27FC236}">
                            <a16:creationId xmlns:a16="http://schemas.microsoft.com/office/drawing/2014/main" id="{8B3CCD34-4D38-416C-9B45-F6C02562F0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2040" y="2818539"/>
                        <a:ext cx="547663" cy="409589"/>
                      </a:xfrm>
                      <a:custGeom>
                        <a:avLst/>
                        <a:gdLst>
                          <a:gd name="connsiteX0" fmla="*/ 441204 w 547663"/>
                          <a:gd name="connsiteY0" fmla="*/ 0 h 403542"/>
                          <a:gd name="connsiteX1" fmla="*/ 546401 w 547663"/>
                          <a:gd name="connsiteY1" fmla="*/ 159607 h 403542"/>
                          <a:gd name="connsiteX2" fmla="*/ 448867 w 547663"/>
                          <a:gd name="connsiteY2" fmla="*/ 283982 h 403542"/>
                          <a:gd name="connsiteX3" fmla="*/ 324313 w 547663"/>
                          <a:gd name="connsiteY3" fmla="*/ 396615 h 403542"/>
                          <a:gd name="connsiteX4" fmla="*/ 305576 w 547663"/>
                          <a:gd name="connsiteY4" fmla="*/ 353521 h 403542"/>
                          <a:gd name="connsiteX5" fmla="*/ 305001 w 547663"/>
                          <a:gd name="connsiteY5" fmla="*/ 346635 h 403542"/>
                          <a:gd name="connsiteX6" fmla="*/ 303309 w 547663"/>
                          <a:gd name="connsiteY6" fmla="*/ 349359 h 403542"/>
                          <a:gd name="connsiteX7" fmla="*/ 271506 w 547663"/>
                          <a:gd name="connsiteY7" fmla="*/ 377750 h 403542"/>
                          <a:gd name="connsiteX8" fmla="*/ 141486 w 547663"/>
                          <a:gd name="connsiteY8" fmla="*/ 379531 h 403542"/>
                          <a:gd name="connsiteX9" fmla="*/ 132897 w 547663"/>
                          <a:gd name="connsiteY9" fmla="*/ 351693 h 403542"/>
                          <a:gd name="connsiteX10" fmla="*/ 136588 w 547663"/>
                          <a:gd name="connsiteY10" fmla="*/ 333506 h 403542"/>
                          <a:gd name="connsiteX11" fmla="*/ 100509 w 547663"/>
                          <a:gd name="connsiteY11" fmla="*/ 351570 h 403542"/>
                          <a:gd name="connsiteX12" fmla="*/ 8610 w 547663"/>
                          <a:gd name="connsiteY12" fmla="*/ 334265 h 403542"/>
                          <a:gd name="connsiteX13" fmla="*/ 58230 w 547663"/>
                          <a:gd name="connsiteY13" fmla="*/ 214074 h 403542"/>
                          <a:gd name="connsiteX14" fmla="*/ 96352 w 547663"/>
                          <a:gd name="connsiteY14" fmla="*/ 194988 h 403542"/>
                          <a:gd name="connsiteX15" fmla="*/ 126635 w 547663"/>
                          <a:gd name="connsiteY15" fmla="*/ 189531 h 403542"/>
                          <a:gd name="connsiteX16" fmla="*/ 165897 w 547663"/>
                          <a:gd name="connsiteY16" fmla="*/ 149494 h 403542"/>
                          <a:gd name="connsiteX17" fmla="*/ 273210 w 547663"/>
                          <a:gd name="connsiteY17" fmla="*/ 129460 h 403542"/>
                          <a:gd name="connsiteX18" fmla="*/ 290142 w 547663"/>
                          <a:gd name="connsiteY18" fmla="*/ 143070 h 403542"/>
                          <a:gd name="connsiteX19" fmla="*/ 295052 w 547663"/>
                          <a:gd name="connsiteY19" fmla="*/ 137007 h 403542"/>
                          <a:gd name="connsiteX20" fmla="*/ 307733 w 547663"/>
                          <a:gd name="connsiteY20" fmla="*/ 99480 h 403542"/>
                          <a:gd name="connsiteX21" fmla="*/ 392281 w 547663"/>
                          <a:gd name="connsiteY21" fmla="*/ 7802 h 403542"/>
                          <a:gd name="connsiteX22" fmla="*/ 441204 w 547663"/>
                          <a:gd name="connsiteY22" fmla="*/ 0 h 403542"/>
                          <a:gd name="connsiteX0" fmla="*/ 441204 w 547663"/>
                          <a:gd name="connsiteY0" fmla="*/ 802 h 404344"/>
                          <a:gd name="connsiteX1" fmla="*/ 546401 w 547663"/>
                          <a:gd name="connsiteY1" fmla="*/ 160409 h 404344"/>
                          <a:gd name="connsiteX2" fmla="*/ 448867 w 547663"/>
                          <a:gd name="connsiteY2" fmla="*/ 284784 h 404344"/>
                          <a:gd name="connsiteX3" fmla="*/ 324313 w 547663"/>
                          <a:gd name="connsiteY3" fmla="*/ 397417 h 404344"/>
                          <a:gd name="connsiteX4" fmla="*/ 305576 w 547663"/>
                          <a:gd name="connsiteY4" fmla="*/ 354323 h 404344"/>
                          <a:gd name="connsiteX5" fmla="*/ 305001 w 547663"/>
                          <a:gd name="connsiteY5" fmla="*/ 347437 h 404344"/>
                          <a:gd name="connsiteX6" fmla="*/ 303309 w 547663"/>
                          <a:gd name="connsiteY6" fmla="*/ 350161 h 404344"/>
                          <a:gd name="connsiteX7" fmla="*/ 271506 w 547663"/>
                          <a:gd name="connsiteY7" fmla="*/ 378552 h 404344"/>
                          <a:gd name="connsiteX8" fmla="*/ 141486 w 547663"/>
                          <a:gd name="connsiteY8" fmla="*/ 380333 h 404344"/>
                          <a:gd name="connsiteX9" fmla="*/ 132897 w 547663"/>
                          <a:gd name="connsiteY9" fmla="*/ 352495 h 404344"/>
                          <a:gd name="connsiteX10" fmla="*/ 136588 w 547663"/>
                          <a:gd name="connsiteY10" fmla="*/ 334308 h 404344"/>
                          <a:gd name="connsiteX11" fmla="*/ 100509 w 547663"/>
                          <a:gd name="connsiteY11" fmla="*/ 352372 h 404344"/>
                          <a:gd name="connsiteX12" fmla="*/ 8610 w 547663"/>
                          <a:gd name="connsiteY12" fmla="*/ 335067 h 404344"/>
                          <a:gd name="connsiteX13" fmla="*/ 58230 w 547663"/>
                          <a:gd name="connsiteY13" fmla="*/ 214876 h 404344"/>
                          <a:gd name="connsiteX14" fmla="*/ 96352 w 547663"/>
                          <a:gd name="connsiteY14" fmla="*/ 195790 h 404344"/>
                          <a:gd name="connsiteX15" fmla="*/ 126635 w 547663"/>
                          <a:gd name="connsiteY15" fmla="*/ 190333 h 404344"/>
                          <a:gd name="connsiteX16" fmla="*/ 165897 w 547663"/>
                          <a:gd name="connsiteY16" fmla="*/ 150296 h 404344"/>
                          <a:gd name="connsiteX17" fmla="*/ 273210 w 547663"/>
                          <a:gd name="connsiteY17" fmla="*/ 130262 h 404344"/>
                          <a:gd name="connsiteX18" fmla="*/ 290142 w 547663"/>
                          <a:gd name="connsiteY18" fmla="*/ 143872 h 404344"/>
                          <a:gd name="connsiteX19" fmla="*/ 295052 w 547663"/>
                          <a:gd name="connsiteY19" fmla="*/ 137809 h 404344"/>
                          <a:gd name="connsiteX20" fmla="*/ 307733 w 547663"/>
                          <a:gd name="connsiteY20" fmla="*/ 100282 h 404344"/>
                          <a:gd name="connsiteX21" fmla="*/ 441204 w 547663"/>
                          <a:gd name="connsiteY21" fmla="*/ 802 h 404344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295052 w 547663"/>
                          <a:gd name="connsiteY19" fmla="*/ 138464 h 404999"/>
                          <a:gd name="connsiteX20" fmla="*/ 307733 w 547663"/>
                          <a:gd name="connsiteY20" fmla="*/ 100937 h 404999"/>
                          <a:gd name="connsiteX21" fmla="*/ 441204 w 547663"/>
                          <a:gd name="connsiteY21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295052 w 547663"/>
                          <a:gd name="connsiteY19" fmla="*/ 138464 h 404999"/>
                          <a:gd name="connsiteX20" fmla="*/ 284592 w 547663"/>
                          <a:gd name="connsiteY20" fmla="*/ 135894 h 404999"/>
                          <a:gd name="connsiteX21" fmla="*/ 307733 w 547663"/>
                          <a:gd name="connsiteY21" fmla="*/ 100937 h 404999"/>
                          <a:gd name="connsiteX22" fmla="*/ 441204 w 547663"/>
                          <a:gd name="connsiteY22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295052 w 547663"/>
                          <a:gd name="connsiteY19" fmla="*/ 138464 h 404999"/>
                          <a:gd name="connsiteX20" fmla="*/ 299702 w 547663"/>
                          <a:gd name="connsiteY20" fmla="*/ 143766 h 404999"/>
                          <a:gd name="connsiteX21" fmla="*/ 284592 w 547663"/>
                          <a:gd name="connsiteY21" fmla="*/ 135894 h 404999"/>
                          <a:gd name="connsiteX22" fmla="*/ 307733 w 547663"/>
                          <a:gd name="connsiteY22" fmla="*/ 100937 h 404999"/>
                          <a:gd name="connsiteX23" fmla="*/ 441204 w 547663"/>
                          <a:gd name="connsiteY23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295052 w 547663"/>
                          <a:gd name="connsiteY19" fmla="*/ 138464 h 404999"/>
                          <a:gd name="connsiteX20" fmla="*/ 284592 w 547663"/>
                          <a:gd name="connsiteY20" fmla="*/ 135894 h 404999"/>
                          <a:gd name="connsiteX21" fmla="*/ 307733 w 547663"/>
                          <a:gd name="connsiteY21" fmla="*/ 100937 h 404999"/>
                          <a:gd name="connsiteX22" fmla="*/ 441204 w 547663"/>
                          <a:gd name="connsiteY22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284592 w 547663"/>
                          <a:gd name="connsiteY19" fmla="*/ 135894 h 404999"/>
                          <a:gd name="connsiteX20" fmla="*/ 307733 w 547663"/>
                          <a:gd name="connsiteY20" fmla="*/ 100937 h 404999"/>
                          <a:gd name="connsiteX21" fmla="*/ 441204 w 547663"/>
                          <a:gd name="connsiteY21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290142 w 547663"/>
                          <a:gd name="connsiteY18" fmla="*/ 144527 h 404999"/>
                          <a:gd name="connsiteX19" fmla="*/ 307733 w 547663"/>
                          <a:gd name="connsiteY19" fmla="*/ 100937 h 404999"/>
                          <a:gd name="connsiteX20" fmla="*/ 441204 w 547663"/>
                          <a:gd name="connsiteY20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273210 w 547663"/>
                          <a:gd name="connsiteY17" fmla="*/ 130917 h 404999"/>
                          <a:gd name="connsiteX18" fmla="*/ 307733 w 547663"/>
                          <a:gd name="connsiteY18" fmla="*/ 100937 h 404999"/>
                          <a:gd name="connsiteX19" fmla="*/ 441204 w 547663"/>
                          <a:gd name="connsiteY19" fmla="*/ 1457 h 404999"/>
                          <a:gd name="connsiteX0" fmla="*/ 441204 w 547663"/>
                          <a:gd name="connsiteY0" fmla="*/ 1457 h 404999"/>
                          <a:gd name="connsiteX1" fmla="*/ 546401 w 547663"/>
                          <a:gd name="connsiteY1" fmla="*/ 161064 h 404999"/>
                          <a:gd name="connsiteX2" fmla="*/ 448867 w 547663"/>
                          <a:gd name="connsiteY2" fmla="*/ 285439 h 404999"/>
                          <a:gd name="connsiteX3" fmla="*/ 324313 w 547663"/>
                          <a:gd name="connsiteY3" fmla="*/ 398072 h 404999"/>
                          <a:gd name="connsiteX4" fmla="*/ 305576 w 547663"/>
                          <a:gd name="connsiteY4" fmla="*/ 354978 h 404999"/>
                          <a:gd name="connsiteX5" fmla="*/ 305001 w 547663"/>
                          <a:gd name="connsiteY5" fmla="*/ 348092 h 404999"/>
                          <a:gd name="connsiteX6" fmla="*/ 303309 w 547663"/>
                          <a:gd name="connsiteY6" fmla="*/ 350816 h 404999"/>
                          <a:gd name="connsiteX7" fmla="*/ 271506 w 547663"/>
                          <a:gd name="connsiteY7" fmla="*/ 379207 h 404999"/>
                          <a:gd name="connsiteX8" fmla="*/ 141486 w 547663"/>
                          <a:gd name="connsiteY8" fmla="*/ 380988 h 404999"/>
                          <a:gd name="connsiteX9" fmla="*/ 132897 w 547663"/>
                          <a:gd name="connsiteY9" fmla="*/ 353150 h 404999"/>
                          <a:gd name="connsiteX10" fmla="*/ 136588 w 547663"/>
                          <a:gd name="connsiteY10" fmla="*/ 334963 h 404999"/>
                          <a:gd name="connsiteX11" fmla="*/ 100509 w 547663"/>
                          <a:gd name="connsiteY11" fmla="*/ 353027 h 404999"/>
                          <a:gd name="connsiteX12" fmla="*/ 8610 w 547663"/>
                          <a:gd name="connsiteY12" fmla="*/ 335722 h 404999"/>
                          <a:gd name="connsiteX13" fmla="*/ 58230 w 547663"/>
                          <a:gd name="connsiteY13" fmla="*/ 215531 h 404999"/>
                          <a:gd name="connsiteX14" fmla="*/ 96352 w 547663"/>
                          <a:gd name="connsiteY14" fmla="*/ 196445 h 404999"/>
                          <a:gd name="connsiteX15" fmla="*/ 126635 w 547663"/>
                          <a:gd name="connsiteY15" fmla="*/ 190988 h 404999"/>
                          <a:gd name="connsiteX16" fmla="*/ 165897 w 547663"/>
                          <a:gd name="connsiteY16" fmla="*/ 150951 h 404999"/>
                          <a:gd name="connsiteX17" fmla="*/ 307733 w 547663"/>
                          <a:gd name="connsiteY17" fmla="*/ 100937 h 404999"/>
                          <a:gd name="connsiteX18" fmla="*/ 441204 w 547663"/>
                          <a:gd name="connsiteY18" fmla="*/ 1457 h 404999"/>
                          <a:gd name="connsiteX0" fmla="*/ 441204 w 547663"/>
                          <a:gd name="connsiteY0" fmla="*/ 1537 h 405079"/>
                          <a:gd name="connsiteX1" fmla="*/ 546401 w 547663"/>
                          <a:gd name="connsiteY1" fmla="*/ 161144 h 405079"/>
                          <a:gd name="connsiteX2" fmla="*/ 448867 w 547663"/>
                          <a:gd name="connsiteY2" fmla="*/ 285519 h 405079"/>
                          <a:gd name="connsiteX3" fmla="*/ 324313 w 547663"/>
                          <a:gd name="connsiteY3" fmla="*/ 398152 h 405079"/>
                          <a:gd name="connsiteX4" fmla="*/ 305576 w 547663"/>
                          <a:gd name="connsiteY4" fmla="*/ 355058 h 405079"/>
                          <a:gd name="connsiteX5" fmla="*/ 305001 w 547663"/>
                          <a:gd name="connsiteY5" fmla="*/ 348172 h 405079"/>
                          <a:gd name="connsiteX6" fmla="*/ 303309 w 547663"/>
                          <a:gd name="connsiteY6" fmla="*/ 350896 h 405079"/>
                          <a:gd name="connsiteX7" fmla="*/ 271506 w 547663"/>
                          <a:gd name="connsiteY7" fmla="*/ 379287 h 405079"/>
                          <a:gd name="connsiteX8" fmla="*/ 141486 w 547663"/>
                          <a:gd name="connsiteY8" fmla="*/ 381068 h 405079"/>
                          <a:gd name="connsiteX9" fmla="*/ 132897 w 547663"/>
                          <a:gd name="connsiteY9" fmla="*/ 353230 h 405079"/>
                          <a:gd name="connsiteX10" fmla="*/ 136588 w 547663"/>
                          <a:gd name="connsiteY10" fmla="*/ 335043 h 405079"/>
                          <a:gd name="connsiteX11" fmla="*/ 100509 w 547663"/>
                          <a:gd name="connsiteY11" fmla="*/ 353107 h 405079"/>
                          <a:gd name="connsiteX12" fmla="*/ 8610 w 547663"/>
                          <a:gd name="connsiteY12" fmla="*/ 335802 h 405079"/>
                          <a:gd name="connsiteX13" fmla="*/ 58230 w 547663"/>
                          <a:gd name="connsiteY13" fmla="*/ 215611 h 405079"/>
                          <a:gd name="connsiteX14" fmla="*/ 96352 w 547663"/>
                          <a:gd name="connsiteY14" fmla="*/ 196525 h 405079"/>
                          <a:gd name="connsiteX15" fmla="*/ 126635 w 547663"/>
                          <a:gd name="connsiteY15" fmla="*/ 191068 h 405079"/>
                          <a:gd name="connsiteX16" fmla="*/ 165897 w 547663"/>
                          <a:gd name="connsiteY16" fmla="*/ 151031 h 405079"/>
                          <a:gd name="connsiteX17" fmla="*/ 247602 w 547663"/>
                          <a:gd name="connsiteY17" fmla="*/ 98175 h 405079"/>
                          <a:gd name="connsiteX18" fmla="*/ 441204 w 547663"/>
                          <a:gd name="connsiteY18" fmla="*/ 1537 h 405079"/>
                          <a:gd name="connsiteX0" fmla="*/ 441204 w 547663"/>
                          <a:gd name="connsiteY0" fmla="*/ 1177 h 404719"/>
                          <a:gd name="connsiteX1" fmla="*/ 546401 w 547663"/>
                          <a:gd name="connsiteY1" fmla="*/ 160784 h 404719"/>
                          <a:gd name="connsiteX2" fmla="*/ 448867 w 547663"/>
                          <a:gd name="connsiteY2" fmla="*/ 285159 h 404719"/>
                          <a:gd name="connsiteX3" fmla="*/ 324313 w 547663"/>
                          <a:gd name="connsiteY3" fmla="*/ 397792 h 404719"/>
                          <a:gd name="connsiteX4" fmla="*/ 305576 w 547663"/>
                          <a:gd name="connsiteY4" fmla="*/ 354698 h 404719"/>
                          <a:gd name="connsiteX5" fmla="*/ 305001 w 547663"/>
                          <a:gd name="connsiteY5" fmla="*/ 347812 h 404719"/>
                          <a:gd name="connsiteX6" fmla="*/ 303309 w 547663"/>
                          <a:gd name="connsiteY6" fmla="*/ 350536 h 404719"/>
                          <a:gd name="connsiteX7" fmla="*/ 271506 w 547663"/>
                          <a:gd name="connsiteY7" fmla="*/ 378927 h 404719"/>
                          <a:gd name="connsiteX8" fmla="*/ 141486 w 547663"/>
                          <a:gd name="connsiteY8" fmla="*/ 380708 h 404719"/>
                          <a:gd name="connsiteX9" fmla="*/ 132897 w 547663"/>
                          <a:gd name="connsiteY9" fmla="*/ 352870 h 404719"/>
                          <a:gd name="connsiteX10" fmla="*/ 136588 w 547663"/>
                          <a:gd name="connsiteY10" fmla="*/ 334683 h 404719"/>
                          <a:gd name="connsiteX11" fmla="*/ 100509 w 547663"/>
                          <a:gd name="connsiteY11" fmla="*/ 352747 h 404719"/>
                          <a:gd name="connsiteX12" fmla="*/ 8610 w 547663"/>
                          <a:gd name="connsiteY12" fmla="*/ 335442 h 404719"/>
                          <a:gd name="connsiteX13" fmla="*/ 58230 w 547663"/>
                          <a:gd name="connsiteY13" fmla="*/ 215251 h 404719"/>
                          <a:gd name="connsiteX14" fmla="*/ 96352 w 547663"/>
                          <a:gd name="connsiteY14" fmla="*/ 196165 h 404719"/>
                          <a:gd name="connsiteX15" fmla="*/ 126635 w 547663"/>
                          <a:gd name="connsiteY15" fmla="*/ 190708 h 404719"/>
                          <a:gd name="connsiteX16" fmla="*/ 165897 w 547663"/>
                          <a:gd name="connsiteY16" fmla="*/ 150671 h 404719"/>
                          <a:gd name="connsiteX17" fmla="*/ 246023 w 547663"/>
                          <a:gd name="connsiteY17" fmla="*/ 113555 h 404719"/>
                          <a:gd name="connsiteX18" fmla="*/ 441204 w 547663"/>
                          <a:gd name="connsiteY18" fmla="*/ 1177 h 404719"/>
                          <a:gd name="connsiteX0" fmla="*/ 441204 w 547663"/>
                          <a:gd name="connsiteY0" fmla="*/ 8661 h 412203"/>
                          <a:gd name="connsiteX1" fmla="*/ 546401 w 547663"/>
                          <a:gd name="connsiteY1" fmla="*/ 168268 h 412203"/>
                          <a:gd name="connsiteX2" fmla="*/ 448867 w 547663"/>
                          <a:gd name="connsiteY2" fmla="*/ 292643 h 412203"/>
                          <a:gd name="connsiteX3" fmla="*/ 324313 w 547663"/>
                          <a:gd name="connsiteY3" fmla="*/ 405276 h 412203"/>
                          <a:gd name="connsiteX4" fmla="*/ 305576 w 547663"/>
                          <a:gd name="connsiteY4" fmla="*/ 362182 h 412203"/>
                          <a:gd name="connsiteX5" fmla="*/ 305001 w 547663"/>
                          <a:gd name="connsiteY5" fmla="*/ 355296 h 412203"/>
                          <a:gd name="connsiteX6" fmla="*/ 303309 w 547663"/>
                          <a:gd name="connsiteY6" fmla="*/ 358020 h 412203"/>
                          <a:gd name="connsiteX7" fmla="*/ 271506 w 547663"/>
                          <a:gd name="connsiteY7" fmla="*/ 386411 h 412203"/>
                          <a:gd name="connsiteX8" fmla="*/ 141486 w 547663"/>
                          <a:gd name="connsiteY8" fmla="*/ 388192 h 412203"/>
                          <a:gd name="connsiteX9" fmla="*/ 132897 w 547663"/>
                          <a:gd name="connsiteY9" fmla="*/ 360354 h 412203"/>
                          <a:gd name="connsiteX10" fmla="*/ 136588 w 547663"/>
                          <a:gd name="connsiteY10" fmla="*/ 342167 h 412203"/>
                          <a:gd name="connsiteX11" fmla="*/ 100509 w 547663"/>
                          <a:gd name="connsiteY11" fmla="*/ 360231 h 412203"/>
                          <a:gd name="connsiteX12" fmla="*/ 8610 w 547663"/>
                          <a:gd name="connsiteY12" fmla="*/ 342926 h 412203"/>
                          <a:gd name="connsiteX13" fmla="*/ 58230 w 547663"/>
                          <a:gd name="connsiteY13" fmla="*/ 222735 h 412203"/>
                          <a:gd name="connsiteX14" fmla="*/ 96352 w 547663"/>
                          <a:gd name="connsiteY14" fmla="*/ 203649 h 412203"/>
                          <a:gd name="connsiteX15" fmla="*/ 126635 w 547663"/>
                          <a:gd name="connsiteY15" fmla="*/ 198192 h 412203"/>
                          <a:gd name="connsiteX16" fmla="*/ 165897 w 547663"/>
                          <a:gd name="connsiteY16" fmla="*/ 158155 h 412203"/>
                          <a:gd name="connsiteX17" fmla="*/ 246023 w 547663"/>
                          <a:gd name="connsiteY17" fmla="*/ 121039 h 412203"/>
                          <a:gd name="connsiteX18" fmla="*/ 441204 w 547663"/>
                          <a:gd name="connsiteY18" fmla="*/ 8661 h 412203"/>
                          <a:gd name="connsiteX0" fmla="*/ 441204 w 547663"/>
                          <a:gd name="connsiteY0" fmla="*/ 8661 h 412203"/>
                          <a:gd name="connsiteX1" fmla="*/ 546401 w 547663"/>
                          <a:gd name="connsiteY1" fmla="*/ 168268 h 412203"/>
                          <a:gd name="connsiteX2" fmla="*/ 448867 w 547663"/>
                          <a:gd name="connsiteY2" fmla="*/ 292643 h 412203"/>
                          <a:gd name="connsiteX3" fmla="*/ 324313 w 547663"/>
                          <a:gd name="connsiteY3" fmla="*/ 405276 h 412203"/>
                          <a:gd name="connsiteX4" fmla="*/ 305576 w 547663"/>
                          <a:gd name="connsiteY4" fmla="*/ 362182 h 412203"/>
                          <a:gd name="connsiteX5" fmla="*/ 305001 w 547663"/>
                          <a:gd name="connsiteY5" fmla="*/ 355296 h 412203"/>
                          <a:gd name="connsiteX6" fmla="*/ 303309 w 547663"/>
                          <a:gd name="connsiteY6" fmla="*/ 358020 h 412203"/>
                          <a:gd name="connsiteX7" fmla="*/ 271506 w 547663"/>
                          <a:gd name="connsiteY7" fmla="*/ 386411 h 412203"/>
                          <a:gd name="connsiteX8" fmla="*/ 141486 w 547663"/>
                          <a:gd name="connsiteY8" fmla="*/ 388192 h 412203"/>
                          <a:gd name="connsiteX9" fmla="*/ 132897 w 547663"/>
                          <a:gd name="connsiteY9" fmla="*/ 360354 h 412203"/>
                          <a:gd name="connsiteX10" fmla="*/ 100509 w 547663"/>
                          <a:gd name="connsiteY10" fmla="*/ 360231 h 412203"/>
                          <a:gd name="connsiteX11" fmla="*/ 8610 w 547663"/>
                          <a:gd name="connsiteY11" fmla="*/ 342926 h 412203"/>
                          <a:gd name="connsiteX12" fmla="*/ 58230 w 547663"/>
                          <a:gd name="connsiteY12" fmla="*/ 222735 h 412203"/>
                          <a:gd name="connsiteX13" fmla="*/ 96352 w 547663"/>
                          <a:gd name="connsiteY13" fmla="*/ 203649 h 412203"/>
                          <a:gd name="connsiteX14" fmla="*/ 126635 w 547663"/>
                          <a:gd name="connsiteY14" fmla="*/ 198192 h 412203"/>
                          <a:gd name="connsiteX15" fmla="*/ 165897 w 547663"/>
                          <a:gd name="connsiteY15" fmla="*/ 158155 h 412203"/>
                          <a:gd name="connsiteX16" fmla="*/ 246023 w 547663"/>
                          <a:gd name="connsiteY16" fmla="*/ 121039 h 412203"/>
                          <a:gd name="connsiteX17" fmla="*/ 441204 w 547663"/>
                          <a:gd name="connsiteY17" fmla="*/ 8661 h 412203"/>
                          <a:gd name="connsiteX0" fmla="*/ 441204 w 547663"/>
                          <a:gd name="connsiteY0" fmla="*/ 8661 h 405369"/>
                          <a:gd name="connsiteX1" fmla="*/ 546401 w 547663"/>
                          <a:gd name="connsiteY1" fmla="*/ 168268 h 405369"/>
                          <a:gd name="connsiteX2" fmla="*/ 448867 w 547663"/>
                          <a:gd name="connsiteY2" fmla="*/ 292643 h 405369"/>
                          <a:gd name="connsiteX3" fmla="*/ 324313 w 547663"/>
                          <a:gd name="connsiteY3" fmla="*/ 405276 h 405369"/>
                          <a:gd name="connsiteX4" fmla="*/ 305576 w 547663"/>
                          <a:gd name="connsiteY4" fmla="*/ 362182 h 405369"/>
                          <a:gd name="connsiteX5" fmla="*/ 305001 w 547663"/>
                          <a:gd name="connsiteY5" fmla="*/ 355296 h 405369"/>
                          <a:gd name="connsiteX6" fmla="*/ 303309 w 547663"/>
                          <a:gd name="connsiteY6" fmla="*/ 358020 h 405369"/>
                          <a:gd name="connsiteX7" fmla="*/ 271506 w 547663"/>
                          <a:gd name="connsiteY7" fmla="*/ 386411 h 405369"/>
                          <a:gd name="connsiteX8" fmla="*/ 141486 w 547663"/>
                          <a:gd name="connsiteY8" fmla="*/ 388192 h 405369"/>
                          <a:gd name="connsiteX9" fmla="*/ 100509 w 547663"/>
                          <a:gd name="connsiteY9" fmla="*/ 360231 h 405369"/>
                          <a:gd name="connsiteX10" fmla="*/ 8610 w 547663"/>
                          <a:gd name="connsiteY10" fmla="*/ 342926 h 405369"/>
                          <a:gd name="connsiteX11" fmla="*/ 58230 w 547663"/>
                          <a:gd name="connsiteY11" fmla="*/ 222735 h 405369"/>
                          <a:gd name="connsiteX12" fmla="*/ 96352 w 547663"/>
                          <a:gd name="connsiteY12" fmla="*/ 203649 h 405369"/>
                          <a:gd name="connsiteX13" fmla="*/ 126635 w 547663"/>
                          <a:gd name="connsiteY13" fmla="*/ 198192 h 405369"/>
                          <a:gd name="connsiteX14" fmla="*/ 165897 w 547663"/>
                          <a:gd name="connsiteY14" fmla="*/ 158155 h 405369"/>
                          <a:gd name="connsiteX15" fmla="*/ 246023 w 547663"/>
                          <a:gd name="connsiteY15" fmla="*/ 121039 h 405369"/>
                          <a:gd name="connsiteX16" fmla="*/ 441204 w 547663"/>
                          <a:gd name="connsiteY16" fmla="*/ 8661 h 405369"/>
                          <a:gd name="connsiteX0" fmla="*/ 441204 w 547663"/>
                          <a:gd name="connsiteY0" fmla="*/ 8661 h 405369"/>
                          <a:gd name="connsiteX1" fmla="*/ 546401 w 547663"/>
                          <a:gd name="connsiteY1" fmla="*/ 168268 h 405369"/>
                          <a:gd name="connsiteX2" fmla="*/ 448867 w 547663"/>
                          <a:gd name="connsiteY2" fmla="*/ 292643 h 405369"/>
                          <a:gd name="connsiteX3" fmla="*/ 324313 w 547663"/>
                          <a:gd name="connsiteY3" fmla="*/ 405276 h 405369"/>
                          <a:gd name="connsiteX4" fmla="*/ 305576 w 547663"/>
                          <a:gd name="connsiteY4" fmla="*/ 362182 h 405369"/>
                          <a:gd name="connsiteX5" fmla="*/ 305001 w 547663"/>
                          <a:gd name="connsiteY5" fmla="*/ 355296 h 405369"/>
                          <a:gd name="connsiteX6" fmla="*/ 271506 w 547663"/>
                          <a:gd name="connsiteY6" fmla="*/ 386411 h 405369"/>
                          <a:gd name="connsiteX7" fmla="*/ 141486 w 547663"/>
                          <a:gd name="connsiteY7" fmla="*/ 388192 h 405369"/>
                          <a:gd name="connsiteX8" fmla="*/ 100509 w 547663"/>
                          <a:gd name="connsiteY8" fmla="*/ 360231 h 405369"/>
                          <a:gd name="connsiteX9" fmla="*/ 8610 w 547663"/>
                          <a:gd name="connsiteY9" fmla="*/ 342926 h 405369"/>
                          <a:gd name="connsiteX10" fmla="*/ 58230 w 547663"/>
                          <a:gd name="connsiteY10" fmla="*/ 222735 h 405369"/>
                          <a:gd name="connsiteX11" fmla="*/ 96352 w 547663"/>
                          <a:gd name="connsiteY11" fmla="*/ 203649 h 405369"/>
                          <a:gd name="connsiteX12" fmla="*/ 126635 w 547663"/>
                          <a:gd name="connsiteY12" fmla="*/ 198192 h 405369"/>
                          <a:gd name="connsiteX13" fmla="*/ 165897 w 547663"/>
                          <a:gd name="connsiteY13" fmla="*/ 158155 h 405369"/>
                          <a:gd name="connsiteX14" fmla="*/ 246023 w 547663"/>
                          <a:gd name="connsiteY14" fmla="*/ 121039 h 405369"/>
                          <a:gd name="connsiteX15" fmla="*/ 441204 w 547663"/>
                          <a:gd name="connsiteY15" fmla="*/ 8661 h 405369"/>
                          <a:gd name="connsiteX0" fmla="*/ 441204 w 547663"/>
                          <a:gd name="connsiteY0" fmla="*/ 8661 h 405369"/>
                          <a:gd name="connsiteX1" fmla="*/ 546401 w 547663"/>
                          <a:gd name="connsiteY1" fmla="*/ 168268 h 405369"/>
                          <a:gd name="connsiteX2" fmla="*/ 448867 w 547663"/>
                          <a:gd name="connsiteY2" fmla="*/ 292643 h 405369"/>
                          <a:gd name="connsiteX3" fmla="*/ 324313 w 547663"/>
                          <a:gd name="connsiteY3" fmla="*/ 405276 h 405369"/>
                          <a:gd name="connsiteX4" fmla="*/ 305576 w 547663"/>
                          <a:gd name="connsiteY4" fmla="*/ 362182 h 405369"/>
                          <a:gd name="connsiteX5" fmla="*/ 271506 w 547663"/>
                          <a:gd name="connsiteY5" fmla="*/ 386411 h 405369"/>
                          <a:gd name="connsiteX6" fmla="*/ 141486 w 547663"/>
                          <a:gd name="connsiteY6" fmla="*/ 388192 h 405369"/>
                          <a:gd name="connsiteX7" fmla="*/ 100509 w 547663"/>
                          <a:gd name="connsiteY7" fmla="*/ 360231 h 405369"/>
                          <a:gd name="connsiteX8" fmla="*/ 8610 w 547663"/>
                          <a:gd name="connsiteY8" fmla="*/ 342926 h 405369"/>
                          <a:gd name="connsiteX9" fmla="*/ 58230 w 547663"/>
                          <a:gd name="connsiteY9" fmla="*/ 222735 h 405369"/>
                          <a:gd name="connsiteX10" fmla="*/ 96352 w 547663"/>
                          <a:gd name="connsiteY10" fmla="*/ 203649 h 405369"/>
                          <a:gd name="connsiteX11" fmla="*/ 126635 w 547663"/>
                          <a:gd name="connsiteY11" fmla="*/ 198192 h 405369"/>
                          <a:gd name="connsiteX12" fmla="*/ 165897 w 547663"/>
                          <a:gd name="connsiteY12" fmla="*/ 158155 h 405369"/>
                          <a:gd name="connsiteX13" fmla="*/ 246023 w 547663"/>
                          <a:gd name="connsiteY13" fmla="*/ 121039 h 405369"/>
                          <a:gd name="connsiteX14" fmla="*/ 441204 w 547663"/>
                          <a:gd name="connsiteY14" fmla="*/ 8661 h 405369"/>
                          <a:gd name="connsiteX0" fmla="*/ 441204 w 547663"/>
                          <a:gd name="connsiteY0" fmla="*/ 8661 h 409589"/>
                          <a:gd name="connsiteX1" fmla="*/ 546401 w 547663"/>
                          <a:gd name="connsiteY1" fmla="*/ 168268 h 409589"/>
                          <a:gd name="connsiteX2" fmla="*/ 448867 w 547663"/>
                          <a:gd name="connsiteY2" fmla="*/ 292643 h 409589"/>
                          <a:gd name="connsiteX3" fmla="*/ 324313 w 547663"/>
                          <a:gd name="connsiteY3" fmla="*/ 405276 h 409589"/>
                          <a:gd name="connsiteX4" fmla="*/ 271506 w 547663"/>
                          <a:gd name="connsiteY4" fmla="*/ 386411 h 409589"/>
                          <a:gd name="connsiteX5" fmla="*/ 141486 w 547663"/>
                          <a:gd name="connsiteY5" fmla="*/ 388192 h 409589"/>
                          <a:gd name="connsiteX6" fmla="*/ 100509 w 547663"/>
                          <a:gd name="connsiteY6" fmla="*/ 360231 h 409589"/>
                          <a:gd name="connsiteX7" fmla="*/ 8610 w 547663"/>
                          <a:gd name="connsiteY7" fmla="*/ 342926 h 409589"/>
                          <a:gd name="connsiteX8" fmla="*/ 58230 w 547663"/>
                          <a:gd name="connsiteY8" fmla="*/ 222735 h 409589"/>
                          <a:gd name="connsiteX9" fmla="*/ 96352 w 547663"/>
                          <a:gd name="connsiteY9" fmla="*/ 203649 h 409589"/>
                          <a:gd name="connsiteX10" fmla="*/ 126635 w 547663"/>
                          <a:gd name="connsiteY10" fmla="*/ 198192 h 409589"/>
                          <a:gd name="connsiteX11" fmla="*/ 165897 w 547663"/>
                          <a:gd name="connsiteY11" fmla="*/ 158155 h 409589"/>
                          <a:gd name="connsiteX12" fmla="*/ 246023 w 547663"/>
                          <a:gd name="connsiteY12" fmla="*/ 121039 h 409589"/>
                          <a:gd name="connsiteX13" fmla="*/ 441204 w 547663"/>
                          <a:gd name="connsiteY13" fmla="*/ 8661 h 4095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547663" h="409589">
                            <a:moveTo>
                              <a:pt x="441204" y="8661"/>
                            </a:moveTo>
                            <a:cubicBezTo>
                              <a:pt x="540174" y="8807"/>
                              <a:pt x="538149" y="127992"/>
                              <a:pt x="546401" y="168268"/>
                            </a:cubicBezTo>
                            <a:cubicBezTo>
                              <a:pt x="555832" y="214298"/>
                              <a:pt x="511351" y="285804"/>
                              <a:pt x="448867" y="292643"/>
                            </a:cubicBezTo>
                            <a:cubicBezTo>
                              <a:pt x="442852" y="355974"/>
                              <a:pt x="353873" y="389648"/>
                              <a:pt x="324313" y="405276"/>
                            </a:cubicBezTo>
                            <a:cubicBezTo>
                              <a:pt x="294753" y="420904"/>
                              <a:pt x="301977" y="389258"/>
                              <a:pt x="271506" y="386411"/>
                            </a:cubicBezTo>
                            <a:cubicBezTo>
                              <a:pt x="241035" y="383564"/>
                              <a:pt x="169985" y="392555"/>
                              <a:pt x="141486" y="388192"/>
                            </a:cubicBezTo>
                            <a:cubicBezTo>
                              <a:pt x="112987" y="383829"/>
                              <a:pt x="122655" y="367775"/>
                              <a:pt x="100509" y="360231"/>
                            </a:cubicBezTo>
                            <a:cubicBezTo>
                              <a:pt x="62168" y="373132"/>
                              <a:pt x="25261" y="367450"/>
                              <a:pt x="8610" y="342926"/>
                            </a:cubicBezTo>
                            <a:cubicBezTo>
                              <a:pt x="-13592" y="310228"/>
                              <a:pt x="8624" y="256416"/>
                              <a:pt x="58230" y="222735"/>
                            </a:cubicBezTo>
                            <a:cubicBezTo>
                              <a:pt x="70632" y="214314"/>
                              <a:pt x="83571" y="207949"/>
                              <a:pt x="96352" y="203649"/>
                            </a:cubicBezTo>
                            <a:lnTo>
                              <a:pt x="126635" y="198192"/>
                            </a:lnTo>
                            <a:lnTo>
                              <a:pt x="165897" y="158155"/>
                            </a:lnTo>
                            <a:cubicBezTo>
                              <a:pt x="196080" y="143147"/>
                              <a:pt x="200139" y="145955"/>
                              <a:pt x="246023" y="121039"/>
                            </a:cubicBezTo>
                            <a:cubicBezTo>
                              <a:pt x="246287" y="54123"/>
                              <a:pt x="337206" y="-26870"/>
                              <a:pt x="441204" y="8661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7" name="자유형 240">
                        <a:extLst>
                          <a:ext uri="{FF2B5EF4-FFF2-40B4-BE49-F238E27FC236}">
                            <a16:creationId xmlns:a16="http://schemas.microsoft.com/office/drawing/2014/main" id="{CCC98252-619C-4E6D-BA9E-5287FAB04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47126" y="2879799"/>
                        <a:ext cx="133480" cy="278557"/>
                      </a:xfrm>
                      <a:custGeom>
                        <a:avLst/>
                        <a:gdLst>
                          <a:gd name="connsiteX0" fmla="*/ 538860 w 822853"/>
                          <a:gd name="connsiteY0" fmla="*/ 7725 h 1742507"/>
                          <a:gd name="connsiteX1" fmla="*/ 554100 w 822853"/>
                          <a:gd name="connsiteY1" fmla="*/ 383645 h 1742507"/>
                          <a:gd name="connsiteX2" fmla="*/ 813180 w 822853"/>
                          <a:gd name="connsiteY2" fmla="*/ 759565 h 1742507"/>
                          <a:gd name="connsiteX3" fmla="*/ 762380 w 822853"/>
                          <a:gd name="connsiteY3" fmla="*/ 881485 h 1742507"/>
                          <a:gd name="connsiteX4" fmla="*/ 711580 w 822853"/>
                          <a:gd name="connsiteY4" fmla="*/ 978005 h 1742507"/>
                          <a:gd name="connsiteX5" fmla="*/ 762380 w 822853"/>
                          <a:gd name="connsiteY5" fmla="*/ 1201525 h 1742507"/>
                          <a:gd name="connsiteX6" fmla="*/ 609980 w 822853"/>
                          <a:gd name="connsiteY6" fmla="*/ 1338685 h 1742507"/>
                          <a:gd name="connsiteX7" fmla="*/ 432180 w 822853"/>
                          <a:gd name="connsiteY7" fmla="*/ 1425045 h 1742507"/>
                          <a:gd name="connsiteX8" fmla="*/ 264540 w 822853"/>
                          <a:gd name="connsiteY8" fmla="*/ 1740005 h 1742507"/>
                          <a:gd name="connsiteX9" fmla="*/ 25780 w 822853"/>
                          <a:gd name="connsiteY9" fmla="*/ 1562205 h 1742507"/>
                          <a:gd name="connsiteX10" fmla="*/ 147700 w 822853"/>
                          <a:gd name="connsiteY10" fmla="*/ 1374245 h 1742507"/>
                          <a:gd name="connsiteX11" fmla="*/ 234060 w 822853"/>
                          <a:gd name="connsiteY11" fmla="*/ 1221845 h 1742507"/>
                          <a:gd name="connsiteX12" fmla="*/ 380 w 822853"/>
                          <a:gd name="connsiteY12" fmla="*/ 830685 h 1742507"/>
                          <a:gd name="connsiteX13" fmla="*/ 188340 w 822853"/>
                          <a:gd name="connsiteY13" fmla="*/ 185525 h 1742507"/>
                          <a:gd name="connsiteX14" fmla="*/ 538860 w 822853"/>
                          <a:gd name="connsiteY14" fmla="*/ 7725 h 1742507"/>
                          <a:gd name="connsiteX0" fmla="*/ 538860 w 818415"/>
                          <a:gd name="connsiteY0" fmla="*/ 5174 h 1739956"/>
                          <a:gd name="connsiteX1" fmla="*/ 627262 w 818415"/>
                          <a:gd name="connsiteY1" fmla="*/ 333692 h 1739956"/>
                          <a:gd name="connsiteX2" fmla="*/ 813180 w 818415"/>
                          <a:gd name="connsiteY2" fmla="*/ 757014 h 1739956"/>
                          <a:gd name="connsiteX3" fmla="*/ 762380 w 818415"/>
                          <a:gd name="connsiteY3" fmla="*/ 878934 h 1739956"/>
                          <a:gd name="connsiteX4" fmla="*/ 711580 w 818415"/>
                          <a:gd name="connsiteY4" fmla="*/ 975454 h 1739956"/>
                          <a:gd name="connsiteX5" fmla="*/ 762380 w 818415"/>
                          <a:gd name="connsiteY5" fmla="*/ 1198974 h 1739956"/>
                          <a:gd name="connsiteX6" fmla="*/ 609980 w 818415"/>
                          <a:gd name="connsiteY6" fmla="*/ 1336134 h 1739956"/>
                          <a:gd name="connsiteX7" fmla="*/ 432180 w 818415"/>
                          <a:gd name="connsiteY7" fmla="*/ 1422494 h 1739956"/>
                          <a:gd name="connsiteX8" fmla="*/ 264540 w 818415"/>
                          <a:gd name="connsiteY8" fmla="*/ 1737454 h 1739956"/>
                          <a:gd name="connsiteX9" fmla="*/ 25780 w 818415"/>
                          <a:gd name="connsiteY9" fmla="*/ 1559654 h 1739956"/>
                          <a:gd name="connsiteX10" fmla="*/ 147700 w 818415"/>
                          <a:gd name="connsiteY10" fmla="*/ 1371694 h 1739956"/>
                          <a:gd name="connsiteX11" fmla="*/ 234060 w 818415"/>
                          <a:gd name="connsiteY11" fmla="*/ 1219294 h 1739956"/>
                          <a:gd name="connsiteX12" fmla="*/ 380 w 818415"/>
                          <a:gd name="connsiteY12" fmla="*/ 828134 h 1739956"/>
                          <a:gd name="connsiteX13" fmla="*/ 188340 w 818415"/>
                          <a:gd name="connsiteY13" fmla="*/ 182974 h 1739956"/>
                          <a:gd name="connsiteX14" fmla="*/ 538860 w 818415"/>
                          <a:gd name="connsiteY14" fmla="*/ 5174 h 1739956"/>
                          <a:gd name="connsiteX0" fmla="*/ 538860 w 814449"/>
                          <a:gd name="connsiteY0" fmla="*/ 5174 h 1739956"/>
                          <a:gd name="connsiteX1" fmla="*/ 627262 w 814449"/>
                          <a:gd name="connsiteY1" fmla="*/ 333692 h 1739956"/>
                          <a:gd name="connsiteX2" fmla="*/ 813180 w 814449"/>
                          <a:gd name="connsiteY2" fmla="*/ 757014 h 1739956"/>
                          <a:gd name="connsiteX3" fmla="*/ 711580 w 814449"/>
                          <a:gd name="connsiteY3" fmla="*/ 975454 h 1739956"/>
                          <a:gd name="connsiteX4" fmla="*/ 762380 w 814449"/>
                          <a:gd name="connsiteY4" fmla="*/ 1198974 h 1739956"/>
                          <a:gd name="connsiteX5" fmla="*/ 609980 w 814449"/>
                          <a:gd name="connsiteY5" fmla="*/ 1336134 h 1739956"/>
                          <a:gd name="connsiteX6" fmla="*/ 432180 w 814449"/>
                          <a:gd name="connsiteY6" fmla="*/ 1422494 h 1739956"/>
                          <a:gd name="connsiteX7" fmla="*/ 264540 w 814449"/>
                          <a:gd name="connsiteY7" fmla="*/ 1737454 h 1739956"/>
                          <a:gd name="connsiteX8" fmla="*/ 25780 w 814449"/>
                          <a:gd name="connsiteY8" fmla="*/ 1559654 h 1739956"/>
                          <a:gd name="connsiteX9" fmla="*/ 147700 w 814449"/>
                          <a:gd name="connsiteY9" fmla="*/ 1371694 h 1739956"/>
                          <a:gd name="connsiteX10" fmla="*/ 234060 w 814449"/>
                          <a:gd name="connsiteY10" fmla="*/ 1219294 h 1739956"/>
                          <a:gd name="connsiteX11" fmla="*/ 380 w 814449"/>
                          <a:gd name="connsiteY11" fmla="*/ 828134 h 1739956"/>
                          <a:gd name="connsiteX12" fmla="*/ 188340 w 814449"/>
                          <a:gd name="connsiteY12" fmla="*/ 182974 h 1739956"/>
                          <a:gd name="connsiteX13" fmla="*/ 538860 w 814449"/>
                          <a:gd name="connsiteY13" fmla="*/ 5174 h 1739956"/>
                          <a:gd name="connsiteX0" fmla="*/ 538860 w 825290"/>
                          <a:gd name="connsiteY0" fmla="*/ 5174 h 1739956"/>
                          <a:gd name="connsiteX1" fmla="*/ 627262 w 825290"/>
                          <a:gd name="connsiteY1" fmla="*/ 333692 h 1739956"/>
                          <a:gd name="connsiteX2" fmla="*/ 813180 w 825290"/>
                          <a:gd name="connsiteY2" fmla="*/ 757014 h 1739956"/>
                          <a:gd name="connsiteX3" fmla="*/ 711580 w 825290"/>
                          <a:gd name="connsiteY3" fmla="*/ 975454 h 1739956"/>
                          <a:gd name="connsiteX4" fmla="*/ 762380 w 825290"/>
                          <a:gd name="connsiteY4" fmla="*/ 1198974 h 1739956"/>
                          <a:gd name="connsiteX5" fmla="*/ 609980 w 825290"/>
                          <a:gd name="connsiteY5" fmla="*/ 1336134 h 1739956"/>
                          <a:gd name="connsiteX6" fmla="*/ 432180 w 825290"/>
                          <a:gd name="connsiteY6" fmla="*/ 1422494 h 1739956"/>
                          <a:gd name="connsiteX7" fmla="*/ 264540 w 825290"/>
                          <a:gd name="connsiteY7" fmla="*/ 1737454 h 1739956"/>
                          <a:gd name="connsiteX8" fmla="*/ 25780 w 825290"/>
                          <a:gd name="connsiteY8" fmla="*/ 1559654 h 1739956"/>
                          <a:gd name="connsiteX9" fmla="*/ 147700 w 825290"/>
                          <a:gd name="connsiteY9" fmla="*/ 1371694 h 1739956"/>
                          <a:gd name="connsiteX10" fmla="*/ 234060 w 825290"/>
                          <a:gd name="connsiteY10" fmla="*/ 1219294 h 1739956"/>
                          <a:gd name="connsiteX11" fmla="*/ 380 w 825290"/>
                          <a:gd name="connsiteY11" fmla="*/ 828134 h 1739956"/>
                          <a:gd name="connsiteX12" fmla="*/ 188340 w 825290"/>
                          <a:gd name="connsiteY12" fmla="*/ 182974 h 1739956"/>
                          <a:gd name="connsiteX13" fmla="*/ 538860 w 825290"/>
                          <a:gd name="connsiteY13" fmla="*/ 5174 h 1739956"/>
                          <a:gd name="connsiteX0" fmla="*/ 548772 w 835202"/>
                          <a:gd name="connsiteY0" fmla="*/ 3738 h 1738520"/>
                          <a:gd name="connsiteX1" fmla="*/ 637174 w 835202"/>
                          <a:gd name="connsiteY1" fmla="*/ 332256 h 1738520"/>
                          <a:gd name="connsiteX2" fmla="*/ 823092 w 835202"/>
                          <a:gd name="connsiteY2" fmla="*/ 755578 h 1738520"/>
                          <a:gd name="connsiteX3" fmla="*/ 721492 w 835202"/>
                          <a:gd name="connsiteY3" fmla="*/ 974018 h 1738520"/>
                          <a:gd name="connsiteX4" fmla="*/ 772292 w 835202"/>
                          <a:gd name="connsiteY4" fmla="*/ 1197538 h 1738520"/>
                          <a:gd name="connsiteX5" fmla="*/ 619892 w 835202"/>
                          <a:gd name="connsiteY5" fmla="*/ 1334698 h 1738520"/>
                          <a:gd name="connsiteX6" fmla="*/ 442092 w 835202"/>
                          <a:gd name="connsiteY6" fmla="*/ 1421058 h 1738520"/>
                          <a:gd name="connsiteX7" fmla="*/ 274452 w 835202"/>
                          <a:gd name="connsiteY7" fmla="*/ 1736018 h 1738520"/>
                          <a:gd name="connsiteX8" fmla="*/ 35692 w 835202"/>
                          <a:gd name="connsiteY8" fmla="*/ 1558218 h 1738520"/>
                          <a:gd name="connsiteX9" fmla="*/ 157612 w 835202"/>
                          <a:gd name="connsiteY9" fmla="*/ 1370258 h 1738520"/>
                          <a:gd name="connsiteX10" fmla="*/ 243972 w 835202"/>
                          <a:gd name="connsiteY10" fmla="*/ 1217858 h 1738520"/>
                          <a:gd name="connsiteX11" fmla="*/ 10292 w 835202"/>
                          <a:gd name="connsiteY11" fmla="*/ 826698 h 1738520"/>
                          <a:gd name="connsiteX12" fmla="*/ 57046 w 835202"/>
                          <a:gd name="connsiteY12" fmla="*/ 584633 h 1738520"/>
                          <a:gd name="connsiteX13" fmla="*/ 198252 w 835202"/>
                          <a:gd name="connsiteY13" fmla="*/ 181538 h 1738520"/>
                          <a:gd name="connsiteX14" fmla="*/ 548772 w 835202"/>
                          <a:gd name="connsiteY14" fmla="*/ 3738 h 1738520"/>
                          <a:gd name="connsiteX0" fmla="*/ 546292 w 832722"/>
                          <a:gd name="connsiteY0" fmla="*/ 3738 h 1738520"/>
                          <a:gd name="connsiteX1" fmla="*/ 634694 w 832722"/>
                          <a:gd name="connsiteY1" fmla="*/ 332256 h 1738520"/>
                          <a:gd name="connsiteX2" fmla="*/ 820612 w 832722"/>
                          <a:gd name="connsiteY2" fmla="*/ 755578 h 1738520"/>
                          <a:gd name="connsiteX3" fmla="*/ 719012 w 832722"/>
                          <a:gd name="connsiteY3" fmla="*/ 974018 h 1738520"/>
                          <a:gd name="connsiteX4" fmla="*/ 769812 w 832722"/>
                          <a:gd name="connsiteY4" fmla="*/ 1197538 h 1738520"/>
                          <a:gd name="connsiteX5" fmla="*/ 617412 w 832722"/>
                          <a:gd name="connsiteY5" fmla="*/ 1334698 h 1738520"/>
                          <a:gd name="connsiteX6" fmla="*/ 439612 w 832722"/>
                          <a:gd name="connsiteY6" fmla="*/ 1421058 h 1738520"/>
                          <a:gd name="connsiteX7" fmla="*/ 271972 w 832722"/>
                          <a:gd name="connsiteY7" fmla="*/ 1736018 h 1738520"/>
                          <a:gd name="connsiteX8" fmla="*/ 33212 w 832722"/>
                          <a:gd name="connsiteY8" fmla="*/ 1558218 h 1738520"/>
                          <a:gd name="connsiteX9" fmla="*/ 155132 w 832722"/>
                          <a:gd name="connsiteY9" fmla="*/ 1370258 h 1738520"/>
                          <a:gd name="connsiteX10" fmla="*/ 241492 w 832722"/>
                          <a:gd name="connsiteY10" fmla="*/ 1217858 h 1738520"/>
                          <a:gd name="connsiteX11" fmla="*/ 7812 w 832722"/>
                          <a:gd name="connsiteY11" fmla="*/ 826698 h 1738520"/>
                          <a:gd name="connsiteX12" fmla="*/ 54566 w 832722"/>
                          <a:gd name="connsiteY12" fmla="*/ 584633 h 1738520"/>
                          <a:gd name="connsiteX13" fmla="*/ 45086 w 832722"/>
                          <a:gd name="connsiteY13" fmla="*/ 542641 h 1738520"/>
                          <a:gd name="connsiteX14" fmla="*/ 195772 w 832722"/>
                          <a:gd name="connsiteY14" fmla="*/ 181538 h 1738520"/>
                          <a:gd name="connsiteX15" fmla="*/ 546292 w 832722"/>
                          <a:gd name="connsiteY15" fmla="*/ 3738 h 1738520"/>
                          <a:gd name="connsiteX0" fmla="*/ 546289 w 832719"/>
                          <a:gd name="connsiteY0" fmla="*/ 3741 h 1743160"/>
                          <a:gd name="connsiteX1" fmla="*/ 634691 w 832719"/>
                          <a:gd name="connsiteY1" fmla="*/ 332259 h 1743160"/>
                          <a:gd name="connsiteX2" fmla="*/ 820609 w 832719"/>
                          <a:gd name="connsiteY2" fmla="*/ 755581 h 1743160"/>
                          <a:gd name="connsiteX3" fmla="*/ 719009 w 832719"/>
                          <a:gd name="connsiteY3" fmla="*/ 974021 h 1743160"/>
                          <a:gd name="connsiteX4" fmla="*/ 769809 w 832719"/>
                          <a:gd name="connsiteY4" fmla="*/ 1197541 h 1743160"/>
                          <a:gd name="connsiteX5" fmla="*/ 617409 w 832719"/>
                          <a:gd name="connsiteY5" fmla="*/ 1334701 h 1743160"/>
                          <a:gd name="connsiteX6" fmla="*/ 439609 w 832719"/>
                          <a:gd name="connsiteY6" fmla="*/ 1421061 h 1743160"/>
                          <a:gd name="connsiteX7" fmla="*/ 271969 w 832719"/>
                          <a:gd name="connsiteY7" fmla="*/ 1736021 h 1743160"/>
                          <a:gd name="connsiteX8" fmla="*/ 33209 w 832719"/>
                          <a:gd name="connsiteY8" fmla="*/ 1558221 h 1743160"/>
                          <a:gd name="connsiteX9" fmla="*/ 155129 w 832719"/>
                          <a:gd name="connsiteY9" fmla="*/ 1370261 h 1743160"/>
                          <a:gd name="connsiteX10" fmla="*/ 241489 w 832719"/>
                          <a:gd name="connsiteY10" fmla="*/ 1217861 h 1743160"/>
                          <a:gd name="connsiteX11" fmla="*/ 7809 w 832719"/>
                          <a:gd name="connsiteY11" fmla="*/ 826701 h 1743160"/>
                          <a:gd name="connsiteX12" fmla="*/ 54563 w 832719"/>
                          <a:gd name="connsiteY12" fmla="*/ 584636 h 1743160"/>
                          <a:gd name="connsiteX13" fmla="*/ 45083 w 832719"/>
                          <a:gd name="connsiteY13" fmla="*/ 542644 h 1743160"/>
                          <a:gd name="connsiteX14" fmla="*/ 195769 w 832719"/>
                          <a:gd name="connsiteY14" fmla="*/ 181541 h 1743160"/>
                          <a:gd name="connsiteX15" fmla="*/ 546289 w 832719"/>
                          <a:gd name="connsiteY15" fmla="*/ 3741 h 1743160"/>
                          <a:gd name="connsiteX0" fmla="*/ 546289 w 832719"/>
                          <a:gd name="connsiteY0" fmla="*/ 3741 h 1740957"/>
                          <a:gd name="connsiteX1" fmla="*/ 634691 w 832719"/>
                          <a:gd name="connsiteY1" fmla="*/ 332259 h 1740957"/>
                          <a:gd name="connsiteX2" fmla="*/ 820609 w 832719"/>
                          <a:gd name="connsiteY2" fmla="*/ 755581 h 1740957"/>
                          <a:gd name="connsiteX3" fmla="*/ 719009 w 832719"/>
                          <a:gd name="connsiteY3" fmla="*/ 974021 h 1740957"/>
                          <a:gd name="connsiteX4" fmla="*/ 769809 w 832719"/>
                          <a:gd name="connsiteY4" fmla="*/ 1197541 h 1740957"/>
                          <a:gd name="connsiteX5" fmla="*/ 617409 w 832719"/>
                          <a:gd name="connsiteY5" fmla="*/ 1334701 h 1740957"/>
                          <a:gd name="connsiteX6" fmla="*/ 439609 w 832719"/>
                          <a:gd name="connsiteY6" fmla="*/ 1421061 h 1740957"/>
                          <a:gd name="connsiteX7" fmla="*/ 271969 w 832719"/>
                          <a:gd name="connsiteY7" fmla="*/ 1736021 h 1740957"/>
                          <a:gd name="connsiteX8" fmla="*/ 33209 w 832719"/>
                          <a:gd name="connsiteY8" fmla="*/ 1558221 h 1740957"/>
                          <a:gd name="connsiteX9" fmla="*/ 155129 w 832719"/>
                          <a:gd name="connsiteY9" fmla="*/ 1370261 h 1740957"/>
                          <a:gd name="connsiteX10" fmla="*/ 241489 w 832719"/>
                          <a:gd name="connsiteY10" fmla="*/ 1217861 h 1740957"/>
                          <a:gd name="connsiteX11" fmla="*/ 7809 w 832719"/>
                          <a:gd name="connsiteY11" fmla="*/ 826701 h 1740957"/>
                          <a:gd name="connsiteX12" fmla="*/ 54563 w 832719"/>
                          <a:gd name="connsiteY12" fmla="*/ 584636 h 1740957"/>
                          <a:gd name="connsiteX13" fmla="*/ 45083 w 832719"/>
                          <a:gd name="connsiteY13" fmla="*/ 542644 h 1740957"/>
                          <a:gd name="connsiteX14" fmla="*/ 195769 w 832719"/>
                          <a:gd name="connsiteY14" fmla="*/ 181541 h 1740957"/>
                          <a:gd name="connsiteX15" fmla="*/ 546289 w 832719"/>
                          <a:gd name="connsiteY15" fmla="*/ 3741 h 1740957"/>
                          <a:gd name="connsiteX0" fmla="*/ 546289 w 832719"/>
                          <a:gd name="connsiteY0" fmla="*/ 3741 h 1737788"/>
                          <a:gd name="connsiteX1" fmla="*/ 634691 w 832719"/>
                          <a:gd name="connsiteY1" fmla="*/ 332259 h 1737788"/>
                          <a:gd name="connsiteX2" fmla="*/ 820609 w 832719"/>
                          <a:gd name="connsiteY2" fmla="*/ 755581 h 1737788"/>
                          <a:gd name="connsiteX3" fmla="*/ 719009 w 832719"/>
                          <a:gd name="connsiteY3" fmla="*/ 974021 h 1737788"/>
                          <a:gd name="connsiteX4" fmla="*/ 769809 w 832719"/>
                          <a:gd name="connsiteY4" fmla="*/ 1197541 h 1737788"/>
                          <a:gd name="connsiteX5" fmla="*/ 617409 w 832719"/>
                          <a:gd name="connsiteY5" fmla="*/ 1334701 h 1737788"/>
                          <a:gd name="connsiteX6" fmla="*/ 439609 w 832719"/>
                          <a:gd name="connsiteY6" fmla="*/ 1421061 h 1737788"/>
                          <a:gd name="connsiteX7" fmla="*/ 271969 w 832719"/>
                          <a:gd name="connsiteY7" fmla="*/ 1736021 h 1737788"/>
                          <a:gd name="connsiteX8" fmla="*/ 33209 w 832719"/>
                          <a:gd name="connsiteY8" fmla="*/ 1558221 h 1737788"/>
                          <a:gd name="connsiteX9" fmla="*/ 241489 w 832719"/>
                          <a:gd name="connsiteY9" fmla="*/ 1217861 h 1737788"/>
                          <a:gd name="connsiteX10" fmla="*/ 7809 w 832719"/>
                          <a:gd name="connsiteY10" fmla="*/ 826701 h 1737788"/>
                          <a:gd name="connsiteX11" fmla="*/ 54563 w 832719"/>
                          <a:gd name="connsiteY11" fmla="*/ 584636 h 1737788"/>
                          <a:gd name="connsiteX12" fmla="*/ 45083 w 832719"/>
                          <a:gd name="connsiteY12" fmla="*/ 542644 h 1737788"/>
                          <a:gd name="connsiteX13" fmla="*/ 195769 w 832719"/>
                          <a:gd name="connsiteY13" fmla="*/ 181541 h 1737788"/>
                          <a:gd name="connsiteX14" fmla="*/ 546289 w 832719"/>
                          <a:gd name="connsiteY14" fmla="*/ 3741 h 1737788"/>
                          <a:gd name="connsiteX0" fmla="*/ 546289 w 832719"/>
                          <a:gd name="connsiteY0" fmla="*/ 3741 h 1737788"/>
                          <a:gd name="connsiteX1" fmla="*/ 634691 w 832719"/>
                          <a:gd name="connsiteY1" fmla="*/ 332259 h 1737788"/>
                          <a:gd name="connsiteX2" fmla="*/ 820609 w 832719"/>
                          <a:gd name="connsiteY2" fmla="*/ 755581 h 1737788"/>
                          <a:gd name="connsiteX3" fmla="*/ 719009 w 832719"/>
                          <a:gd name="connsiteY3" fmla="*/ 974021 h 1737788"/>
                          <a:gd name="connsiteX4" fmla="*/ 769809 w 832719"/>
                          <a:gd name="connsiteY4" fmla="*/ 1197541 h 1737788"/>
                          <a:gd name="connsiteX5" fmla="*/ 617409 w 832719"/>
                          <a:gd name="connsiteY5" fmla="*/ 1334701 h 1737788"/>
                          <a:gd name="connsiteX6" fmla="*/ 439609 w 832719"/>
                          <a:gd name="connsiteY6" fmla="*/ 1421061 h 1737788"/>
                          <a:gd name="connsiteX7" fmla="*/ 271969 w 832719"/>
                          <a:gd name="connsiteY7" fmla="*/ 1736021 h 1737788"/>
                          <a:gd name="connsiteX8" fmla="*/ 33209 w 832719"/>
                          <a:gd name="connsiteY8" fmla="*/ 1558221 h 1737788"/>
                          <a:gd name="connsiteX9" fmla="*/ 241489 w 832719"/>
                          <a:gd name="connsiteY9" fmla="*/ 1217861 h 1737788"/>
                          <a:gd name="connsiteX10" fmla="*/ 7809 w 832719"/>
                          <a:gd name="connsiteY10" fmla="*/ 826701 h 1737788"/>
                          <a:gd name="connsiteX11" fmla="*/ 54563 w 832719"/>
                          <a:gd name="connsiteY11" fmla="*/ 584636 h 1737788"/>
                          <a:gd name="connsiteX12" fmla="*/ 45083 w 832719"/>
                          <a:gd name="connsiteY12" fmla="*/ 542644 h 1737788"/>
                          <a:gd name="connsiteX13" fmla="*/ 195769 w 832719"/>
                          <a:gd name="connsiteY13" fmla="*/ 181541 h 1737788"/>
                          <a:gd name="connsiteX14" fmla="*/ 546289 w 832719"/>
                          <a:gd name="connsiteY14" fmla="*/ 3741 h 17377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832719" h="1737788">
                            <a:moveTo>
                              <a:pt x="546289" y="3741"/>
                            </a:moveTo>
                            <a:cubicBezTo>
                              <a:pt x="619443" y="28861"/>
                              <a:pt x="588971" y="206952"/>
                              <a:pt x="634691" y="332259"/>
                            </a:cubicBezTo>
                            <a:cubicBezTo>
                              <a:pt x="680411" y="457566"/>
                              <a:pt x="765915" y="644556"/>
                              <a:pt x="820609" y="755581"/>
                            </a:cubicBezTo>
                            <a:cubicBezTo>
                              <a:pt x="875303" y="866606"/>
                              <a:pt x="727476" y="900361"/>
                              <a:pt x="719009" y="974021"/>
                            </a:cubicBezTo>
                            <a:cubicBezTo>
                              <a:pt x="710542" y="1047681"/>
                              <a:pt x="786742" y="1137428"/>
                              <a:pt x="769809" y="1197541"/>
                            </a:cubicBezTo>
                            <a:cubicBezTo>
                              <a:pt x="752876" y="1257654"/>
                              <a:pt x="672442" y="1297448"/>
                              <a:pt x="617409" y="1334701"/>
                            </a:cubicBezTo>
                            <a:cubicBezTo>
                              <a:pt x="562376" y="1371954"/>
                              <a:pt x="497182" y="1354174"/>
                              <a:pt x="439609" y="1421061"/>
                            </a:cubicBezTo>
                            <a:cubicBezTo>
                              <a:pt x="382036" y="1487948"/>
                              <a:pt x="339108" y="1719070"/>
                              <a:pt x="271969" y="1736021"/>
                            </a:cubicBezTo>
                            <a:cubicBezTo>
                              <a:pt x="204830" y="1752972"/>
                              <a:pt x="38289" y="1644581"/>
                              <a:pt x="33209" y="1558221"/>
                            </a:cubicBezTo>
                            <a:cubicBezTo>
                              <a:pt x="28129" y="1471861"/>
                              <a:pt x="258099" y="1514023"/>
                              <a:pt x="241489" y="1217861"/>
                            </a:cubicBezTo>
                            <a:cubicBezTo>
                              <a:pt x="224879" y="921699"/>
                              <a:pt x="38963" y="932238"/>
                              <a:pt x="7809" y="826701"/>
                            </a:cubicBezTo>
                            <a:cubicBezTo>
                              <a:pt x="-23345" y="721164"/>
                              <a:pt x="48351" y="631979"/>
                              <a:pt x="54563" y="584636"/>
                            </a:cubicBezTo>
                            <a:cubicBezTo>
                              <a:pt x="60775" y="537293"/>
                              <a:pt x="21549" y="609827"/>
                              <a:pt x="45083" y="542644"/>
                            </a:cubicBezTo>
                            <a:cubicBezTo>
                              <a:pt x="68617" y="475461"/>
                              <a:pt x="112235" y="271358"/>
                              <a:pt x="195769" y="181541"/>
                            </a:cubicBezTo>
                            <a:cubicBezTo>
                              <a:pt x="277723" y="84725"/>
                              <a:pt x="473135" y="-21379"/>
                              <a:pt x="546289" y="374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65" name="타원 164">
                      <a:extLst>
                        <a:ext uri="{FF2B5EF4-FFF2-40B4-BE49-F238E27FC236}">
                          <a16:creationId xmlns:a16="http://schemas.microsoft.com/office/drawing/2014/main" id="{3BB494C8-A39B-4084-AB72-F6CB34D82CEE}"/>
                        </a:ext>
                      </a:extLst>
                    </p:cNvPr>
                    <p:cNvSpPr/>
                    <p:nvPr/>
                  </p:nvSpPr>
                  <p:spPr>
                    <a:xfrm rot="1819326">
                      <a:off x="6155495" y="3435944"/>
                      <a:ext cx="66675" cy="230625"/>
                    </a:xfrm>
                    <a:prstGeom prst="ellipse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63" name="타원 162">
                    <a:extLst>
                      <a:ext uri="{FF2B5EF4-FFF2-40B4-BE49-F238E27FC236}">
                        <a16:creationId xmlns:a16="http://schemas.microsoft.com/office/drawing/2014/main" id="{F0EF90AB-DCF0-4B6F-8F5F-5E72382A8DF0}"/>
                      </a:ext>
                    </a:extLst>
                  </p:cNvPr>
                  <p:cNvSpPr/>
                  <p:nvPr/>
                </p:nvSpPr>
                <p:spPr>
                  <a:xfrm>
                    <a:off x="5616728" y="3857825"/>
                    <a:ext cx="139232" cy="179206"/>
                  </a:xfrm>
                  <a:prstGeom prst="ellipse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57" name="자유형 230">
                  <a:extLst>
                    <a:ext uri="{FF2B5EF4-FFF2-40B4-BE49-F238E27FC236}">
                      <a16:creationId xmlns:a16="http://schemas.microsoft.com/office/drawing/2014/main" id="{7478B2EA-0278-4A86-85B0-8193B8D547D4}"/>
                    </a:ext>
                  </a:extLst>
                </p:cNvPr>
                <p:cNvSpPr/>
                <p:nvPr/>
              </p:nvSpPr>
              <p:spPr>
                <a:xfrm rot="776797">
                  <a:off x="3830960" y="5017960"/>
                  <a:ext cx="186909" cy="182232"/>
                </a:xfrm>
                <a:custGeom>
                  <a:avLst/>
                  <a:gdLst>
                    <a:gd name="connsiteX0" fmla="*/ 109728 w 993648"/>
                    <a:gd name="connsiteY0" fmla="*/ 0 h 798576"/>
                    <a:gd name="connsiteX1" fmla="*/ 451104 w 993648"/>
                    <a:gd name="connsiteY1" fmla="*/ 371856 h 798576"/>
                    <a:gd name="connsiteX2" fmla="*/ 597408 w 993648"/>
                    <a:gd name="connsiteY2" fmla="*/ 591312 h 798576"/>
                    <a:gd name="connsiteX3" fmla="*/ 908304 w 993648"/>
                    <a:gd name="connsiteY3" fmla="*/ 323088 h 798576"/>
                    <a:gd name="connsiteX4" fmla="*/ 993648 w 993648"/>
                    <a:gd name="connsiteY4" fmla="*/ 518160 h 798576"/>
                    <a:gd name="connsiteX5" fmla="*/ 518160 w 993648"/>
                    <a:gd name="connsiteY5" fmla="*/ 798576 h 798576"/>
                    <a:gd name="connsiteX6" fmla="*/ 0 w 993648"/>
                    <a:gd name="connsiteY6" fmla="*/ 280416 h 798576"/>
                    <a:gd name="connsiteX7" fmla="*/ 109728 w 993648"/>
                    <a:gd name="connsiteY7" fmla="*/ 0 h 798576"/>
                    <a:gd name="connsiteX0" fmla="*/ 109728 w 993648"/>
                    <a:gd name="connsiteY0" fmla="*/ 0 h 827151"/>
                    <a:gd name="connsiteX1" fmla="*/ 451104 w 993648"/>
                    <a:gd name="connsiteY1" fmla="*/ 371856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361569 w 993648"/>
                    <a:gd name="connsiteY1" fmla="*/ 463296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403479 w 993648"/>
                    <a:gd name="connsiteY1" fmla="*/ 575691 h 827151"/>
                    <a:gd name="connsiteX2" fmla="*/ 597408 w 993648"/>
                    <a:gd name="connsiteY2" fmla="*/ 591312 h 827151"/>
                    <a:gd name="connsiteX3" fmla="*/ 908304 w 993648"/>
                    <a:gd name="connsiteY3" fmla="*/ 323088 h 827151"/>
                    <a:gd name="connsiteX4" fmla="*/ 993648 w 993648"/>
                    <a:gd name="connsiteY4" fmla="*/ 518160 h 827151"/>
                    <a:gd name="connsiteX5" fmla="*/ 280035 w 993648"/>
                    <a:gd name="connsiteY5" fmla="*/ 827151 h 827151"/>
                    <a:gd name="connsiteX6" fmla="*/ 0 w 993648"/>
                    <a:gd name="connsiteY6" fmla="*/ 280416 h 827151"/>
                    <a:gd name="connsiteX7" fmla="*/ 109728 w 993648"/>
                    <a:gd name="connsiteY7" fmla="*/ 0 h 827151"/>
                    <a:gd name="connsiteX0" fmla="*/ 109728 w 993648"/>
                    <a:gd name="connsiteY0" fmla="*/ 0 h 827151"/>
                    <a:gd name="connsiteX1" fmla="*/ 403479 w 993648"/>
                    <a:gd name="connsiteY1" fmla="*/ 575691 h 827151"/>
                    <a:gd name="connsiteX2" fmla="*/ 908304 w 993648"/>
                    <a:gd name="connsiteY2" fmla="*/ 323088 h 827151"/>
                    <a:gd name="connsiteX3" fmla="*/ 993648 w 993648"/>
                    <a:gd name="connsiteY3" fmla="*/ 518160 h 827151"/>
                    <a:gd name="connsiteX4" fmla="*/ 280035 w 993648"/>
                    <a:gd name="connsiteY4" fmla="*/ 827151 h 827151"/>
                    <a:gd name="connsiteX5" fmla="*/ 0 w 993648"/>
                    <a:gd name="connsiteY5" fmla="*/ 280416 h 827151"/>
                    <a:gd name="connsiteX6" fmla="*/ 109728 w 993648"/>
                    <a:gd name="connsiteY6" fmla="*/ 0 h 827151"/>
                    <a:gd name="connsiteX0" fmla="*/ 109728 w 908304"/>
                    <a:gd name="connsiteY0" fmla="*/ 0 h 827151"/>
                    <a:gd name="connsiteX1" fmla="*/ 403479 w 908304"/>
                    <a:gd name="connsiteY1" fmla="*/ 575691 h 827151"/>
                    <a:gd name="connsiteX2" fmla="*/ 908304 w 908304"/>
                    <a:gd name="connsiteY2" fmla="*/ 323088 h 827151"/>
                    <a:gd name="connsiteX3" fmla="*/ 907923 w 908304"/>
                    <a:gd name="connsiteY3" fmla="*/ 544830 h 827151"/>
                    <a:gd name="connsiteX4" fmla="*/ 280035 w 908304"/>
                    <a:gd name="connsiteY4" fmla="*/ 827151 h 827151"/>
                    <a:gd name="connsiteX5" fmla="*/ 0 w 908304"/>
                    <a:gd name="connsiteY5" fmla="*/ 280416 h 827151"/>
                    <a:gd name="connsiteX6" fmla="*/ 109728 w 908304"/>
                    <a:gd name="connsiteY6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280035 w 907923"/>
                    <a:gd name="connsiteY4" fmla="*/ 827151 h 827151"/>
                    <a:gd name="connsiteX5" fmla="*/ 0 w 907923"/>
                    <a:gd name="connsiteY5" fmla="*/ 280416 h 827151"/>
                    <a:gd name="connsiteX6" fmla="*/ 109728 w 907923"/>
                    <a:gd name="connsiteY6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336043 w 907923"/>
                    <a:gd name="connsiteY4" fmla="*/ 798195 h 827151"/>
                    <a:gd name="connsiteX5" fmla="*/ 280035 w 907923"/>
                    <a:gd name="connsiteY5" fmla="*/ 827151 h 827151"/>
                    <a:gd name="connsiteX6" fmla="*/ 0 w 907923"/>
                    <a:gd name="connsiteY6" fmla="*/ 280416 h 827151"/>
                    <a:gd name="connsiteX7" fmla="*/ 109728 w 907923"/>
                    <a:gd name="connsiteY7" fmla="*/ 0 h 827151"/>
                    <a:gd name="connsiteX0" fmla="*/ 109728 w 907923"/>
                    <a:gd name="connsiteY0" fmla="*/ 0 h 827151"/>
                    <a:gd name="connsiteX1" fmla="*/ 403479 w 907923"/>
                    <a:gd name="connsiteY1" fmla="*/ 575691 h 827151"/>
                    <a:gd name="connsiteX2" fmla="*/ 816864 w 907923"/>
                    <a:gd name="connsiteY2" fmla="*/ 374523 h 827151"/>
                    <a:gd name="connsiteX3" fmla="*/ 907923 w 907923"/>
                    <a:gd name="connsiteY3" fmla="*/ 544830 h 827151"/>
                    <a:gd name="connsiteX4" fmla="*/ 336043 w 907923"/>
                    <a:gd name="connsiteY4" fmla="*/ 798195 h 827151"/>
                    <a:gd name="connsiteX5" fmla="*/ 280035 w 907923"/>
                    <a:gd name="connsiteY5" fmla="*/ 827151 h 827151"/>
                    <a:gd name="connsiteX6" fmla="*/ 246508 w 907923"/>
                    <a:gd name="connsiteY6" fmla="*/ 762000 h 827151"/>
                    <a:gd name="connsiteX7" fmla="*/ 0 w 907923"/>
                    <a:gd name="connsiteY7" fmla="*/ 280416 h 827151"/>
                    <a:gd name="connsiteX8" fmla="*/ 109728 w 907923"/>
                    <a:gd name="connsiteY8" fmla="*/ 0 h 827151"/>
                    <a:gd name="connsiteX0" fmla="*/ 109728 w 907923"/>
                    <a:gd name="connsiteY0" fmla="*/ 0 h 798195"/>
                    <a:gd name="connsiteX1" fmla="*/ 403479 w 907923"/>
                    <a:gd name="connsiteY1" fmla="*/ 575691 h 798195"/>
                    <a:gd name="connsiteX2" fmla="*/ 816864 w 907923"/>
                    <a:gd name="connsiteY2" fmla="*/ 374523 h 798195"/>
                    <a:gd name="connsiteX3" fmla="*/ 907923 w 907923"/>
                    <a:gd name="connsiteY3" fmla="*/ 544830 h 798195"/>
                    <a:gd name="connsiteX4" fmla="*/ 336043 w 907923"/>
                    <a:gd name="connsiteY4" fmla="*/ 798195 h 798195"/>
                    <a:gd name="connsiteX5" fmla="*/ 246508 w 907923"/>
                    <a:gd name="connsiteY5" fmla="*/ 762000 h 798195"/>
                    <a:gd name="connsiteX6" fmla="*/ 0 w 907923"/>
                    <a:gd name="connsiteY6" fmla="*/ 280416 h 798195"/>
                    <a:gd name="connsiteX7" fmla="*/ 109728 w 907923"/>
                    <a:gd name="connsiteY7" fmla="*/ 0 h 798195"/>
                    <a:gd name="connsiteX0" fmla="*/ 109728 w 907923"/>
                    <a:gd name="connsiteY0" fmla="*/ 0 h 826419"/>
                    <a:gd name="connsiteX1" fmla="*/ 403479 w 907923"/>
                    <a:gd name="connsiteY1" fmla="*/ 575691 h 826419"/>
                    <a:gd name="connsiteX2" fmla="*/ 816864 w 907923"/>
                    <a:gd name="connsiteY2" fmla="*/ 374523 h 826419"/>
                    <a:gd name="connsiteX3" fmla="*/ 907923 w 907923"/>
                    <a:gd name="connsiteY3" fmla="*/ 544830 h 826419"/>
                    <a:gd name="connsiteX4" fmla="*/ 336043 w 907923"/>
                    <a:gd name="connsiteY4" fmla="*/ 798195 h 826419"/>
                    <a:gd name="connsiteX5" fmla="*/ 246508 w 907923"/>
                    <a:gd name="connsiteY5" fmla="*/ 762000 h 826419"/>
                    <a:gd name="connsiteX6" fmla="*/ 0 w 907923"/>
                    <a:gd name="connsiteY6" fmla="*/ 280416 h 826419"/>
                    <a:gd name="connsiteX7" fmla="*/ 109728 w 907923"/>
                    <a:gd name="connsiteY7" fmla="*/ 0 h 826419"/>
                    <a:gd name="connsiteX0" fmla="*/ 109728 w 907923"/>
                    <a:gd name="connsiteY0" fmla="*/ 0 h 817459"/>
                    <a:gd name="connsiteX1" fmla="*/ 403479 w 907923"/>
                    <a:gd name="connsiteY1" fmla="*/ 575691 h 817459"/>
                    <a:gd name="connsiteX2" fmla="*/ 816864 w 907923"/>
                    <a:gd name="connsiteY2" fmla="*/ 374523 h 817459"/>
                    <a:gd name="connsiteX3" fmla="*/ 907923 w 907923"/>
                    <a:gd name="connsiteY3" fmla="*/ 544830 h 817459"/>
                    <a:gd name="connsiteX4" fmla="*/ 336043 w 907923"/>
                    <a:gd name="connsiteY4" fmla="*/ 798195 h 817459"/>
                    <a:gd name="connsiteX5" fmla="*/ 246508 w 907923"/>
                    <a:gd name="connsiteY5" fmla="*/ 762000 h 817459"/>
                    <a:gd name="connsiteX6" fmla="*/ 0 w 907923"/>
                    <a:gd name="connsiteY6" fmla="*/ 280416 h 817459"/>
                    <a:gd name="connsiteX7" fmla="*/ 109728 w 907923"/>
                    <a:gd name="connsiteY7" fmla="*/ 0 h 817459"/>
                    <a:gd name="connsiteX0" fmla="*/ 109728 w 907923"/>
                    <a:gd name="connsiteY0" fmla="*/ 0 h 805882"/>
                    <a:gd name="connsiteX1" fmla="*/ 403479 w 907923"/>
                    <a:gd name="connsiteY1" fmla="*/ 575691 h 805882"/>
                    <a:gd name="connsiteX2" fmla="*/ 816864 w 907923"/>
                    <a:gd name="connsiteY2" fmla="*/ 374523 h 805882"/>
                    <a:gd name="connsiteX3" fmla="*/ 907923 w 907923"/>
                    <a:gd name="connsiteY3" fmla="*/ 544830 h 805882"/>
                    <a:gd name="connsiteX4" fmla="*/ 336043 w 907923"/>
                    <a:gd name="connsiteY4" fmla="*/ 798195 h 805882"/>
                    <a:gd name="connsiteX5" fmla="*/ 246508 w 907923"/>
                    <a:gd name="connsiteY5" fmla="*/ 762000 h 805882"/>
                    <a:gd name="connsiteX6" fmla="*/ 0 w 907923"/>
                    <a:gd name="connsiteY6" fmla="*/ 280416 h 805882"/>
                    <a:gd name="connsiteX7" fmla="*/ 109728 w 907923"/>
                    <a:gd name="connsiteY7" fmla="*/ 0 h 805882"/>
                    <a:gd name="connsiteX0" fmla="*/ 135635 w 933830"/>
                    <a:gd name="connsiteY0" fmla="*/ 0 h 805882"/>
                    <a:gd name="connsiteX1" fmla="*/ 429386 w 933830"/>
                    <a:gd name="connsiteY1" fmla="*/ 575691 h 805882"/>
                    <a:gd name="connsiteX2" fmla="*/ 842771 w 933830"/>
                    <a:gd name="connsiteY2" fmla="*/ 374523 h 805882"/>
                    <a:gd name="connsiteX3" fmla="*/ 933830 w 933830"/>
                    <a:gd name="connsiteY3" fmla="*/ 544830 h 805882"/>
                    <a:gd name="connsiteX4" fmla="*/ 361950 w 933830"/>
                    <a:gd name="connsiteY4" fmla="*/ 798195 h 805882"/>
                    <a:gd name="connsiteX5" fmla="*/ 272415 w 933830"/>
                    <a:gd name="connsiteY5" fmla="*/ 762000 h 805882"/>
                    <a:gd name="connsiteX6" fmla="*/ 0 w 933830"/>
                    <a:gd name="connsiteY6" fmla="*/ 363855 h 805882"/>
                    <a:gd name="connsiteX7" fmla="*/ 25907 w 933830"/>
                    <a:gd name="connsiteY7" fmla="*/ 280416 h 805882"/>
                    <a:gd name="connsiteX8" fmla="*/ 135635 w 933830"/>
                    <a:gd name="connsiteY8" fmla="*/ 0 h 805882"/>
                    <a:gd name="connsiteX0" fmla="*/ 135635 w 933830"/>
                    <a:gd name="connsiteY0" fmla="*/ 0 h 800167"/>
                    <a:gd name="connsiteX1" fmla="*/ 429386 w 933830"/>
                    <a:gd name="connsiteY1" fmla="*/ 569976 h 800167"/>
                    <a:gd name="connsiteX2" fmla="*/ 842771 w 933830"/>
                    <a:gd name="connsiteY2" fmla="*/ 368808 h 800167"/>
                    <a:gd name="connsiteX3" fmla="*/ 933830 w 933830"/>
                    <a:gd name="connsiteY3" fmla="*/ 539115 h 800167"/>
                    <a:gd name="connsiteX4" fmla="*/ 361950 w 933830"/>
                    <a:gd name="connsiteY4" fmla="*/ 792480 h 800167"/>
                    <a:gd name="connsiteX5" fmla="*/ 272415 w 933830"/>
                    <a:gd name="connsiteY5" fmla="*/ 756285 h 800167"/>
                    <a:gd name="connsiteX6" fmla="*/ 0 w 933830"/>
                    <a:gd name="connsiteY6" fmla="*/ 358140 h 800167"/>
                    <a:gd name="connsiteX7" fmla="*/ 25907 w 933830"/>
                    <a:gd name="connsiteY7" fmla="*/ 274701 h 800167"/>
                    <a:gd name="connsiteX8" fmla="*/ 135635 w 933830"/>
                    <a:gd name="connsiteY8" fmla="*/ 0 h 800167"/>
                    <a:gd name="connsiteX0" fmla="*/ 124205 w 933830"/>
                    <a:gd name="connsiteY0" fmla="*/ 0 h 809692"/>
                    <a:gd name="connsiteX1" fmla="*/ 429386 w 933830"/>
                    <a:gd name="connsiteY1" fmla="*/ 579501 h 809692"/>
                    <a:gd name="connsiteX2" fmla="*/ 842771 w 933830"/>
                    <a:gd name="connsiteY2" fmla="*/ 378333 h 809692"/>
                    <a:gd name="connsiteX3" fmla="*/ 933830 w 933830"/>
                    <a:gd name="connsiteY3" fmla="*/ 548640 h 809692"/>
                    <a:gd name="connsiteX4" fmla="*/ 361950 w 933830"/>
                    <a:gd name="connsiteY4" fmla="*/ 802005 h 809692"/>
                    <a:gd name="connsiteX5" fmla="*/ 272415 w 933830"/>
                    <a:gd name="connsiteY5" fmla="*/ 765810 h 809692"/>
                    <a:gd name="connsiteX6" fmla="*/ 0 w 933830"/>
                    <a:gd name="connsiteY6" fmla="*/ 367665 h 809692"/>
                    <a:gd name="connsiteX7" fmla="*/ 25907 w 933830"/>
                    <a:gd name="connsiteY7" fmla="*/ 284226 h 809692"/>
                    <a:gd name="connsiteX8" fmla="*/ 124205 w 933830"/>
                    <a:gd name="connsiteY8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29386 w 933830"/>
                    <a:gd name="connsiteY2" fmla="*/ 579501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29386 w 933830"/>
                    <a:gd name="connsiteY2" fmla="*/ 579501 h 809692"/>
                    <a:gd name="connsiteX3" fmla="*/ 462915 w 933830"/>
                    <a:gd name="connsiteY3" fmla="*/ 558165 h 809692"/>
                    <a:gd name="connsiteX4" fmla="*/ 842771 w 933830"/>
                    <a:gd name="connsiteY4" fmla="*/ 378333 h 809692"/>
                    <a:gd name="connsiteX5" fmla="*/ 933830 w 933830"/>
                    <a:gd name="connsiteY5" fmla="*/ 548640 h 809692"/>
                    <a:gd name="connsiteX6" fmla="*/ 361950 w 933830"/>
                    <a:gd name="connsiteY6" fmla="*/ 802005 h 809692"/>
                    <a:gd name="connsiteX7" fmla="*/ 272415 w 933830"/>
                    <a:gd name="connsiteY7" fmla="*/ 765810 h 809692"/>
                    <a:gd name="connsiteX8" fmla="*/ 0 w 933830"/>
                    <a:gd name="connsiteY8" fmla="*/ 367665 h 809692"/>
                    <a:gd name="connsiteX9" fmla="*/ 25907 w 933830"/>
                    <a:gd name="connsiteY9" fmla="*/ 284226 h 809692"/>
                    <a:gd name="connsiteX10" fmla="*/ 124205 w 933830"/>
                    <a:gd name="connsiteY10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842771 w 933830"/>
                    <a:gd name="connsiteY3" fmla="*/ 37833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933830"/>
                    <a:gd name="connsiteY0" fmla="*/ 0 h 809692"/>
                    <a:gd name="connsiteX1" fmla="*/ 400050 w 933830"/>
                    <a:gd name="connsiteY1" fmla="*/ 533400 h 809692"/>
                    <a:gd name="connsiteX2" fmla="*/ 462915 w 933830"/>
                    <a:gd name="connsiteY2" fmla="*/ 558165 h 809692"/>
                    <a:gd name="connsiteX3" fmla="*/ 749426 w 933830"/>
                    <a:gd name="connsiteY3" fmla="*/ 424053 h 809692"/>
                    <a:gd name="connsiteX4" fmla="*/ 933830 w 933830"/>
                    <a:gd name="connsiteY4" fmla="*/ 548640 h 809692"/>
                    <a:gd name="connsiteX5" fmla="*/ 361950 w 933830"/>
                    <a:gd name="connsiteY5" fmla="*/ 802005 h 809692"/>
                    <a:gd name="connsiteX6" fmla="*/ 272415 w 933830"/>
                    <a:gd name="connsiteY6" fmla="*/ 765810 h 809692"/>
                    <a:gd name="connsiteX7" fmla="*/ 0 w 933830"/>
                    <a:gd name="connsiteY7" fmla="*/ 367665 h 809692"/>
                    <a:gd name="connsiteX8" fmla="*/ 25907 w 933830"/>
                    <a:gd name="connsiteY8" fmla="*/ 284226 h 809692"/>
                    <a:gd name="connsiteX9" fmla="*/ 124205 w 93383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49426 w 800480"/>
                    <a:gd name="connsiteY3" fmla="*/ 424053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49426 w 800480"/>
                    <a:gd name="connsiteY3" fmla="*/ 424053 h 809692"/>
                    <a:gd name="connsiteX4" fmla="*/ 754380 w 800480"/>
                    <a:gd name="connsiteY4" fmla="*/ 447675 h 809692"/>
                    <a:gd name="connsiteX5" fmla="*/ 800480 w 800480"/>
                    <a:gd name="connsiteY5" fmla="*/ 601980 h 809692"/>
                    <a:gd name="connsiteX6" fmla="*/ 361950 w 800480"/>
                    <a:gd name="connsiteY6" fmla="*/ 802005 h 809692"/>
                    <a:gd name="connsiteX7" fmla="*/ 272415 w 800480"/>
                    <a:gd name="connsiteY7" fmla="*/ 765810 h 809692"/>
                    <a:gd name="connsiteX8" fmla="*/ 0 w 800480"/>
                    <a:gd name="connsiteY8" fmla="*/ 367665 h 809692"/>
                    <a:gd name="connsiteX9" fmla="*/ 25907 w 800480"/>
                    <a:gd name="connsiteY9" fmla="*/ 284226 h 809692"/>
                    <a:gd name="connsiteX10" fmla="*/ 124205 w 800480"/>
                    <a:gd name="connsiteY10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49426 w 800480"/>
                    <a:gd name="connsiteY4" fmla="*/ 424053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49426 w 800480"/>
                    <a:gd name="connsiteY5" fmla="*/ 424053 h 809692"/>
                    <a:gd name="connsiteX6" fmla="*/ 754380 w 800480"/>
                    <a:gd name="connsiteY6" fmla="*/ 447675 h 809692"/>
                    <a:gd name="connsiteX7" fmla="*/ 800480 w 800480"/>
                    <a:gd name="connsiteY7" fmla="*/ 601980 h 809692"/>
                    <a:gd name="connsiteX8" fmla="*/ 361950 w 800480"/>
                    <a:gd name="connsiteY8" fmla="*/ 802005 h 809692"/>
                    <a:gd name="connsiteX9" fmla="*/ 272415 w 800480"/>
                    <a:gd name="connsiteY9" fmla="*/ 765810 h 809692"/>
                    <a:gd name="connsiteX10" fmla="*/ 0 w 800480"/>
                    <a:gd name="connsiteY10" fmla="*/ 367665 h 809692"/>
                    <a:gd name="connsiteX11" fmla="*/ 25907 w 800480"/>
                    <a:gd name="connsiteY11" fmla="*/ 284226 h 809692"/>
                    <a:gd name="connsiteX12" fmla="*/ 124205 w 800480"/>
                    <a:gd name="connsiteY12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23900 w 800480"/>
                    <a:gd name="connsiteY4" fmla="*/ 434340 h 809692"/>
                    <a:gd name="connsiteX5" fmla="*/ 754380 w 800480"/>
                    <a:gd name="connsiteY5" fmla="*/ 447675 h 809692"/>
                    <a:gd name="connsiteX6" fmla="*/ 800480 w 800480"/>
                    <a:gd name="connsiteY6" fmla="*/ 601980 h 809692"/>
                    <a:gd name="connsiteX7" fmla="*/ 361950 w 800480"/>
                    <a:gd name="connsiteY7" fmla="*/ 802005 h 809692"/>
                    <a:gd name="connsiteX8" fmla="*/ 272415 w 800480"/>
                    <a:gd name="connsiteY8" fmla="*/ 765810 h 809692"/>
                    <a:gd name="connsiteX9" fmla="*/ 0 w 800480"/>
                    <a:gd name="connsiteY9" fmla="*/ 367665 h 809692"/>
                    <a:gd name="connsiteX10" fmla="*/ 25907 w 800480"/>
                    <a:gd name="connsiteY10" fmla="*/ 284226 h 809692"/>
                    <a:gd name="connsiteX11" fmla="*/ 124205 w 800480"/>
                    <a:gd name="connsiteY11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20090 w 800480"/>
                    <a:gd name="connsiteY3" fmla="*/ 434340 h 809692"/>
                    <a:gd name="connsiteX4" fmla="*/ 754380 w 800480"/>
                    <a:gd name="connsiteY4" fmla="*/ 447675 h 809692"/>
                    <a:gd name="connsiteX5" fmla="*/ 800480 w 800480"/>
                    <a:gd name="connsiteY5" fmla="*/ 601980 h 809692"/>
                    <a:gd name="connsiteX6" fmla="*/ 361950 w 800480"/>
                    <a:gd name="connsiteY6" fmla="*/ 802005 h 809692"/>
                    <a:gd name="connsiteX7" fmla="*/ 272415 w 800480"/>
                    <a:gd name="connsiteY7" fmla="*/ 765810 h 809692"/>
                    <a:gd name="connsiteX8" fmla="*/ 0 w 800480"/>
                    <a:gd name="connsiteY8" fmla="*/ 367665 h 809692"/>
                    <a:gd name="connsiteX9" fmla="*/ 25907 w 800480"/>
                    <a:gd name="connsiteY9" fmla="*/ 284226 h 809692"/>
                    <a:gd name="connsiteX10" fmla="*/ 124205 w 800480"/>
                    <a:gd name="connsiteY10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754380 w 800480"/>
                    <a:gd name="connsiteY3" fmla="*/ 447675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800480"/>
                    <a:gd name="connsiteY0" fmla="*/ 0 h 809692"/>
                    <a:gd name="connsiteX1" fmla="*/ 400050 w 800480"/>
                    <a:gd name="connsiteY1" fmla="*/ 533400 h 809692"/>
                    <a:gd name="connsiteX2" fmla="*/ 462915 w 800480"/>
                    <a:gd name="connsiteY2" fmla="*/ 558165 h 809692"/>
                    <a:gd name="connsiteX3" fmla="*/ 571500 w 800480"/>
                    <a:gd name="connsiteY3" fmla="*/ 173355 h 809692"/>
                    <a:gd name="connsiteX4" fmla="*/ 800480 w 800480"/>
                    <a:gd name="connsiteY4" fmla="*/ 601980 h 809692"/>
                    <a:gd name="connsiteX5" fmla="*/ 361950 w 800480"/>
                    <a:gd name="connsiteY5" fmla="*/ 802005 h 809692"/>
                    <a:gd name="connsiteX6" fmla="*/ 272415 w 800480"/>
                    <a:gd name="connsiteY6" fmla="*/ 765810 h 809692"/>
                    <a:gd name="connsiteX7" fmla="*/ 0 w 800480"/>
                    <a:gd name="connsiteY7" fmla="*/ 367665 h 809692"/>
                    <a:gd name="connsiteX8" fmla="*/ 25907 w 800480"/>
                    <a:gd name="connsiteY8" fmla="*/ 284226 h 809692"/>
                    <a:gd name="connsiteX9" fmla="*/ 124205 w 800480"/>
                    <a:gd name="connsiteY9" fmla="*/ 0 h 809692"/>
                    <a:gd name="connsiteX0" fmla="*/ 124205 w 743330"/>
                    <a:gd name="connsiteY0" fmla="*/ 0 h 809692"/>
                    <a:gd name="connsiteX1" fmla="*/ 400050 w 743330"/>
                    <a:gd name="connsiteY1" fmla="*/ 533400 h 809692"/>
                    <a:gd name="connsiteX2" fmla="*/ 462915 w 743330"/>
                    <a:gd name="connsiteY2" fmla="*/ 558165 h 809692"/>
                    <a:gd name="connsiteX3" fmla="*/ 571500 w 743330"/>
                    <a:gd name="connsiteY3" fmla="*/ 173355 h 809692"/>
                    <a:gd name="connsiteX4" fmla="*/ 743330 w 743330"/>
                    <a:gd name="connsiteY4" fmla="*/ 243840 h 809692"/>
                    <a:gd name="connsiteX5" fmla="*/ 361950 w 743330"/>
                    <a:gd name="connsiteY5" fmla="*/ 802005 h 809692"/>
                    <a:gd name="connsiteX6" fmla="*/ 272415 w 743330"/>
                    <a:gd name="connsiteY6" fmla="*/ 765810 h 809692"/>
                    <a:gd name="connsiteX7" fmla="*/ 0 w 743330"/>
                    <a:gd name="connsiteY7" fmla="*/ 367665 h 809692"/>
                    <a:gd name="connsiteX8" fmla="*/ 25907 w 743330"/>
                    <a:gd name="connsiteY8" fmla="*/ 284226 h 809692"/>
                    <a:gd name="connsiteX9" fmla="*/ 124205 w 743330"/>
                    <a:gd name="connsiteY9" fmla="*/ 0 h 809692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62915 w 743330"/>
                    <a:gd name="connsiteY2" fmla="*/ 558165 h 791976"/>
                    <a:gd name="connsiteX3" fmla="*/ 571500 w 743330"/>
                    <a:gd name="connsiteY3" fmla="*/ 17335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71500 w 743330"/>
                    <a:gd name="connsiteY3" fmla="*/ 17335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571500 w 743330"/>
                    <a:gd name="connsiteY4" fmla="*/ 173355 h 791976"/>
                    <a:gd name="connsiteX5" fmla="*/ 743330 w 743330"/>
                    <a:gd name="connsiteY5" fmla="*/ 243840 h 791976"/>
                    <a:gd name="connsiteX6" fmla="*/ 548640 w 743330"/>
                    <a:gd name="connsiteY6" fmla="*/ 767715 h 791976"/>
                    <a:gd name="connsiteX7" fmla="*/ 272415 w 743330"/>
                    <a:gd name="connsiteY7" fmla="*/ 765810 h 791976"/>
                    <a:gd name="connsiteX8" fmla="*/ 0 w 743330"/>
                    <a:gd name="connsiteY8" fmla="*/ 367665 h 791976"/>
                    <a:gd name="connsiteX9" fmla="*/ 25907 w 743330"/>
                    <a:gd name="connsiteY9" fmla="*/ 284226 h 791976"/>
                    <a:gd name="connsiteX10" fmla="*/ 124205 w 743330"/>
                    <a:gd name="connsiteY10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571500 w 743330"/>
                    <a:gd name="connsiteY4" fmla="*/ 173355 h 791976"/>
                    <a:gd name="connsiteX5" fmla="*/ 696632 w 743330"/>
                    <a:gd name="connsiteY5" fmla="*/ 233025 h 791976"/>
                    <a:gd name="connsiteX6" fmla="*/ 743330 w 743330"/>
                    <a:gd name="connsiteY6" fmla="*/ 243840 h 791976"/>
                    <a:gd name="connsiteX7" fmla="*/ 548640 w 743330"/>
                    <a:gd name="connsiteY7" fmla="*/ 767715 h 791976"/>
                    <a:gd name="connsiteX8" fmla="*/ 272415 w 743330"/>
                    <a:gd name="connsiteY8" fmla="*/ 765810 h 791976"/>
                    <a:gd name="connsiteX9" fmla="*/ 0 w 743330"/>
                    <a:gd name="connsiteY9" fmla="*/ 367665 h 791976"/>
                    <a:gd name="connsiteX10" fmla="*/ 25907 w 743330"/>
                    <a:gd name="connsiteY10" fmla="*/ 284226 h 791976"/>
                    <a:gd name="connsiteX11" fmla="*/ 124205 w 743330"/>
                    <a:gd name="connsiteY11" fmla="*/ 0 h 791976"/>
                    <a:gd name="connsiteX0" fmla="*/ 124205 w 743408"/>
                    <a:gd name="connsiteY0" fmla="*/ 0 h 791976"/>
                    <a:gd name="connsiteX1" fmla="*/ 400050 w 743408"/>
                    <a:gd name="connsiteY1" fmla="*/ 533400 h 791976"/>
                    <a:gd name="connsiteX2" fmla="*/ 447675 w 743408"/>
                    <a:gd name="connsiteY2" fmla="*/ 546735 h 791976"/>
                    <a:gd name="connsiteX3" fmla="*/ 509942 w 743408"/>
                    <a:gd name="connsiteY3" fmla="*/ 183495 h 791976"/>
                    <a:gd name="connsiteX4" fmla="*/ 571500 w 743408"/>
                    <a:gd name="connsiteY4" fmla="*/ 173355 h 791976"/>
                    <a:gd name="connsiteX5" fmla="*/ 743330 w 743408"/>
                    <a:gd name="connsiteY5" fmla="*/ 243840 h 791976"/>
                    <a:gd name="connsiteX6" fmla="*/ 548640 w 743408"/>
                    <a:gd name="connsiteY6" fmla="*/ 767715 h 791976"/>
                    <a:gd name="connsiteX7" fmla="*/ 272415 w 743408"/>
                    <a:gd name="connsiteY7" fmla="*/ 765810 h 791976"/>
                    <a:gd name="connsiteX8" fmla="*/ 0 w 743408"/>
                    <a:gd name="connsiteY8" fmla="*/ 367665 h 791976"/>
                    <a:gd name="connsiteX9" fmla="*/ 25907 w 743408"/>
                    <a:gd name="connsiteY9" fmla="*/ 284226 h 791976"/>
                    <a:gd name="connsiteX10" fmla="*/ 124205 w 743408"/>
                    <a:gd name="connsiteY10" fmla="*/ 0 h 791976"/>
                    <a:gd name="connsiteX0" fmla="*/ 124205 w 743330"/>
                    <a:gd name="connsiteY0" fmla="*/ 0 h 791976"/>
                    <a:gd name="connsiteX1" fmla="*/ 400050 w 743330"/>
                    <a:gd name="connsiteY1" fmla="*/ 533400 h 791976"/>
                    <a:gd name="connsiteX2" fmla="*/ 447675 w 743330"/>
                    <a:gd name="connsiteY2" fmla="*/ 546735 h 791976"/>
                    <a:gd name="connsiteX3" fmla="*/ 509942 w 743330"/>
                    <a:gd name="connsiteY3" fmla="*/ 183495 h 791976"/>
                    <a:gd name="connsiteX4" fmla="*/ 743330 w 743330"/>
                    <a:gd name="connsiteY4" fmla="*/ 243840 h 791976"/>
                    <a:gd name="connsiteX5" fmla="*/ 548640 w 743330"/>
                    <a:gd name="connsiteY5" fmla="*/ 767715 h 791976"/>
                    <a:gd name="connsiteX6" fmla="*/ 272415 w 743330"/>
                    <a:gd name="connsiteY6" fmla="*/ 765810 h 791976"/>
                    <a:gd name="connsiteX7" fmla="*/ 0 w 743330"/>
                    <a:gd name="connsiteY7" fmla="*/ 367665 h 791976"/>
                    <a:gd name="connsiteX8" fmla="*/ 25907 w 743330"/>
                    <a:gd name="connsiteY8" fmla="*/ 284226 h 791976"/>
                    <a:gd name="connsiteX9" fmla="*/ 124205 w 743330"/>
                    <a:gd name="connsiteY9" fmla="*/ 0 h 791976"/>
                    <a:gd name="connsiteX0" fmla="*/ 124205 w 701420"/>
                    <a:gd name="connsiteY0" fmla="*/ 0 h 791976"/>
                    <a:gd name="connsiteX1" fmla="*/ 400050 w 701420"/>
                    <a:gd name="connsiteY1" fmla="*/ 533400 h 791976"/>
                    <a:gd name="connsiteX2" fmla="*/ 447675 w 701420"/>
                    <a:gd name="connsiteY2" fmla="*/ 546735 h 791976"/>
                    <a:gd name="connsiteX3" fmla="*/ 509942 w 701420"/>
                    <a:gd name="connsiteY3" fmla="*/ 183495 h 791976"/>
                    <a:gd name="connsiteX4" fmla="*/ 701420 w 701420"/>
                    <a:gd name="connsiteY4" fmla="*/ 224790 h 791976"/>
                    <a:gd name="connsiteX5" fmla="*/ 548640 w 701420"/>
                    <a:gd name="connsiteY5" fmla="*/ 767715 h 791976"/>
                    <a:gd name="connsiteX6" fmla="*/ 272415 w 701420"/>
                    <a:gd name="connsiteY6" fmla="*/ 765810 h 791976"/>
                    <a:gd name="connsiteX7" fmla="*/ 0 w 701420"/>
                    <a:gd name="connsiteY7" fmla="*/ 367665 h 791976"/>
                    <a:gd name="connsiteX8" fmla="*/ 25907 w 701420"/>
                    <a:gd name="connsiteY8" fmla="*/ 284226 h 791976"/>
                    <a:gd name="connsiteX9" fmla="*/ 124205 w 701420"/>
                    <a:gd name="connsiteY9" fmla="*/ 0 h 791976"/>
                    <a:gd name="connsiteX0" fmla="*/ 124205 w 678560"/>
                    <a:gd name="connsiteY0" fmla="*/ 0 h 791976"/>
                    <a:gd name="connsiteX1" fmla="*/ 400050 w 678560"/>
                    <a:gd name="connsiteY1" fmla="*/ 533400 h 791976"/>
                    <a:gd name="connsiteX2" fmla="*/ 447675 w 678560"/>
                    <a:gd name="connsiteY2" fmla="*/ 546735 h 791976"/>
                    <a:gd name="connsiteX3" fmla="*/ 509942 w 678560"/>
                    <a:gd name="connsiteY3" fmla="*/ 183495 h 791976"/>
                    <a:gd name="connsiteX4" fmla="*/ 678560 w 678560"/>
                    <a:gd name="connsiteY4" fmla="*/ 209550 h 791976"/>
                    <a:gd name="connsiteX5" fmla="*/ 548640 w 678560"/>
                    <a:gd name="connsiteY5" fmla="*/ 767715 h 791976"/>
                    <a:gd name="connsiteX6" fmla="*/ 272415 w 678560"/>
                    <a:gd name="connsiteY6" fmla="*/ 765810 h 791976"/>
                    <a:gd name="connsiteX7" fmla="*/ 0 w 678560"/>
                    <a:gd name="connsiteY7" fmla="*/ 367665 h 791976"/>
                    <a:gd name="connsiteX8" fmla="*/ 25907 w 678560"/>
                    <a:gd name="connsiteY8" fmla="*/ 284226 h 791976"/>
                    <a:gd name="connsiteX9" fmla="*/ 124205 w 678560"/>
                    <a:gd name="connsiteY9" fmla="*/ 0 h 791976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7675 w 678560"/>
                    <a:gd name="connsiteY2" fmla="*/ 54673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7675 w 678560"/>
                    <a:gd name="connsiteY2" fmla="*/ 54673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0055 w 678560"/>
                    <a:gd name="connsiteY2" fmla="*/ 49339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560"/>
                    <a:gd name="connsiteY0" fmla="*/ 0 h 777860"/>
                    <a:gd name="connsiteX1" fmla="*/ 400050 w 678560"/>
                    <a:gd name="connsiteY1" fmla="*/ 533400 h 777860"/>
                    <a:gd name="connsiteX2" fmla="*/ 440055 w 678560"/>
                    <a:gd name="connsiteY2" fmla="*/ 493395 h 777860"/>
                    <a:gd name="connsiteX3" fmla="*/ 509942 w 678560"/>
                    <a:gd name="connsiteY3" fmla="*/ 183495 h 777860"/>
                    <a:gd name="connsiteX4" fmla="*/ 678560 w 678560"/>
                    <a:gd name="connsiteY4" fmla="*/ 209550 h 777860"/>
                    <a:gd name="connsiteX5" fmla="*/ 548640 w 678560"/>
                    <a:gd name="connsiteY5" fmla="*/ 767715 h 777860"/>
                    <a:gd name="connsiteX6" fmla="*/ 302895 w 678560"/>
                    <a:gd name="connsiteY6" fmla="*/ 739140 h 777860"/>
                    <a:gd name="connsiteX7" fmla="*/ 0 w 678560"/>
                    <a:gd name="connsiteY7" fmla="*/ 367665 h 777860"/>
                    <a:gd name="connsiteX8" fmla="*/ 25907 w 678560"/>
                    <a:gd name="connsiteY8" fmla="*/ 284226 h 777860"/>
                    <a:gd name="connsiteX9" fmla="*/ 124205 w 678560"/>
                    <a:gd name="connsiteY9" fmla="*/ 0 h 777860"/>
                    <a:gd name="connsiteX0" fmla="*/ 124205 w 678955"/>
                    <a:gd name="connsiteY0" fmla="*/ 0 h 777860"/>
                    <a:gd name="connsiteX1" fmla="*/ 400050 w 678955"/>
                    <a:gd name="connsiteY1" fmla="*/ 533400 h 777860"/>
                    <a:gd name="connsiteX2" fmla="*/ 440055 w 678955"/>
                    <a:gd name="connsiteY2" fmla="*/ 493395 h 777860"/>
                    <a:gd name="connsiteX3" fmla="*/ 509942 w 678955"/>
                    <a:gd name="connsiteY3" fmla="*/ 183495 h 777860"/>
                    <a:gd name="connsiteX4" fmla="*/ 678560 w 678955"/>
                    <a:gd name="connsiteY4" fmla="*/ 209550 h 777860"/>
                    <a:gd name="connsiteX5" fmla="*/ 548640 w 678955"/>
                    <a:gd name="connsiteY5" fmla="*/ 767715 h 777860"/>
                    <a:gd name="connsiteX6" fmla="*/ 302895 w 678955"/>
                    <a:gd name="connsiteY6" fmla="*/ 739140 h 777860"/>
                    <a:gd name="connsiteX7" fmla="*/ 0 w 678955"/>
                    <a:gd name="connsiteY7" fmla="*/ 367665 h 777860"/>
                    <a:gd name="connsiteX8" fmla="*/ 25907 w 678955"/>
                    <a:gd name="connsiteY8" fmla="*/ 284226 h 777860"/>
                    <a:gd name="connsiteX9" fmla="*/ 124205 w 678955"/>
                    <a:gd name="connsiteY9" fmla="*/ 0 h 777860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26098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40055 w 678718"/>
                    <a:gd name="connsiteY2" fmla="*/ 49339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24815 w 678718"/>
                    <a:gd name="connsiteY2" fmla="*/ 436245 h 805465"/>
                    <a:gd name="connsiteX3" fmla="*/ 509942 w 678718"/>
                    <a:gd name="connsiteY3" fmla="*/ 18349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78718"/>
                    <a:gd name="connsiteY0" fmla="*/ 0 h 805465"/>
                    <a:gd name="connsiteX1" fmla="*/ 400050 w 678718"/>
                    <a:gd name="connsiteY1" fmla="*/ 533400 h 805465"/>
                    <a:gd name="connsiteX2" fmla="*/ 424815 w 678718"/>
                    <a:gd name="connsiteY2" fmla="*/ 436245 h 805465"/>
                    <a:gd name="connsiteX3" fmla="*/ 468032 w 678718"/>
                    <a:gd name="connsiteY3" fmla="*/ 179685 h 805465"/>
                    <a:gd name="connsiteX4" fmla="*/ 678560 w 678718"/>
                    <a:gd name="connsiteY4" fmla="*/ 209550 h 805465"/>
                    <a:gd name="connsiteX5" fmla="*/ 430530 w 678718"/>
                    <a:gd name="connsiteY5" fmla="*/ 802005 h 805465"/>
                    <a:gd name="connsiteX6" fmla="*/ 302895 w 678718"/>
                    <a:gd name="connsiteY6" fmla="*/ 739140 h 805465"/>
                    <a:gd name="connsiteX7" fmla="*/ 0 w 678718"/>
                    <a:gd name="connsiteY7" fmla="*/ 367665 h 805465"/>
                    <a:gd name="connsiteX8" fmla="*/ 25907 w 678718"/>
                    <a:gd name="connsiteY8" fmla="*/ 284226 h 805465"/>
                    <a:gd name="connsiteX9" fmla="*/ 124205 w 678718"/>
                    <a:gd name="connsiteY9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24815 w 648267"/>
                    <a:gd name="connsiteY2" fmla="*/ 436245 h 805465"/>
                    <a:gd name="connsiteX3" fmla="*/ 468032 w 648267"/>
                    <a:gd name="connsiteY3" fmla="*/ 179685 h 805465"/>
                    <a:gd name="connsiteX4" fmla="*/ 648080 w 648267"/>
                    <a:gd name="connsiteY4" fmla="*/ 194310 h 805465"/>
                    <a:gd name="connsiteX5" fmla="*/ 430530 w 648267"/>
                    <a:gd name="connsiteY5" fmla="*/ 802005 h 805465"/>
                    <a:gd name="connsiteX6" fmla="*/ 302895 w 648267"/>
                    <a:gd name="connsiteY6" fmla="*/ 739140 h 805465"/>
                    <a:gd name="connsiteX7" fmla="*/ 0 w 648267"/>
                    <a:gd name="connsiteY7" fmla="*/ 367665 h 805465"/>
                    <a:gd name="connsiteX8" fmla="*/ 25907 w 648267"/>
                    <a:gd name="connsiteY8" fmla="*/ 284226 h 805465"/>
                    <a:gd name="connsiteX9" fmla="*/ 124205 w 648267"/>
                    <a:gd name="connsiteY9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67"/>
                    <a:gd name="connsiteY0" fmla="*/ 0 h 805465"/>
                    <a:gd name="connsiteX1" fmla="*/ 400050 w 648267"/>
                    <a:gd name="connsiteY1" fmla="*/ 5334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67"/>
                    <a:gd name="connsiteY0" fmla="*/ 0 h 805465"/>
                    <a:gd name="connsiteX1" fmla="*/ 373380 w 648267"/>
                    <a:gd name="connsiteY1" fmla="*/ 457200 h 805465"/>
                    <a:gd name="connsiteX2" fmla="*/ 468032 w 648267"/>
                    <a:gd name="connsiteY2" fmla="*/ 179685 h 805465"/>
                    <a:gd name="connsiteX3" fmla="*/ 648080 w 648267"/>
                    <a:gd name="connsiteY3" fmla="*/ 194310 h 805465"/>
                    <a:gd name="connsiteX4" fmla="*/ 430530 w 648267"/>
                    <a:gd name="connsiteY4" fmla="*/ 802005 h 805465"/>
                    <a:gd name="connsiteX5" fmla="*/ 302895 w 648267"/>
                    <a:gd name="connsiteY5" fmla="*/ 739140 h 805465"/>
                    <a:gd name="connsiteX6" fmla="*/ 0 w 648267"/>
                    <a:gd name="connsiteY6" fmla="*/ 367665 h 805465"/>
                    <a:gd name="connsiteX7" fmla="*/ 25907 w 648267"/>
                    <a:gd name="connsiteY7" fmla="*/ 284226 h 805465"/>
                    <a:gd name="connsiteX8" fmla="*/ 124205 w 648267"/>
                    <a:gd name="connsiteY8" fmla="*/ 0 h 805465"/>
                    <a:gd name="connsiteX0" fmla="*/ 124205 w 648286"/>
                    <a:gd name="connsiteY0" fmla="*/ 0 h 834464"/>
                    <a:gd name="connsiteX1" fmla="*/ 373380 w 648286"/>
                    <a:gd name="connsiteY1" fmla="*/ 457200 h 834464"/>
                    <a:gd name="connsiteX2" fmla="*/ 468032 w 648286"/>
                    <a:gd name="connsiteY2" fmla="*/ 179685 h 834464"/>
                    <a:gd name="connsiteX3" fmla="*/ 648080 w 648286"/>
                    <a:gd name="connsiteY3" fmla="*/ 194310 h 834464"/>
                    <a:gd name="connsiteX4" fmla="*/ 445770 w 648286"/>
                    <a:gd name="connsiteY4" fmla="*/ 832485 h 834464"/>
                    <a:gd name="connsiteX5" fmla="*/ 302895 w 648286"/>
                    <a:gd name="connsiteY5" fmla="*/ 739140 h 834464"/>
                    <a:gd name="connsiteX6" fmla="*/ 0 w 648286"/>
                    <a:gd name="connsiteY6" fmla="*/ 367665 h 834464"/>
                    <a:gd name="connsiteX7" fmla="*/ 25907 w 648286"/>
                    <a:gd name="connsiteY7" fmla="*/ 284226 h 834464"/>
                    <a:gd name="connsiteX8" fmla="*/ 124205 w 648286"/>
                    <a:gd name="connsiteY8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73380 w 648286"/>
                    <a:gd name="connsiteY2" fmla="*/ 457200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73380 w 648286"/>
                    <a:gd name="connsiteY2" fmla="*/ 457200 h 834464"/>
                    <a:gd name="connsiteX3" fmla="*/ 386117 w 648286"/>
                    <a:gd name="connsiteY3" fmla="*/ 413999 h 834464"/>
                    <a:gd name="connsiteX4" fmla="*/ 468032 w 648286"/>
                    <a:gd name="connsiteY4" fmla="*/ 179685 h 834464"/>
                    <a:gd name="connsiteX5" fmla="*/ 648080 w 648286"/>
                    <a:gd name="connsiteY5" fmla="*/ 194310 h 834464"/>
                    <a:gd name="connsiteX6" fmla="*/ 445770 w 648286"/>
                    <a:gd name="connsiteY6" fmla="*/ 832485 h 834464"/>
                    <a:gd name="connsiteX7" fmla="*/ 302895 w 648286"/>
                    <a:gd name="connsiteY7" fmla="*/ 739140 h 834464"/>
                    <a:gd name="connsiteX8" fmla="*/ 0 w 648286"/>
                    <a:gd name="connsiteY8" fmla="*/ 367665 h 834464"/>
                    <a:gd name="connsiteX9" fmla="*/ 25907 w 648286"/>
                    <a:gd name="connsiteY9" fmla="*/ 284226 h 834464"/>
                    <a:gd name="connsiteX10" fmla="*/ 124205 w 648286"/>
                    <a:gd name="connsiteY10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30289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68032 w 648286"/>
                    <a:gd name="connsiteY3" fmla="*/ 17968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28384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48286"/>
                    <a:gd name="connsiteY0" fmla="*/ 0 h 834464"/>
                    <a:gd name="connsiteX1" fmla="*/ 353732 w 648286"/>
                    <a:gd name="connsiteY1" fmla="*/ 413999 h 834464"/>
                    <a:gd name="connsiteX2" fmla="*/ 386117 w 648286"/>
                    <a:gd name="connsiteY2" fmla="*/ 413999 h 834464"/>
                    <a:gd name="connsiteX3" fmla="*/ 424217 w 648286"/>
                    <a:gd name="connsiteY3" fmla="*/ 156825 h 834464"/>
                    <a:gd name="connsiteX4" fmla="*/ 648080 w 648286"/>
                    <a:gd name="connsiteY4" fmla="*/ 194310 h 834464"/>
                    <a:gd name="connsiteX5" fmla="*/ 445770 w 648286"/>
                    <a:gd name="connsiteY5" fmla="*/ 832485 h 834464"/>
                    <a:gd name="connsiteX6" fmla="*/ 283845 w 648286"/>
                    <a:gd name="connsiteY6" fmla="*/ 739140 h 834464"/>
                    <a:gd name="connsiteX7" fmla="*/ 0 w 648286"/>
                    <a:gd name="connsiteY7" fmla="*/ 367665 h 834464"/>
                    <a:gd name="connsiteX8" fmla="*/ 25907 w 648286"/>
                    <a:gd name="connsiteY8" fmla="*/ 284226 h 834464"/>
                    <a:gd name="connsiteX9" fmla="*/ 124205 w 648286"/>
                    <a:gd name="connsiteY9" fmla="*/ 0 h 834464"/>
                    <a:gd name="connsiteX0" fmla="*/ 124205 w 606455"/>
                    <a:gd name="connsiteY0" fmla="*/ 0 h 834464"/>
                    <a:gd name="connsiteX1" fmla="*/ 353732 w 606455"/>
                    <a:gd name="connsiteY1" fmla="*/ 413999 h 834464"/>
                    <a:gd name="connsiteX2" fmla="*/ 386117 w 606455"/>
                    <a:gd name="connsiteY2" fmla="*/ 413999 h 834464"/>
                    <a:gd name="connsiteX3" fmla="*/ 424217 w 606455"/>
                    <a:gd name="connsiteY3" fmla="*/ 156825 h 834464"/>
                    <a:gd name="connsiteX4" fmla="*/ 606170 w 606455"/>
                    <a:gd name="connsiteY4" fmla="*/ 194310 h 834464"/>
                    <a:gd name="connsiteX5" fmla="*/ 445770 w 606455"/>
                    <a:gd name="connsiteY5" fmla="*/ 832485 h 834464"/>
                    <a:gd name="connsiteX6" fmla="*/ 283845 w 606455"/>
                    <a:gd name="connsiteY6" fmla="*/ 739140 h 834464"/>
                    <a:gd name="connsiteX7" fmla="*/ 0 w 606455"/>
                    <a:gd name="connsiteY7" fmla="*/ 367665 h 834464"/>
                    <a:gd name="connsiteX8" fmla="*/ 25907 w 606455"/>
                    <a:gd name="connsiteY8" fmla="*/ 284226 h 834464"/>
                    <a:gd name="connsiteX9" fmla="*/ 124205 w 606455"/>
                    <a:gd name="connsiteY9" fmla="*/ 0 h 834464"/>
                    <a:gd name="connsiteX0" fmla="*/ 124205 w 606455"/>
                    <a:gd name="connsiteY0" fmla="*/ 0 h 834464"/>
                    <a:gd name="connsiteX1" fmla="*/ 353732 w 606455"/>
                    <a:gd name="connsiteY1" fmla="*/ 413999 h 834464"/>
                    <a:gd name="connsiteX2" fmla="*/ 374687 w 606455"/>
                    <a:gd name="connsiteY2" fmla="*/ 413999 h 834464"/>
                    <a:gd name="connsiteX3" fmla="*/ 424217 w 606455"/>
                    <a:gd name="connsiteY3" fmla="*/ 156825 h 834464"/>
                    <a:gd name="connsiteX4" fmla="*/ 606170 w 606455"/>
                    <a:gd name="connsiteY4" fmla="*/ 194310 h 834464"/>
                    <a:gd name="connsiteX5" fmla="*/ 445770 w 606455"/>
                    <a:gd name="connsiteY5" fmla="*/ 832485 h 834464"/>
                    <a:gd name="connsiteX6" fmla="*/ 283845 w 606455"/>
                    <a:gd name="connsiteY6" fmla="*/ 739140 h 834464"/>
                    <a:gd name="connsiteX7" fmla="*/ 0 w 606455"/>
                    <a:gd name="connsiteY7" fmla="*/ 367665 h 834464"/>
                    <a:gd name="connsiteX8" fmla="*/ 25907 w 606455"/>
                    <a:gd name="connsiteY8" fmla="*/ 284226 h 834464"/>
                    <a:gd name="connsiteX9" fmla="*/ 124205 w 606455"/>
                    <a:gd name="connsiteY9" fmla="*/ 0 h 834464"/>
                    <a:gd name="connsiteX0" fmla="*/ 124205 w 614057"/>
                    <a:gd name="connsiteY0" fmla="*/ 0 h 834464"/>
                    <a:gd name="connsiteX1" fmla="*/ 353732 w 614057"/>
                    <a:gd name="connsiteY1" fmla="*/ 413999 h 834464"/>
                    <a:gd name="connsiteX2" fmla="*/ 374687 w 614057"/>
                    <a:gd name="connsiteY2" fmla="*/ 413999 h 834464"/>
                    <a:gd name="connsiteX3" fmla="*/ 424217 w 614057"/>
                    <a:gd name="connsiteY3" fmla="*/ 156825 h 834464"/>
                    <a:gd name="connsiteX4" fmla="*/ 613790 w 614057"/>
                    <a:gd name="connsiteY4" fmla="*/ 118110 h 834464"/>
                    <a:gd name="connsiteX5" fmla="*/ 445770 w 614057"/>
                    <a:gd name="connsiteY5" fmla="*/ 832485 h 834464"/>
                    <a:gd name="connsiteX6" fmla="*/ 283845 w 614057"/>
                    <a:gd name="connsiteY6" fmla="*/ 739140 h 834464"/>
                    <a:gd name="connsiteX7" fmla="*/ 0 w 614057"/>
                    <a:gd name="connsiteY7" fmla="*/ 367665 h 834464"/>
                    <a:gd name="connsiteX8" fmla="*/ 25907 w 614057"/>
                    <a:gd name="connsiteY8" fmla="*/ 284226 h 834464"/>
                    <a:gd name="connsiteX9" fmla="*/ 124205 w 614057"/>
                    <a:gd name="connsiteY9" fmla="*/ 0 h 834464"/>
                    <a:gd name="connsiteX0" fmla="*/ 124205 w 614057"/>
                    <a:gd name="connsiteY0" fmla="*/ 0 h 834464"/>
                    <a:gd name="connsiteX1" fmla="*/ 353732 w 614057"/>
                    <a:gd name="connsiteY1" fmla="*/ 413999 h 834464"/>
                    <a:gd name="connsiteX2" fmla="*/ 374687 w 614057"/>
                    <a:gd name="connsiteY2" fmla="*/ 413999 h 834464"/>
                    <a:gd name="connsiteX3" fmla="*/ 439457 w 614057"/>
                    <a:gd name="connsiteY3" fmla="*/ 99675 h 834464"/>
                    <a:gd name="connsiteX4" fmla="*/ 613790 w 614057"/>
                    <a:gd name="connsiteY4" fmla="*/ 118110 h 834464"/>
                    <a:gd name="connsiteX5" fmla="*/ 445770 w 614057"/>
                    <a:gd name="connsiteY5" fmla="*/ 832485 h 834464"/>
                    <a:gd name="connsiteX6" fmla="*/ 283845 w 614057"/>
                    <a:gd name="connsiteY6" fmla="*/ 739140 h 834464"/>
                    <a:gd name="connsiteX7" fmla="*/ 0 w 614057"/>
                    <a:gd name="connsiteY7" fmla="*/ 367665 h 834464"/>
                    <a:gd name="connsiteX8" fmla="*/ 25907 w 614057"/>
                    <a:gd name="connsiteY8" fmla="*/ 284226 h 834464"/>
                    <a:gd name="connsiteX9" fmla="*/ 124205 w 614057"/>
                    <a:gd name="connsiteY9" fmla="*/ 0 h 834464"/>
                    <a:gd name="connsiteX0" fmla="*/ 154850 w 644702"/>
                    <a:gd name="connsiteY0" fmla="*/ 0 h 834464"/>
                    <a:gd name="connsiteX1" fmla="*/ 384377 w 644702"/>
                    <a:gd name="connsiteY1" fmla="*/ 413999 h 834464"/>
                    <a:gd name="connsiteX2" fmla="*/ 405332 w 644702"/>
                    <a:gd name="connsiteY2" fmla="*/ 413999 h 834464"/>
                    <a:gd name="connsiteX3" fmla="*/ 470102 w 644702"/>
                    <a:gd name="connsiteY3" fmla="*/ 99675 h 834464"/>
                    <a:gd name="connsiteX4" fmla="*/ 644435 w 644702"/>
                    <a:gd name="connsiteY4" fmla="*/ 118110 h 834464"/>
                    <a:gd name="connsiteX5" fmla="*/ 476415 w 644702"/>
                    <a:gd name="connsiteY5" fmla="*/ 832485 h 834464"/>
                    <a:gd name="connsiteX6" fmla="*/ 314490 w 644702"/>
                    <a:gd name="connsiteY6" fmla="*/ 739140 h 834464"/>
                    <a:gd name="connsiteX7" fmla="*/ 30645 w 644702"/>
                    <a:gd name="connsiteY7" fmla="*/ 367665 h 834464"/>
                    <a:gd name="connsiteX8" fmla="*/ 0 w 644702"/>
                    <a:gd name="connsiteY8" fmla="*/ 303076 h 834464"/>
                    <a:gd name="connsiteX9" fmla="*/ 154850 w 644702"/>
                    <a:gd name="connsiteY9" fmla="*/ 0 h 834464"/>
                    <a:gd name="connsiteX0" fmla="*/ 249873 w 739725"/>
                    <a:gd name="connsiteY0" fmla="*/ 0 h 834464"/>
                    <a:gd name="connsiteX1" fmla="*/ 479400 w 739725"/>
                    <a:gd name="connsiteY1" fmla="*/ 413999 h 834464"/>
                    <a:gd name="connsiteX2" fmla="*/ 500355 w 739725"/>
                    <a:gd name="connsiteY2" fmla="*/ 413999 h 834464"/>
                    <a:gd name="connsiteX3" fmla="*/ 565125 w 739725"/>
                    <a:gd name="connsiteY3" fmla="*/ 99675 h 834464"/>
                    <a:gd name="connsiteX4" fmla="*/ 739458 w 739725"/>
                    <a:gd name="connsiteY4" fmla="*/ 118110 h 834464"/>
                    <a:gd name="connsiteX5" fmla="*/ 571438 w 739725"/>
                    <a:gd name="connsiteY5" fmla="*/ 832485 h 834464"/>
                    <a:gd name="connsiteX6" fmla="*/ 409513 w 739725"/>
                    <a:gd name="connsiteY6" fmla="*/ 739140 h 834464"/>
                    <a:gd name="connsiteX7" fmla="*/ 0 w 739725"/>
                    <a:gd name="connsiteY7" fmla="*/ 480767 h 834464"/>
                    <a:gd name="connsiteX8" fmla="*/ 95023 w 739725"/>
                    <a:gd name="connsiteY8" fmla="*/ 303076 h 834464"/>
                    <a:gd name="connsiteX9" fmla="*/ 249873 w 739725"/>
                    <a:gd name="connsiteY9" fmla="*/ 0 h 834464"/>
                    <a:gd name="connsiteX0" fmla="*/ 80220 w 739725"/>
                    <a:gd name="connsiteY0" fmla="*/ 145380 h 734790"/>
                    <a:gd name="connsiteX1" fmla="*/ 479400 w 739725"/>
                    <a:gd name="connsiteY1" fmla="*/ 314325 h 734790"/>
                    <a:gd name="connsiteX2" fmla="*/ 500355 w 739725"/>
                    <a:gd name="connsiteY2" fmla="*/ 314325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91432 w 739725"/>
                    <a:gd name="connsiteY1" fmla="*/ 339458 h 734790"/>
                    <a:gd name="connsiteX2" fmla="*/ 500355 w 739725"/>
                    <a:gd name="connsiteY2" fmla="*/ 314325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91432 w 739725"/>
                    <a:gd name="connsiteY1" fmla="*/ 3394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80220 w 739725"/>
                    <a:gd name="connsiteY0" fmla="*/ 145380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9" fmla="*/ 80220 w 739725"/>
                    <a:gd name="connsiteY9" fmla="*/ 145380 h 734790"/>
                    <a:gd name="connsiteX0" fmla="*/ 95023 w 739725"/>
                    <a:gd name="connsiteY0" fmla="*/ 203402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95023 w 739725"/>
                    <a:gd name="connsiteY8" fmla="*/ 203402 h 734790"/>
                    <a:gd name="connsiteX0" fmla="*/ 189274 w 739725"/>
                    <a:gd name="connsiteY0" fmla="*/ 297654 h 734790"/>
                    <a:gd name="connsiteX1" fmla="*/ 378865 w 739725"/>
                    <a:gd name="connsiteY1" fmla="*/ 377158 h 734790"/>
                    <a:gd name="connsiteX2" fmla="*/ 525488 w 739725"/>
                    <a:gd name="connsiteY2" fmla="*/ 458843 h 734790"/>
                    <a:gd name="connsiteX3" fmla="*/ 565125 w 739725"/>
                    <a:gd name="connsiteY3" fmla="*/ 1 h 734790"/>
                    <a:gd name="connsiteX4" fmla="*/ 739458 w 739725"/>
                    <a:gd name="connsiteY4" fmla="*/ 18436 h 734790"/>
                    <a:gd name="connsiteX5" fmla="*/ 571438 w 739725"/>
                    <a:gd name="connsiteY5" fmla="*/ 732811 h 734790"/>
                    <a:gd name="connsiteX6" fmla="*/ 409513 w 739725"/>
                    <a:gd name="connsiteY6" fmla="*/ 639466 h 734790"/>
                    <a:gd name="connsiteX7" fmla="*/ 0 w 739725"/>
                    <a:gd name="connsiteY7" fmla="*/ 381093 h 734790"/>
                    <a:gd name="connsiteX8" fmla="*/ 189274 w 739725"/>
                    <a:gd name="connsiteY8" fmla="*/ 297654 h 734790"/>
                    <a:gd name="connsiteX0" fmla="*/ 57323 w 607774"/>
                    <a:gd name="connsiteY0" fmla="*/ 297654 h 734790"/>
                    <a:gd name="connsiteX1" fmla="*/ 246914 w 607774"/>
                    <a:gd name="connsiteY1" fmla="*/ 377158 h 734790"/>
                    <a:gd name="connsiteX2" fmla="*/ 393537 w 607774"/>
                    <a:gd name="connsiteY2" fmla="*/ 458843 h 734790"/>
                    <a:gd name="connsiteX3" fmla="*/ 433174 w 607774"/>
                    <a:gd name="connsiteY3" fmla="*/ 1 h 734790"/>
                    <a:gd name="connsiteX4" fmla="*/ 607507 w 607774"/>
                    <a:gd name="connsiteY4" fmla="*/ 18436 h 734790"/>
                    <a:gd name="connsiteX5" fmla="*/ 439487 w 607774"/>
                    <a:gd name="connsiteY5" fmla="*/ 732811 h 734790"/>
                    <a:gd name="connsiteX6" fmla="*/ 277562 w 607774"/>
                    <a:gd name="connsiteY6" fmla="*/ 639466 h 734790"/>
                    <a:gd name="connsiteX7" fmla="*/ 0 w 607774"/>
                    <a:gd name="connsiteY7" fmla="*/ 412510 h 734790"/>
                    <a:gd name="connsiteX8" fmla="*/ 57323 w 607774"/>
                    <a:gd name="connsiteY8" fmla="*/ 297654 h 734790"/>
                    <a:gd name="connsiteX0" fmla="*/ 57323 w 607774"/>
                    <a:gd name="connsiteY0" fmla="*/ 303937 h 741073"/>
                    <a:gd name="connsiteX1" fmla="*/ 246914 w 607774"/>
                    <a:gd name="connsiteY1" fmla="*/ 383441 h 741073"/>
                    <a:gd name="connsiteX2" fmla="*/ 393537 w 607774"/>
                    <a:gd name="connsiteY2" fmla="*/ 465126 h 741073"/>
                    <a:gd name="connsiteX3" fmla="*/ 514859 w 607774"/>
                    <a:gd name="connsiteY3" fmla="*/ 0 h 741073"/>
                    <a:gd name="connsiteX4" fmla="*/ 607507 w 607774"/>
                    <a:gd name="connsiteY4" fmla="*/ 24719 h 741073"/>
                    <a:gd name="connsiteX5" fmla="*/ 439487 w 607774"/>
                    <a:gd name="connsiteY5" fmla="*/ 739094 h 741073"/>
                    <a:gd name="connsiteX6" fmla="*/ 277562 w 607774"/>
                    <a:gd name="connsiteY6" fmla="*/ 645749 h 741073"/>
                    <a:gd name="connsiteX7" fmla="*/ 0 w 607774"/>
                    <a:gd name="connsiteY7" fmla="*/ 418793 h 741073"/>
                    <a:gd name="connsiteX8" fmla="*/ 57323 w 607774"/>
                    <a:gd name="connsiteY8" fmla="*/ 303937 h 741073"/>
                    <a:gd name="connsiteX0" fmla="*/ 57323 w 764707"/>
                    <a:gd name="connsiteY0" fmla="*/ 303937 h 742904"/>
                    <a:gd name="connsiteX1" fmla="*/ 246914 w 764707"/>
                    <a:gd name="connsiteY1" fmla="*/ 383441 h 742904"/>
                    <a:gd name="connsiteX2" fmla="*/ 393537 w 764707"/>
                    <a:gd name="connsiteY2" fmla="*/ 465126 h 742904"/>
                    <a:gd name="connsiteX3" fmla="*/ 514859 w 764707"/>
                    <a:gd name="connsiteY3" fmla="*/ 0 h 742904"/>
                    <a:gd name="connsiteX4" fmla="*/ 764592 w 764707"/>
                    <a:gd name="connsiteY4" fmla="*/ 709613 h 742904"/>
                    <a:gd name="connsiteX5" fmla="*/ 439487 w 764707"/>
                    <a:gd name="connsiteY5" fmla="*/ 739094 h 742904"/>
                    <a:gd name="connsiteX6" fmla="*/ 277562 w 764707"/>
                    <a:gd name="connsiteY6" fmla="*/ 645749 h 742904"/>
                    <a:gd name="connsiteX7" fmla="*/ 0 w 764707"/>
                    <a:gd name="connsiteY7" fmla="*/ 418793 h 742904"/>
                    <a:gd name="connsiteX8" fmla="*/ 57323 w 764707"/>
                    <a:gd name="connsiteY8" fmla="*/ 303937 h 742904"/>
                    <a:gd name="connsiteX0" fmla="*/ 57323 w 764707"/>
                    <a:gd name="connsiteY0" fmla="*/ 0 h 438964"/>
                    <a:gd name="connsiteX1" fmla="*/ 246914 w 764707"/>
                    <a:gd name="connsiteY1" fmla="*/ 79504 h 438964"/>
                    <a:gd name="connsiteX2" fmla="*/ 393537 w 764707"/>
                    <a:gd name="connsiteY2" fmla="*/ 161189 h 438964"/>
                    <a:gd name="connsiteX3" fmla="*/ 615393 w 764707"/>
                    <a:gd name="connsiteY3" fmla="*/ 305557 h 438964"/>
                    <a:gd name="connsiteX4" fmla="*/ 764592 w 764707"/>
                    <a:gd name="connsiteY4" fmla="*/ 405676 h 438964"/>
                    <a:gd name="connsiteX5" fmla="*/ 439487 w 764707"/>
                    <a:gd name="connsiteY5" fmla="*/ 435157 h 438964"/>
                    <a:gd name="connsiteX6" fmla="*/ 277562 w 764707"/>
                    <a:gd name="connsiteY6" fmla="*/ 341812 h 438964"/>
                    <a:gd name="connsiteX7" fmla="*/ 0 w 764707"/>
                    <a:gd name="connsiteY7" fmla="*/ 114856 h 438964"/>
                    <a:gd name="connsiteX8" fmla="*/ 57323 w 764707"/>
                    <a:gd name="connsiteY8" fmla="*/ 0 h 438964"/>
                    <a:gd name="connsiteX0" fmla="*/ 57323 w 764780"/>
                    <a:gd name="connsiteY0" fmla="*/ 0 h 517743"/>
                    <a:gd name="connsiteX1" fmla="*/ 246914 w 764780"/>
                    <a:gd name="connsiteY1" fmla="*/ 79504 h 517743"/>
                    <a:gd name="connsiteX2" fmla="*/ 393537 w 764780"/>
                    <a:gd name="connsiteY2" fmla="*/ 161189 h 517743"/>
                    <a:gd name="connsiteX3" fmla="*/ 615393 w 764780"/>
                    <a:gd name="connsiteY3" fmla="*/ 305557 h 517743"/>
                    <a:gd name="connsiteX4" fmla="*/ 764592 w 764780"/>
                    <a:gd name="connsiteY4" fmla="*/ 405676 h 517743"/>
                    <a:gd name="connsiteX5" fmla="*/ 546306 w 764780"/>
                    <a:gd name="connsiteY5" fmla="*/ 516842 h 517743"/>
                    <a:gd name="connsiteX6" fmla="*/ 277562 w 764780"/>
                    <a:gd name="connsiteY6" fmla="*/ 341812 h 517743"/>
                    <a:gd name="connsiteX7" fmla="*/ 0 w 764780"/>
                    <a:gd name="connsiteY7" fmla="*/ 114856 h 517743"/>
                    <a:gd name="connsiteX8" fmla="*/ 57323 w 764780"/>
                    <a:gd name="connsiteY8" fmla="*/ 0 h 517743"/>
                    <a:gd name="connsiteX0" fmla="*/ 57323 w 677017"/>
                    <a:gd name="connsiteY0" fmla="*/ 0 h 520649"/>
                    <a:gd name="connsiteX1" fmla="*/ 246914 w 677017"/>
                    <a:gd name="connsiteY1" fmla="*/ 79504 h 520649"/>
                    <a:gd name="connsiteX2" fmla="*/ 393537 w 677017"/>
                    <a:gd name="connsiteY2" fmla="*/ 161189 h 520649"/>
                    <a:gd name="connsiteX3" fmla="*/ 615393 w 677017"/>
                    <a:gd name="connsiteY3" fmla="*/ 305557 h 520649"/>
                    <a:gd name="connsiteX4" fmla="*/ 676624 w 677017"/>
                    <a:gd name="connsiteY4" fmla="*/ 487361 h 520649"/>
                    <a:gd name="connsiteX5" fmla="*/ 546306 w 677017"/>
                    <a:gd name="connsiteY5" fmla="*/ 516842 h 520649"/>
                    <a:gd name="connsiteX6" fmla="*/ 277562 w 677017"/>
                    <a:gd name="connsiteY6" fmla="*/ 341812 h 520649"/>
                    <a:gd name="connsiteX7" fmla="*/ 0 w 677017"/>
                    <a:gd name="connsiteY7" fmla="*/ 114856 h 520649"/>
                    <a:gd name="connsiteX8" fmla="*/ 57323 w 677017"/>
                    <a:gd name="connsiteY8" fmla="*/ 0 h 520649"/>
                    <a:gd name="connsiteX0" fmla="*/ 57323 w 677017"/>
                    <a:gd name="connsiteY0" fmla="*/ 0 h 520649"/>
                    <a:gd name="connsiteX1" fmla="*/ 246914 w 677017"/>
                    <a:gd name="connsiteY1" fmla="*/ 79504 h 520649"/>
                    <a:gd name="connsiteX2" fmla="*/ 393537 w 677017"/>
                    <a:gd name="connsiteY2" fmla="*/ 161189 h 520649"/>
                    <a:gd name="connsiteX3" fmla="*/ 590260 w 677017"/>
                    <a:gd name="connsiteY3" fmla="*/ 387242 h 520649"/>
                    <a:gd name="connsiteX4" fmla="*/ 676624 w 677017"/>
                    <a:gd name="connsiteY4" fmla="*/ 487361 h 520649"/>
                    <a:gd name="connsiteX5" fmla="*/ 546306 w 677017"/>
                    <a:gd name="connsiteY5" fmla="*/ 516842 h 520649"/>
                    <a:gd name="connsiteX6" fmla="*/ 277562 w 677017"/>
                    <a:gd name="connsiteY6" fmla="*/ 341812 h 520649"/>
                    <a:gd name="connsiteX7" fmla="*/ 0 w 677017"/>
                    <a:gd name="connsiteY7" fmla="*/ 114856 h 520649"/>
                    <a:gd name="connsiteX8" fmla="*/ 57323 w 677017"/>
                    <a:gd name="connsiteY8" fmla="*/ 0 h 520649"/>
                    <a:gd name="connsiteX0" fmla="*/ 57323 w 677017"/>
                    <a:gd name="connsiteY0" fmla="*/ 0 h 520649"/>
                    <a:gd name="connsiteX1" fmla="*/ 246914 w 677017"/>
                    <a:gd name="connsiteY1" fmla="*/ 79504 h 520649"/>
                    <a:gd name="connsiteX2" fmla="*/ 590260 w 677017"/>
                    <a:gd name="connsiteY2" fmla="*/ 387242 h 520649"/>
                    <a:gd name="connsiteX3" fmla="*/ 676624 w 677017"/>
                    <a:gd name="connsiteY3" fmla="*/ 487361 h 520649"/>
                    <a:gd name="connsiteX4" fmla="*/ 546306 w 677017"/>
                    <a:gd name="connsiteY4" fmla="*/ 516842 h 520649"/>
                    <a:gd name="connsiteX5" fmla="*/ 277562 w 677017"/>
                    <a:gd name="connsiteY5" fmla="*/ 341812 h 520649"/>
                    <a:gd name="connsiteX6" fmla="*/ 0 w 677017"/>
                    <a:gd name="connsiteY6" fmla="*/ 114856 h 520649"/>
                    <a:gd name="connsiteX7" fmla="*/ 57323 w 677017"/>
                    <a:gd name="connsiteY7" fmla="*/ 0 h 520649"/>
                    <a:gd name="connsiteX0" fmla="*/ 57323 w 590260"/>
                    <a:gd name="connsiteY0" fmla="*/ 0 h 517743"/>
                    <a:gd name="connsiteX1" fmla="*/ 246914 w 590260"/>
                    <a:gd name="connsiteY1" fmla="*/ 79504 h 517743"/>
                    <a:gd name="connsiteX2" fmla="*/ 590260 w 590260"/>
                    <a:gd name="connsiteY2" fmla="*/ 387242 h 517743"/>
                    <a:gd name="connsiteX3" fmla="*/ 546306 w 590260"/>
                    <a:gd name="connsiteY3" fmla="*/ 516842 h 517743"/>
                    <a:gd name="connsiteX4" fmla="*/ 277562 w 590260"/>
                    <a:gd name="connsiteY4" fmla="*/ 341812 h 517743"/>
                    <a:gd name="connsiteX5" fmla="*/ 0 w 590260"/>
                    <a:gd name="connsiteY5" fmla="*/ 114856 h 517743"/>
                    <a:gd name="connsiteX6" fmla="*/ 57323 w 590260"/>
                    <a:gd name="connsiteY6" fmla="*/ 0 h 517743"/>
                    <a:gd name="connsiteX0" fmla="*/ 57323 w 590260"/>
                    <a:gd name="connsiteY0" fmla="*/ 0 h 517743"/>
                    <a:gd name="connsiteX1" fmla="*/ 246914 w 590260"/>
                    <a:gd name="connsiteY1" fmla="*/ 79504 h 517743"/>
                    <a:gd name="connsiteX2" fmla="*/ 263969 w 590260"/>
                    <a:gd name="connsiteY2" fmla="*/ 115180 h 517743"/>
                    <a:gd name="connsiteX3" fmla="*/ 590260 w 590260"/>
                    <a:gd name="connsiteY3" fmla="*/ 387242 h 517743"/>
                    <a:gd name="connsiteX4" fmla="*/ 546306 w 590260"/>
                    <a:gd name="connsiteY4" fmla="*/ 516842 h 517743"/>
                    <a:gd name="connsiteX5" fmla="*/ 277562 w 590260"/>
                    <a:gd name="connsiteY5" fmla="*/ 341812 h 517743"/>
                    <a:gd name="connsiteX6" fmla="*/ 0 w 590260"/>
                    <a:gd name="connsiteY6" fmla="*/ 114856 h 517743"/>
                    <a:gd name="connsiteX7" fmla="*/ 57323 w 590260"/>
                    <a:gd name="connsiteY7" fmla="*/ 0 h 517743"/>
                    <a:gd name="connsiteX0" fmla="*/ 57323 w 590260"/>
                    <a:gd name="connsiteY0" fmla="*/ 0 h 517743"/>
                    <a:gd name="connsiteX1" fmla="*/ 246914 w 590260"/>
                    <a:gd name="connsiteY1" fmla="*/ 79504 h 517743"/>
                    <a:gd name="connsiteX2" fmla="*/ 263969 w 590260"/>
                    <a:gd name="connsiteY2" fmla="*/ 115180 h 517743"/>
                    <a:gd name="connsiteX3" fmla="*/ 590260 w 590260"/>
                    <a:gd name="connsiteY3" fmla="*/ 443793 h 517743"/>
                    <a:gd name="connsiteX4" fmla="*/ 546306 w 590260"/>
                    <a:gd name="connsiteY4" fmla="*/ 516842 h 517743"/>
                    <a:gd name="connsiteX5" fmla="*/ 277562 w 590260"/>
                    <a:gd name="connsiteY5" fmla="*/ 341812 h 517743"/>
                    <a:gd name="connsiteX6" fmla="*/ 0 w 590260"/>
                    <a:gd name="connsiteY6" fmla="*/ 114856 h 517743"/>
                    <a:gd name="connsiteX7" fmla="*/ 57323 w 590260"/>
                    <a:gd name="connsiteY7" fmla="*/ 0 h 517743"/>
                    <a:gd name="connsiteX0" fmla="*/ 57323 w 596573"/>
                    <a:gd name="connsiteY0" fmla="*/ 0 h 580310"/>
                    <a:gd name="connsiteX1" fmla="*/ 246914 w 596573"/>
                    <a:gd name="connsiteY1" fmla="*/ 79504 h 580310"/>
                    <a:gd name="connsiteX2" fmla="*/ 263969 w 596573"/>
                    <a:gd name="connsiteY2" fmla="*/ 115180 h 580310"/>
                    <a:gd name="connsiteX3" fmla="*/ 590260 w 596573"/>
                    <a:gd name="connsiteY3" fmla="*/ 443793 h 580310"/>
                    <a:gd name="connsiteX4" fmla="*/ 596573 w 596573"/>
                    <a:gd name="connsiteY4" fmla="*/ 579677 h 580310"/>
                    <a:gd name="connsiteX5" fmla="*/ 277562 w 596573"/>
                    <a:gd name="connsiteY5" fmla="*/ 341812 h 580310"/>
                    <a:gd name="connsiteX6" fmla="*/ 0 w 596573"/>
                    <a:gd name="connsiteY6" fmla="*/ 114856 h 580310"/>
                    <a:gd name="connsiteX7" fmla="*/ 57323 w 596573"/>
                    <a:gd name="connsiteY7" fmla="*/ 0 h 580310"/>
                    <a:gd name="connsiteX0" fmla="*/ 57323 w 653094"/>
                    <a:gd name="connsiteY0" fmla="*/ 0 h 580310"/>
                    <a:gd name="connsiteX1" fmla="*/ 246914 w 653094"/>
                    <a:gd name="connsiteY1" fmla="*/ 79504 h 580310"/>
                    <a:gd name="connsiteX2" fmla="*/ 263969 w 653094"/>
                    <a:gd name="connsiteY2" fmla="*/ 115180 h 580310"/>
                    <a:gd name="connsiteX3" fmla="*/ 653094 w 653094"/>
                    <a:gd name="connsiteY3" fmla="*/ 525477 h 580310"/>
                    <a:gd name="connsiteX4" fmla="*/ 596573 w 653094"/>
                    <a:gd name="connsiteY4" fmla="*/ 579677 h 580310"/>
                    <a:gd name="connsiteX5" fmla="*/ 277562 w 653094"/>
                    <a:gd name="connsiteY5" fmla="*/ 341812 h 580310"/>
                    <a:gd name="connsiteX6" fmla="*/ 0 w 653094"/>
                    <a:gd name="connsiteY6" fmla="*/ 114856 h 580310"/>
                    <a:gd name="connsiteX7" fmla="*/ 57323 w 653094"/>
                    <a:gd name="connsiteY7" fmla="*/ 0 h 580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094" h="580310">
                      <a:moveTo>
                        <a:pt x="57323" y="0"/>
                      </a:moveTo>
                      <a:lnTo>
                        <a:pt x="246914" y="79504"/>
                      </a:lnTo>
                      <a:cubicBezTo>
                        <a:pt x="282402" y="93465"/>
                        <a:pt x="206745" y="63890"/>
                        <a:pt x="263969" y="115180"/>
                      </a:cubicBezTo>
                      <a:cubicBezTo>
                        <a:pt x="321193" y="166470"/>
                        <a:pt x="607085" y="453297"/>
                        <a:pt x="653094" y="525477"/>
                      </a:cubicBezTo>
                      <a:lnTo>
                        <a:pt x="596573" y="579677"/>
                      </a:lnTo>
                      <a:cubicBezTo>
                        <a:pt x="564442" y="593012"/>
                        <a:pt x="306899" y="391913"/>
                        <a:pt x="277562" y="341812"/>
                      </a:cubicBezTo>
                      <a:lnTo>
                        <a:pt x="0" y="114856"/>
                      </a:lnTo>
                      <a:lnTo>
                        <a:pt x="5732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5" name="그룹 304">
                <a:extLst>
                  <a:ext uri="{FF2B5EF4-FFF2-40B4-BE49-F238E27FC236}">
                    <a16:creationId xmlns:a16="http://schemas.microsoft.com/office/drawing/2014/main" id="{9FB4F24C-3BE6-4F27-8487-E7C4365A1105}"/>
                  </a:ext>
                </a:extLst>
              </p:cNvPr>
              <p:cNvGrpSpPr/>
              <p:nvPr/>
            </p:nvGrpSpPr>
            <p:grpSpPr>
              <a:xfrm>
                <a:off x="11168518" y="5308380"/>
                <a:ext cx="522699" cy="837701"/>
                <a:chOff x="1469357" y="3963169"/>
                <a:chExt cx="1338472" cy="2145095"/>
              </a:xfrm>
            </p:grpSpPr>
            <p:grpSp>
              <p:nvGrpSpPr>
                <p:cNvPr id="306" name="그룹 305">
                  <a:extLst>
                    <a:ext uri="{FF2B5EF4-FFF2-40B4-BE49-F238E27FC236}">
                      <a16:creationId xmlns:a16="http://schemas.microsoft.com/office/drawing/2014/main" id="{E0FF2CCC-8C05-4B5F-B96D-18CE7465EEFF}"/>
                    </a:ext>
                  </a:extLst>
                </p:cNvPr>
                <p:cNvGrpSpPr/>
                <p:nvPr/>
              </p:nvGrpSpPr>
              <p:grpSpPr>
                <a:xfrm>
                  <a:off x="1469357" y="3963169"/>
                  <a:ext cx="1338472" cy="1298926"/>
                  <a:chOff x="2795510" y="2362400"/>
                  <a:chExt cx="1975865" cy="1917485"/>
                </a:xfrm>
              </p:grpSpPr>
              <p:sp>
                <p:nvSpPr>
                  <p:cNvPr id="311" name="자유형: 도형 310">
                    <a:extLst>
                      <a:ext uri="{FF2B5EF4-FFF2-40B4-BE49-F238E27FC236}">
                        <a16:creationId xmlns:a16="http://schemas.microsoft.com/office/drawing/2014/main" id="{535666C4-C48A-4FE6-84A5-76D86E89E91F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2795510" y="2362400"/>
                    <a:ext cx="1628287" cy="1917485"/>
                  </a:xfrm>
                  <a:custGeom>
                    <a:avLst/>
                    <a:gdLst>
                      <a:gd name="connsiteX0" fmla="*/ 0 w 1628287"/>
                      <a:gd name="connsiteY0" fmla="*/ 1628287 h 1917485"/>
                      <a:gd name="connsiteX1" fmla="*/ 1628287 w 1628287"/>
                      <a:gd name="connsiteY1" fmla="*/ 0 h 1917485"/>
                      <a:gd name="connsiteX2" fmla="*/ 1586916 w 1628287"/>
                      <a:gd name="connsiteY2" fmla="*/ 356352 h 1917485"/>
                      <a:gd name="connsiteX3" fmla="*/ 1569640 w 1628287"/>
                      <a:gd name="connsiteY3" fmla="*/ 802778 h 1917485"/>
                      <a:gd name="connsiteX4" fmla="*/ 648908 w 1628287"/>
                      <a:gd name="connsiteY4" fmla="*/ 1917485 h 1917485"/>
                      <a:gd name="connsiteX5" fmla="*/ 32108 w 1628287"/>
                      <a:gd name="connsiteY5" fmla="*/ 1657188 h 1917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28287" h="1917485">
                        <a:moveTo>
                          <a:pt x="0" y="1628287"/>
                        </a:moveTo>
                        <a:lnTo>
                          <a:pt x="1628287" y="0"/>
                        </a:lnTo>
                        <a:lnTo>
                          <a:pt x="1586916" y="356352"/>
                        </a:lnTo>
                        <a:cubicBezTo>
                          <a:pt x="1575399" y="505161"/>
                          <a:pt x="1569640" y="653969"/>
                          <a:pt x="1569640" y="802778"/>
                        </a:cubicBezTo>
                        <a:cubicBezTo>
                          <a:pt x="1569640" y="1257720"/>
                          <a:pt x="1103850" y="1917485"/>
                          <a:pt x="648908" y="1917485"/>
                        </a:cubicBezTo>
                        <a:cubicBezTo>
                          <a:pt x="449871" y="1917485"/>
                          <a:pt x="193064" y="1789139"/>
                          <a:pt x="32108" y="1657188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" name="자유형: 도형 311">
                    <a:extLst>
                      <a:ext uri="{FF2B5EF4-FFF2-40B4-BE49-F238E27FC236}">
                        <a16:creationId xmlns:a16="http://schemas.microsoft.com/office/drawing/2014/main" id="{800FD302-5671-454C-948F-08A24DB12C57}"/>
                      </a:ext>
                    </a:extLst>
                  </p:cNvPr>
                  <p:cNvSpPr/>
                  <p:nvPr/>
                </p:nvSpPr>
                <p:spPr>
                  <a:xfrm rot="13500000" flipH="1">
                    <a:off x="2998489" y="2362400"/>
                    <a:ext cx="1628287" cy="1917485"/>
                  </a:xfrm>
                  <a:custGeom>
                    <a:avLst/>
                    <a:gdLst>
                      <a:gd name="connsiteX0" fmla="*/ 0 w 1628287"/>
                      <a:gd name="connsiteY0" fmla="*/ 1628287 h 1917485"/>
                      <a:gd name="connsiteX1" fmla="*/ 1628287 w 1628287"/>
                      <a:gd name="connsiteY1" fmla="*/ 0 h 1917485"/>
                      <a:gd name="connsiteX2" fmla="*/ 1586916 w 1628287"/>
                      <a:gd name="connsiteY2" fmla="*/ 356352 h 1917485"/>
                      <a:gd name="connsiteX3" fmla="*/ 1569640 w 1628287"/>
                      <a:gd name="connsiteY3" fmla="*/ 802778 h 1917485"/>
                      <a:gd name="connsiteX4" fmla="*/ 648908 w 1628287"/>
                      <a:gd name="connsiteY4" fmla="*/ 1917485 h 1917485"/>
                      <a:gd name="connsiteX5" fmla="*/ 32108 w 1628287"/>
                      <a:gd name="connsiteY5" fmla="*/ 1657188 h 1917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28287" h="1917485">
                        <a:moveTo>
                          <a:pt x="0" y="1628287"/>
                        </a:moveTo>
                        <a:lnTo>
                          <a:pt x="1628287" y="0"/>
                        </a:lnTo>
                        <a:lnTo>
                          <a:pt x="1586916" y="356352"/>
                        </a:lnTo>
                        <a:cubicBezTo>
                          <a:pt x="1575399" y="505161"/>
                          <a:pt x="1569640" y="653969"/>
                          <a:pt x="1569640" y="802778"/>
                        </a:cubicBezTo>
                        <a:cubicBezTo>
                          <a:pt x="1569640" y="1257720"/>
                          <a:pt x="1103850" y="1917485"/>
                          <a:pt x="648908" y="1917485"/>
                        </a:cubicBezTo>
                        <a:cubicBezTo>
                          <a:pt x="449871" y="1917485"/>
                          <a:pt x="193064" y="1789139"/>
                          <a:pt x="32108" y="1657188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07" name="그룹 306">
                  <a:extLst>
                    <a:ext uri="{FF2B5EF4-FFF2-40B4-BE49-F238E27FC236}">
                      <a16:creationId xmlns:a16="http://schemas.microsoft.com/office/drawing/2014/main" id="{9216A94B-DCA3-4840-93F6-6B957F35A3EF}"/>
                    </a:ext>
                  </a:extLst>
                </p:cNvPr>
                <p:cNvGrpSpPr/>
                <p:nvPr/>
              </p:nvGrpSpPr>
              <p:grpSpPr>
                <a:xfrm>
                  <a:off x="1944467" y="4732011"/>
                  <a:ext cx="390405" cy="1376253"/>
                  <a:chOff x="1190448" y="4908314"/>
                  <a:chExt cx="340393" cy="1199950"/>
                </a:xfrm>
                <a:solidFill>
                  <a:schemeClr val="accent6"/>
                </a:solidFill>
              </p:grpSpPr>
              <p:sp>
                <p:nvSpPr>
                  <p:cNvPr id="308" name="사각형: 둥근 모서리 307">
                    <a:extLst>
                      <a:ext uri="{FF2B5EF4-FFF2-40B4-BE49-F238E27FC236}">
                        <a16:creationId xmlns:a16="http://schemas.microsoft.com/office/drawing/2014/main" id="{0650E760-BA04-4F36-BB54-0A56E343AA0F}"/>
                      </a:ext>
                    </a:extLst>
                  </p:cNvPr>
                  <p:cNvSpPr/>
                  <p:nvPr/>
                </p:nvSpPr>
                <p:spPr>
                  <a:xfrm>
                    <a:off x="1284846" y="4908314"/>
                    <a:ext cx="51194" cy="1199950"/>
                  </a:xfrm>
                  <a:prstGeom prst="roundRect">
                    <a:avLst>
                      <a:gd name="adj" fmla="val 43333"/>
                    </a:avLst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" name="사각형: 둥근 모서리 308">
                    <a:extLst>
                      <a:ext uri="{FF2B5EF4-FFF2-40B4-BE49-F238E27FC236}">
                        <a16:creationId xmlns:a16="http://schemas.microsoft.com/office/drawing/2014/main" id="{C939022C-C83A-401A-A9C5-758E5FC0036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379244" y="4864051"/>
                    <a:ext cx="51194" cy="252000"/>
                  </a:xfrm>
                  <a:prstGeom prst="roundRect">
                    <a:avLst>
                      <a:gd name="adj" fmla="val 43333"/>
                    </a:avLst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" name="사각형: 둥근 모서리 309">
                    <a:extLst>
                      <a:ext uri="{FF2B5EF4-FFF2-40B4-BE49-F238E27FC236}">
                        <a16:creationId xmlns:a16="http://schemas.microsoft.com/office/drawing/2014/main" id="{BF85E54B-B0BD-49F7-854A-2408E508635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190448" y="4971248"/>
                    <a:ext cx="51194" cy="252000"/>
                  </a:xfrm>
                  <a:prstGeom prst="roundRect">
                    <a:avLst>
                      <a:gd name="adj" fmla="val 43333"/>
                    </a:avLst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CD081FD-202C-4F72-88B9-3508C4A352E1}"/>
                  </a:ext>
                </a:extLst>
              </p:cNvPr>
              <p:cNvSpPr/>
              <p:nvPr/>
            </p:nvSpPr>
            <p:spPr>
              <a:xfrm>
                <a:off x="0" y="6021847"/>
                <a:ext cx="12192000" cy="83615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4140561" y="1035358"/>
            <a:ext cx="391087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달려</a:t>
            </a:r>
            <a:r>
              <a:rPr lang="en-US" altLang="ko-KR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청춘</a:t>
            </a:r>
            <a:r>
              <a:rPr lang="en-US" altLang="ko-KR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~!</a:t>
            </a:r>
          </a:p>
          <a:p>
            <a:pPr algn="ctr"/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C/O/N/T/E/N/T/S</a:t>
            </a:r>
            <a:endParaRPr lang="ko-KR" altLang="en-US" sz="3200" b="1" spc="-15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4" name="자유형 33">
            <a:extLst>
              <a:ext uri="{FF2B5EF4-FFF2-40B4-BE49-F238E27FC236}">
                <a16:creationId xmlns:a16="http://schemas.microsoft.com/office/drawing/2014/main" id="{A43543D1-47A2-4A6D-A938-AD95B17FC589}"/>
              </a:ext>
            </a:extLst>
          </p:cNvPr>
          <p:cNvSpPr/>
          <p:nvPr/>
        </p:nvSpPr>
        <p:spPr>
          <a:xfrm>
            <a:off x="11166121" y="608857"/>
            <a:ext cx="505466" cy="270819"/>
          </a:xfrm>
          <a:custGeom>
            <a:avLst/>
            <a:gdLst>
              <a:gd name="connsiteX0" fmla="*/ 885217 w 2033081"/>
              <a:gd name="connsiteY0" fmla="*/ 0 h 1410511"/>
              <a:gd name="connsiteX1" fmla="*/ 1291048 w 2033081"/>
              <a:gd name="connsiteY1" fmla="*/ 168101 h 1410511"/>
              <a:gd name="connsiteX2" fmla="*/ 1320384 w 2033081"/>
              <a:gd name="connsiteY2" fmla="*/ 203656 h 1410511"/>
              <a:gd name="connsiteX3" fmla="*/ 1343482 w 2033081"/>
              <a:gd name="connsiteY3" fmla="*/ 196486 h 1410511"/>
              <a:gd name="connsiteX4" fmla="*/ 1459149 w 2033081"/>
              <a:gd name="connsiteY4" fmla="*/ 184826 h 1410511"/>
              <a:gd name="connsiteX5" fmla="*/ 2033081 w 2033081"/>
              <a:gd name="connsiteY5" fmla="*/ 758758 h 1410511"/>
              <a:gd name="connsiteX6" fmla="*/ 1459149 w 2033081"/>
              <a:gd name="connsiteY6" fmla="*/ 1332690 h 1410511"/>
              <a:gd name="connsiteX7" fmla="*/ 1235749 w 2033081"/>
              <a:gd name="connsiteY7" fmla="*/ 1287588 h 1410511"/>
              <a:gd name="connsiteX8" fmla="*/ 1227276 w 2033081"/>
              <a:gd name="connsiteY8" fmla="*/ 1282989 h 1410511"/>
              <a:gd name="connsiteX9" fmla="*/ 1191517 w 2033081"/>
              <a:gd name="connsiteY9" fmla="*/ 1312493 h 1410511"/>
              <a:gd name="connsiteX10" fmla="*/ 870626 w 2033081"/>
              <a:gd name="connsiteY10" fmla="*/ 1410511 h 1410511"/>
              <a:gd name="connsiteX11" fmla="*/ 549735 w 2033081"/>
              <a:gd name="connsiteY11" fmla="*/ 1312493 h 1410511"/>
              <a:gd name="connsiteX12" fmla="*/ 533704 w 2033081"/>
              <a:gd name="connsiteY12" fmla="*/ 1299265 h 1410511"/>
              <a:gd name="connsiteX13" fmla="*/ 527050 w 2033081"/>
              <a:gd name="connsiteY13" fmla="*/ 1302877 h 1410511"/>
              <a:gd name="connsiteX14" fmla="*/ 379379 w 2033081"/>
              <a:gd name="connsiteY14" fmla="*/ 1332690 h 1410511"/>
              <a:gd name="connsiteX15" fmla="*/ 0 w 2033081"/>
              <a:gd name="connsiteY15" fmla="*/ 953311 h 1410511"/>
              <a:gd name="connsiteX16" fmla="*/ 302921 w 2033081"/>
              <a:gd name="connsiteY16" fmla="*/ 581640 h 1410511"/>
              <a:gd name="connsiteX17" fmla="*/ 311970 w 2033081"/>
              <a:gd name="connsiteY17" fmla="*/ 580727 h 1410511"/>
              <a:gd name="connsiteX18" fmla="*/ 311285 w 2033081"/>
              <a:gd name="connsiteY18" fmla="*/ 573932 h 1410511"/>
              <a:gd name="connsiteX19" fmla="*/ 885217 w 2033081"/>
              <a:gd name="connsiteY19" fmla="*/ 0 h 141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33081" h="1410511">
                <a:moveTo>
                  <a:pt x="885217" y="0"/>
                </a:moveTo>
                <a:cubicBezTo>
                  <a:pt x="1043704" y="0"/>
                  <a:pt x="1187187" y="64239"/>
                  <a:pt x="1291048" y="168101"/>
                </a:cubicBezTo>
                <a:lnTo>
                  <a:pt x="1320384" y="203656"/>
                </a:lnTo>
                <a:lnTo>
                  <a:pt x="1343482" y="196486"/>
                </a:lnTo>
                <a:cubicBezTo>
                  <a:pt x="1380843" y="188841"/>
                  <a:pt x="1419527" y="184826"/>
                  <a:pt x="1459149" y="184826"/>
                </a:cubicBezTo>
                <a:cubicBezTo>
                  <a:pt x="1776123" y="184826"/>
                  <a:pt x="2033081" y="441784"/>
                  <a:pt x="2033081" y="758758"/>
                </a:cubicBezTo>
                <a:cubicBezTo>
                  <a:pt x="2033081" y="1075732"/>
                  <a:pt x="1776123" y="1332690"/>
                  <a:pt x="1459149" y="1332690"/>
                </a:cubicBezTo>
                <a:cubicBezTo>
                  <a:pt x="1379906" y="1332690"/>
                  <a:pt x="1304413" y="1316630"/>
                  <a:pt x="1235749" y="1287588"/>
                </a:cubicBezTo>
                <a:lnTo>
                  <a:pt x="1227276" y="1282989"/>
                </a:lnTo>
                <a:lnTo>
                  <a:pt x="1191517" y="1312493"/>
                </a:lnTo>
                <a:cubicBezTo>
                  <a:pt x="1099917" y="1374376"/>
                  <a:pt x="989491" y="1410511"/>
                  <a:pt x="870626" y="1410511"/>
                </a:cubicBezTo>
                <a:cubicBezTo>
                  <a:pt x="751761" y="1410511"/>
                  <a:pt x="641335" y="1374376"/>
                  <a:pt x="549735" y="1312493"/>
                </a:cubicBezTo>
                <a:lnTo>
                  <a:pt x="533704" y="1299265"/>
                </a:lnTo>
                <a:lnTo>
                  <a:pt x="527050" y="1302877"/>
                </a:lnTo>
                <a:cubicBezTo>
                  <a:pt x="481662" y="1322074"/>
                  <a:pt x="431760" y="1332690"/>
                  <a:pt x="379379" y="1332690"/>
                </a:cubicBezTo>
                <a:cubicBezTo>
                  <a:pt x="169854" y="1332690"/>
                  <a:pt x="0" y="1162836"/>
                  <a:pt x="0" y="953311"/>
                </a:cubicBezTo>
                <a:cubicBezTo>
                  <a:pt x="0" y="769977"/>
                  <a:pt x="130044" y="617015"/>
                  <a:pt x="302921" y="581640"/>
                </a:cubicBezTo>
                <a:lnTo>
                  <a:pt x="311970" y="580727"/>
                </a:lnTo>
                <a:lnTo>
                  <a:pt x="311285" y="573932"/>
                </a:lnTo>
                <a:cubicBezTo>
                  <a:pt x="311285" y="256958"/>
                  <a:pt x="568243" y="0"/>
                  <a:pt x="8852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3DF390E-C426-466D-AF34-4975024B2559}"/>
              </a:ext>
            </a:extLst>
          </p:cNvPr>
          <p:cNvSpPr/>
          <p:nvPr/>
        </p:nvSpPr>
        <p:spPr>
          <a:xfrm>
            <a:off x="1596282" y="3447131"/>
            <a:ext cx="2189584" cy="6297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Medium"/>
              </a:rPr>
              <a:t>아이디어 </a:t>
            </a:r>
            <a:endParaRPr lang="en-US" altLang="ko-KR" sz="2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돋움체 Medium"/>
            </a:endParaRPr>
          </a:p>
          <a:p>
            <a:pPr algn="ctr"/>
            <a:r>
              <a:rPr lang="ko-KR" altLang="en-US" sz="2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Medium"/>
              </a:rPr>
              <a:t>선정 동기</a:t>
            </a: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80040822-A29C-493E-AB07-BAE54EFBF681}"/>
              </a:ext>
            </a:extLst>
          </p:cNvPr>
          <p:cNvSpPr/>
          <p:nvPr/>
        </p:nvSpPr>
        <p:spPr>
          <a:xfrm>
            <a:off x="2380451" y="2392933"/>
            <a:ext cx="782320" cy="782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endParaRPr lang="ko-KR" altLang="en-US" sz="2400" spc="-3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538A4316-4BE6-4781-A959-4DD13B35076E}"/>
              </a:ext>
            </a:extLst>
          </p:cNvPr>
          <p:cNvSpPr/>
          <p:nvPr/>
        </p:nvSpPr>
        <p:spPr>
          <a:xfrm>
            <a:off x="4751554" y="2392933"/>
            <a:ext cx="782320" cy="782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sz="2400" spc="-3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C3B282E1-5EA8-44F7-A86F-84A5E1B22D8E}"/>
              </a:ext>
            </a:extLst>
          </p:cNvPr>
          <p:cNvSpPr/>
          <p:nvPr/>
        </p:nvSpPr>
        <p:spPr>
          <a:xfrm>
            <a:off x="7122657" y="2392933"/>
            <a:ext cx="782320" cy="782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sz="2400" spc="-3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B48161EF-0D1E-432F-ADF5-59A6633D1402}"/>
              </a:ext>
            </a:extLst>
          </p:cNvPr>
          <p:cNvSpPr/>
          <p:nvPr/>
        </p:nvSpPr>
        <p:spPr>
          <a:xfrm>
            <a:off x="4136850" y="3447130"/>
            <a:ext cx="2011728" cy="6297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Medium"/>
              </a:rPr>
              <a:t>아이디어</a:t>
            </a:r>
            <a:endParaRPr lang="en-US" altLang="ko-KR" sz="2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돋움체 Medium"/>
            </a:endParaRPr>
          </a:p>
          <a:p>
            <a:pPr algn="ctr"/>
            <a:r>
              <a:rPr lang="ko-KR" altLang="en-US" sz="2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Medium"/>
              </a:rPr>
              <a:t>내용 및 특성</a:t>
            </a: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42B78A2-86DC-400D-A082-66EA12E6A22E}"/>
              </a:ext>
            </a:extLst>
          </p:cNvPr>
          <p:cNvSpPr/>
          <p:nvPr/>
        </p:nvSpPr>
        <p:spPr>
          <a:xfrm>
            <a:off x="6507953" y="3453345"/>
            <a:ext cx="2011728" cy="6297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Medium"/>
              </a:rPr>
              <a:t>데이터 분석</a:t>
            </a:r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5C6711AF-2095-4119-9F19-5CD925CC28C2}"/>
              </a:ext>
            </a:extLst>
          </p:cNvPr>
          <p:cNvSpPr/>
          <p:nvPr/>
        </p:nvSpPr>
        <p:spPr>
          <a:xfrm>
            <a:off x="9493759" y="2392933"/>
            <a:ext cx="782320" cy="782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04</a:t>
            </a:r>
            <a:endParaRPr lang="ko-KR" altLang="en-US" sz="2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6B02BB-18E3-4B61-9FC1-A3F4AFDFA4E3}"/>
              </a:ext>
            </a:extLst>
          </p:cNvPr>
          <p:cNvSpPr/>
          <p:nvPr/>
        </p:nvSpPr>
        <p:spPr>
          <a:xfrm>
            <a:off x="8894973" y="3453344"/>
            <a:ext cx="2011728" cy="6297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Medium"/>
              </a:rPr>
              <a:t>마케팅전략</a:t>
            </a:r>
            <a:endParaRPr lang="en-US" altLang="ko-KR" sz="2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돋움체 Medium"/>
            </a:endParaRPr>
          </a:p>
          <a:p>
            <a:pPr algn="ctr"/>
            <a:r>
              <a:rPr lang="ko-KR" altLang="en-US" sz="2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Medium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00752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D74CA8-B18D-4D1F-A98A-A97DE560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자유형 33">
            <a:extLst>
              <a:ext uri="{FF2B5EF4-FFF2-40B4-BE49-F238E27FC236}">
                <a16:creationId xmlns:a16="http://schemas.microsoft.com/office/drawing/2014/main" id="{A43543D1-47A2-4A6D-A938-AD95B17FC589}"/>
              </a:ext>
            </a:extLst>
          </p:cNvPr>
          <p:cNvSpPr/>
          <p:nvPr/>
        </p:nvSpPr>
        <p:spPr>
          <a:xfrm>
            <a:off x="11166121" y="608857"/>
            <a:ext cx="505466" cy="270819"/>
          </a:xfrm>
          <a:custGeom>
            <a:avLst/>
            <a:gdLst>
              <a:gd name="connsiteX0" fmla="*/ 885217 w 2033081"/>
              <a:gd name="connsiteY0" fmla="*/ 0 h 1410511"/>
              <a:gd name="connsiteX1" fmla="*/ 1291048 w 2033081"/>
              <a:gd name="connsiteY1" fmla="*/ 168101 h 1410511"/>
              <a:gd name="connsiteX2" fmla="*/ 1320384 w 2033081"/>
              <a:gd name="connsiteY2" fmla="*/ 203656 h 1410511"/>
              <a:gd name="connsiteX3" fmla="*/ 1343482 w 2033081"/>
              <a:gd name="connsiteY3" fmla="*/ 196486 h 1410511"/>
              <a:gd name="connsiteX4" fmla="*/ 1459149 w 2033081"/>
              <a:gd name="connsiteY4" fmla="*/ 184826 h 1410511"/>
              <a:gd name="connsiteX5" fmla="*/ 2033081 w 2033081"/>
              <a:gd name="connsiteY5" fmla="*/ 758758 h 1410511"/>
              <a:gd name="connsiteX6" fmla="*/ 1459149 w 2033081"/>
              <a:gd name="connsiteY6" fmla="*/ 1332690 h 1410511"/>
              <a:gd name="connsiteX7" fmla="*/ 1235749 w 2033081"/>
              <a:gd name="connsiteY7" fmla="*/ 1287588 h 1410511"/>
              <a:gd name="connsiteX8" fmla="*/ 1227276 w 2033081"/>
              <a:gd name="connsiteY8" fmla="*/ 1282989 h 1410511"/>
              <a:gd name="connsiteX9" fmla="*/ 1191517 w 2033081"/>
              <a:gd name="connsiteY9" fmla="*/ 1312493 h 1410511"/>
              <a:gd name="connsiteX10" fmla="*/ 870626 w 2033081"/>
              <a:gd name="connsiteY10" fmla="*/ 1410511 h 1410511"/>
              <a:gd name="connsiteX11" fmla="*/ 549735 w 2033081"/>
              <a:gd name="connsiteY11" fmla="*/ 1312493 h 1410511"/>
              <a:gd name="connsiteX12" fmla="*/ 533704 w 2033081"/>
              <a:gd name="connsiteY12" fmla="*/ 1299265 h 1410511"/>
              <a:gd name="connsiteX13" fmla="*/ 527050 w 2033081"/>
              <a:gd name="connsiteY13" fmla="*/ 1302877 h 1410511"/>
              <a:gd name="connsiteX14" fmla="*/ 379379 w 2033081"/>
              <a:gd name="connsiteY14" fmla="*/ 1332690 h 1410511"/>
              <a:gd name="connsiteX15" fmla="*/ 0 w 2033081"/>
              <a:gd name="connsiteY15" fmla="*/ 953311 h 1410511"/>
              <a:gd name="connsiteX16" fmla="*/ 302921 w 2033081"/>
              <a:gd name="connsiteY16" fmla="*/ 581640 h 1410511"/>
              <a:gd name="connsiteX17" fmla="*/ 311970 w 2033081"/>
              <a:gd name="connsiteY17" fmla="*/ 580727 h 1410511"/>
              <a:gd name="connsiteX18" fmla="*/ 311285 w 2033081"/>
              <a:gd name="connsiteY18" fmla="*/ 573932 h 1410511"/>
              <a:gd name="connsiteX19" fmla="*/ 885217 w 2033081"/>
              <a:gd name="connsiteY19" fmla="*/ 0 h 141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33081" h="1410511">
                <a:moveTo>
                  <a:pt x="885217" y="0"/>
                </a:moveTo>
                <a:cubicBezTo>
                  <a:pt x="1043704" y="0"/>
                  <a:pt x="1187187" y="64239"/>
                  <a:pt x="1291048" y="168101"/>
                </a:cubicBezTo>
                <a:lnTo>
                  <a:pt x="1320384" y="203656"/>
                </a:lnTo>
                <a:lnTo>
                  <a:pt x="1343482" y="196486"/>
                </a:lnTo>
                <a:cubicBezTo>
                  <a:pt x="1380843" y="188841"/>
                  <a:pt x="1419527" y="184826"/>
                  <a:pt x="1459149" y="184826"/>
                </a:cubicBezTo>
                <a:cubicBezTo>
                  <a:pt x="1776123" y="184826"/>
                  <a:pt x="2033081" y="441784"/>
                  <a:pt x="2033081" y="758758"/>
                </a:cubicBezTo>
                <a:cubicBezTo>
                  <a:pt x="2033081" y="1075732"/>
                  <a:pt x="1776123" y="1332690"/>
                  <a:pt x="1459149" y="1332690"/>
                </a:cubicBezTo>
                <a:cubicBezTo>
                  <a:pt x="1379906" y="1332690"/>
                  <a:pt x="1304413" y="1316630"/>
                  <a:pt x="1235749" y="1287588"/>
                </a:cubicBezTo>
                <a:lnTo>
                  <a:pt x="1227276" y="1282989"/>
                </a:lnTo>
                <a:lnTo>
                  <a:pt x="1191517" y="1312493"/>
                </a:lnTo>
                <a:cubicBezTo>
                  <a:pt x="1099917" y="1374376"/>
                  <a:pt x="989491" y="1410511"/>
                  <a:pt x="870626" y="1410511"/>
                </a:cubicBezTo>
                <a:cubicBezTo>
                  <a:pt x="751761" y="1410511"/>
                  <a:pt x="641335" y="1374376"/>
                  <a:pt x="549735" y="1312493"/>
                </a:cubicBezTo>
                <a:lnTo>
                  <a:pt x="533704" y="1299265"/>
                </a:lnTo>
                <a:lnTo>
                  <a:pt x="527050" y="1302877"/>
                </a:lnTo>
                <a:cubicBezTo>
                  <a:pt x="481662" y="1322074"/>
                  <a:pt x="431760" y="1332690"/>
                  <a:pt x="379379" y="1332690"/>
                </a:cubicBezTo>
                <a:cubicBezTo>
                  <a:pt x="169854" y="1332690"/>
                  <a:pt x="0" y="1162836"/>
                  <a:pt x="0" y="953311"/>
                </a:cubicBezTo>
                <a:cubicBezTo>
                  <a:pt x="0" y="769977"/>
                  <a:pt x="130044" y="617015"/>
                  <a:pt x="302921" y="581640"/>
                </a:cubicBezTo>
                <a:lnTo>
                  <a:pt x="311970" y="580727"/>
                </a:lnTo>
                <a:lnTo>
                  <a:pt x="311285" y="573932"/>
                </a:lnTo>
                <a:cubicBezTo>
                  <a:pt x="311285" y="256958"/>
                  <a:pt x="568243" y="0"/>
                  <a:pt x="8852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73BD54-A476-4DDB-BB7C-C2B68581D32A}"/>
              </a:ext>
            </a:extLst>
          </p:cNvPr>
          <p:cNvGrpSpPr/>
          <p:nvPr/>
        </p:nvGrpSpPr>
        <p:grpSpPr>
          <a:xfrm>
            <a:off x="2494336" y="3199649"/>
            <a:ext cx="8987520" cy="3705190"/>
            <a:chOff x="2494336" y="3199649"/>
            <a:chExt cx="8987520" cy="3705190"/>
          </a:xfrm>
        </p:grpSpPr>
        <p:sp>
          <p:nvSpPr>
            <p:cNvPr id="85" name="자유형 33">
              <a:extLst>
                <a:ext uri="{FF2B5EF4-FFF2-40B4-BE49-F238E27FC236}">
                  <a16:creationId xmlns:a16="http://schemas.microsoft.com/office/drawing/2014/main" id="{D8B09245-457D-43DF-99F6-B6EFB2023AFB}"/>
                </a:ext>
              </a:extLst>
            </p:cNvPr>
            <p:cNvSpPr/>
            <p:nvPr/>
          </p:nvSpPr>
          <p:spPr>
            <a:xfrm>
              <a:off x="4657003" y="3821432"/>
              <a:ext cx="1072784" cy="574777"/>
            </a:xfrm>
            <a:custGeom>
              <a:avLst/>
              <a:gdLst>
                <a:gd name="connsiteX0" fmla="*/ 885217 w 2033081"/>
                <a:gd name="connsiteY0" fmla="*/ 0 h 1410511"/>
                <a:gd name="connsiteX1" fmla="*/ 1291048 w 2033081"/>
                <a:gd name="connsiteY1" fmla="*/ 168101 h 1410511"/>
                <a:gd name="connsiteX2" fmla="*/ 1320384 w 2033081"/>
                <a:gd name="connsiteY2" fmla="*/ 203656 h 1410511"/>
                <a:gd name="connsiteX3" fmla="*/ 1343482 w 2033081"/>
                <a:gd name="connsiteY3" fmla="*/ 196486 h 1410511"/>
                <a:gd name="connsiteX4" fmla="*/ 1459149 w 2033081"/>
                <a:gd name="connsiteY4" fmla="*/ 184826 h 1410511"/>
                <a:gd name="connsiteX5" fmla="*/ 2033081 w 2033081"/>
                <a:gd name="connsiteY5" fmla="*/ 758758 h 1410511"/>
                <a:gd name="connsiteX6" fmla="*/ 1459149 w 2033081"/>
                <a:gd name="connsiteY6" fmla="*/ 1332690 h 1410511"/>
                <a:gd name="connsiteX7" fmla="*/ 1235749 w 2033081"/>
                <a:gd name="connsiteY7" fmla="*/ 1287588 h 1410511"/>
                <a:gd name="connsiteX8" fmla="*/ 1227276 w 2033081"/>
                <a:gd name="connsiteY8" fmla="*/ 1282989 h 1410511"/>
                <a:gd name="connsiteX9" fmla="*/ 1191517 w 2033081"/>
                <a:gd name="connsiteY9" fmla="*/ 1312493 h 1410511"/>
                <a:gd name="connsiteX10" fmla="*/ 870626 w 2033081"/>
                <a:gd name="connsiteY10" fmla="*/ 1410511 h 1410511"/>
                <a:gd name="connsiteX11" fmla="*/ 549735 w 2033081"/>
                <a:gd name="connsiteY11" fmla="*/ 1312493 h 1410511"/>
                <a:gd name="connsiteX12" fmla="*/ 533704 w 2033081"/>
                <a:gd name="connsiteY12" fmla="*/ 1299265 h 1410511"/>
                <a:gd name="connsiteX13" fmla="*/ 527050 w 2033081"/>
                <a:gd name="connsiteY13" fmla="*/ 1302877 h 1410511"/>
                <a:gd name="connsiteX14" fmla="*/ 379379 w 2033081"/>
                <a:gd name="connsiteY14" fmla="*/ 1332690 h 1410511"/>
                <a:gd name="connsiteX15" fmla="*/ 0 w 2033081"/>
                <a:gd name="connsiteY15" fmla="*/ 953311 h 1410511"/>
                <a:gd name="connsiteX16" fmla="*/ 302921 w 2033081"/>
                <a:gd name="connsiteY16" fmla="*/ 581640 h 1410511"/>
                <a:gd name="connsiteX17" fmla="*/ 311970 w 2033081"/>
                <a:gd name="connsiteY17" fmla="*/ 580727 h 1410511"/>
                <a:gd name="connsiteX18" fmla="*/ 311285 w 2033081"/>
                <a:gd name="connsiteY18" fmla="*/ 573932 h 1410511"/>
                <a:gd name="connsiteX19" fmla="*/ 885217 w 2033081"/>
                <a:gd name="connsiteY19" fmla="*/ 0 h 141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33081" h="1410511">
                  <a:moveTo>
                    <a:pt x="885217" y="0"/>
                  </a:moveTo>
                  <a:cubicBezTo>
                    <a:pt x="1043704" y="0"/>
                    <a:pt x="1187187" y="64239"/>
                    <a:pt x="1291048" y="168101"/>
                  </a:cubicBezTo>
                  <a:lnTo>
                    <a:pt x="1320384" y="203656"/>
                  </a:lnTo>
                  <a:lnTo>
                    <a:pt x="1343482" y="196486"/>
                  </a:lnTo>
                  <a:cubicBezTo>
                    <a:pt x="1380843" y="188841"/>
                    <a:pt x="1419527" y="184826"/>
                    <a:pt x="1459149" y="184826"/>
                  </a:cubicBezTo>
                  <a:cubicBezTo>
                    <a:pt x="1776123" y="184826"/>
                    <a:pt x="2033081" y="441784"/>
                    <a:pt x="2033081" y="758758"/>
                  </a:cubicBezTo>
                  <a:cubicBezTo>
                    <a:pt x="2033081" y="1075732"/>
                    <a:pt x="1776123" y="1332690"/>
                    <a:pt x="1459149" y="1332690"/>
                  </a:cubicBezTo>
                  <a:cubicBezTo>
                    <a:pt x="1379906" y="1332690"/>
                    <a:pt x="1304413" y="1316630"/>
                    <a:pt x="1235749" y="1287588"/>
                  </a:cubicBezTo>
                  <a:lnTo>
                    <a:pt x="1227276" y="1282989"/>
                  </a:lnTo>
                  <a:lnTo>
                    <a:pt x="1191517" y="1312493"/>
                  </a:lnTo>
                  <a:cubicBezTo>
                    <a:pt x="1099917" y="1374376"/>
                    <a:pt x="989491" y="1410511"/>
                    <a:pt x="870626" y="1410511"/>
                  </a:cubicBezTo>
                  <a:cubicBezTo>
                    <a:pt x="751761" y="1410511"/>
                    <a:pt x="641335" y="1374376"/>
                    <a:pt x="549735" y="1312493"/>
                  </a:cubicBezTo>
                  <a:lnTo>
                    <a:pt x="533704" y="1299265"/>
                  </a:lnTo>
                  <a:lnTo>
                    <a:pt x="527050" y="1302877"/>
                  </a:lnTo>
                  <a:cubicBezTo>
                    <a:pt x="481662" y="1322074"/>
                    <a:pt x="431760" y="1332690"/>
                    <a:pt x="379379" y="1332690"/>
                  </a:cubicBezTo>
                  <a:cubicBezTo>
                    <a:pt x="169854" y="1332690"/>
                    <a:pt x="0" y="1162836"/>
                    <a:pt x="0" y="953311"/>
                  </a:cubicBezTo>
                  <a:cubicBezTo>
                    <a:pt x="0" y="769977"/>
                    <a:pt x="130044" y="617015"/>
                    <a:pt x="302921" y="581640"/>
                  </a:cubicBezTo>
                  <a:lnTo>
                    <a:pt x="311970" y="580727"/>
                  </a:lnTo>
                  <a:lnTo>
                    <a:pt x="311285" y="573932"/>
                  </a:lnTo>
                  <a:cubicBezTo>
                    <a:pt x="311285" y="256958"/>
                    <a:pt x="568243" y="0"/>
                    <a:pt x="8852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9E2329D-57C0-4926-810C-4AAEA69DEB20}"/>
                </a:ext>
              </a:extLst>
            </p:cNvPr>
            <p:cNvGrpSpPr/>
            <p:nvPr/>
          </p:nvGrpSpPr>
          <p:grpSpPr>
            <a:xfrm>
              <a:off x="6747764" y="5520538"/>
              <a:ext cx="451844" cy="1315307"/>
              <a:chOff x="2587549" y="4815436"/>
              <a:chExt cx="444122" cy="1292828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BD6AFD7E-3E42-4610-93B3-41357A9E99BE}"/>
                  </a:ext>
                </a:extLst>
              </p:cNvPr>
              <p:cNvGrpSpPr/>
              <p:nvPr/>
            </p:nvGrpSpPr>
            <p:grpSpPr>
              <a:xfrm rot="10800000">
                <a:off x="2587549" y="4815436"/>
                <a:ext cx="444122" cy="778016"/>
                <a:chOff x="3529668" y="3889054"/>
                <a:chExt cx="916262" cy="1605114"/>
              </a:xfrm>
            </p:grpSpPr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2815944C-1899-41E6-8E41-FB10DD85D1EA}"/>
                    </a:ext>
                  </a:extLst>
                </p:cNvPr>
                <p:cNvSpPr/>
                <p:nvPr/>
              </p:nvSpPr>
              <p:spPr>
                <a:xfrm flipH="1">
                  <a:off x="3529668" y="3889054"/>
                  <a:ext cx="458131" cy="1605114"/>
                </a:xfrm>
                <a:custGeom>
                  <a:avLst/>
                  <a:gdLst>
                    <a:gd name="connsiteX0" fmla="*/ 0 w 458130"/>
                    <a:gd name="connsiteY0" fmla="*/ 0 h 1433807"/>
                    <a:gd name="connsiteX1" fmla="*/ 249911 w 458130"/>
                    <a:gd name="connsiteY1" fmla="*/ 0 h 1433807"/>
                    <a:gd name="connsiteX2" fmla="*/ 458130 w 458130"/>
                    <a:gd name="connsiteY2" fmla="*/ 128209 h 1433807"/>
                    <a:gd name="connsiteX3" fmla="*/ 249911 w 458130"/>
                    <a:gd name="connsiteY3" fmla="*/ 1433807 h 1433807"/>
                    <a:gd name="connsiteX4" fmla="*/ 0 w 458130"/>
                    <a:gd name="connsiteY4" fmla="*/ 1433807 h 1433807"/>
                    <a:gd name="connsiteX0" fmla="*/ 0 w 458130"/>
                    <a:gd name="connsiteY0" fmla="*/ 0 h 1605113"/>
                    <a:gd name="connsiteX1" fmla="*/ 249911 w 458130"/>
                    <a:gd name="connsiteY1" fmla="*/ 0 h 1605113"/>
                    <a:gd name="connsiteX2" fmla="*/ 458130 w 458130"/>
                    <a:gd name="connsiteY2" fmla="*/ 128209 h 1605113"/>
                    <a:gd name="connsiteX3" fmla="*/ 249911 w 458130"/>
                    <a:gd name="connsiteY3" fmla="*/ 1433807 h 1605113"/>
                    <a:gd name="connsiteX4" fmla="*/ 0 w 458130"/>
                    <a:gd name="connsiteY4" fmla="*/ 1433807 h 1605113"/>
                    <a:gd name="connsiteX5" fmla="*/ 0 w 458130"/>
                    <a:gd name="connsiteY5" fmla="*/ 0 h 160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130" h="1605113">
                      <a:moveTo>
                        <a:pt x="0" y="0"/>
                      </a:moveTo>
                      <a:lnTo>
                        <a:pt x="249911" y="0"/>
                      </a:lnTo>
                      <a:cubicBezTo>
                        <a:pt x="322823" y="0"/>
                        <a:pt x="458130" y="55297"/>
                        <a:pt x="458130" y="128209"/>
                      </a:cubicBezTo>
                      <a:cubicBezTo>
                        <a:pt x="458130" y="367177"/>
                        <a:pt x="359925" y="1216842"/>
                        <a:pt x="249911" y="1433807"/>
                      </a:cubicBezTo>
                      <a:cubicBezTo>
                        <a:pt x="173556" y="1651407"/>
                        <a:pt x="41652" y="1672775"/>
                        <a:pt x="0" y="14338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E52E21E0-35AC-431F-B32D-E4B5FF36A760}"/>
                    </a:ext>
                  </a:extLst>
                </p:cNvPr>
                <p:cNvSpPr/>
                <p:nvPr/>
              </p:nvSpPr>
              <p:spPr>
                <a:xfrm>
                  <a:off x="3987799" y="3889054"/>
                  <a:ext cx="458131" cy="1605114"/>
                </a:xfrm>
                <a:custGeom>
                  <a:avLst/>
                  <a:gdLst>
                    <a:gd name="connsiteX0" fmla="*/ 0 w 458130"/>
                    <a:gd name="connsiteY0" fmla="*/ 0 h 1433807"/>
                    <a:gd name="connsiteX1" fmla="*/ 249911 w 458130"/>
                    <a:gd name="connsiteY1" fmla="*/ 0 h 1433807"/>
                    <a:gd name="connsiteX2" fmla="*/ 458130 w 458130"/>
                    <a:gd name="connsiteY2" fmla="*/ 128209 h 1433807"/>
                    <a:gd name="connsiteX3" fmla="*/ 249911 w 458130"/>
                    <a:gd name="connsiteY3" fmla="*/ 1433807 h 1433807"/>
                    <a:gd name="connsiteX4" fmla="*/ 0 w 458130"/>
                    <a:gd name="connsiteY4" fmla="*/ 1433807 h 1433807"/>
                    <a:gd name="connsiteX0" fmla="*/ 0 w 458130"/>
                    <a:gd name="connsiteY0" fmla="*/ 0 h 1605113"/>
                    <a:gd name="connsiteX1" fmla="*/ 249911 w 458130"/>
                    <a:gd name="connsiteY1" fmla="*/ 0 h 1605113"/>
                    <a:gd name="connsiteX2" fmla="*/ 458130 w 458130"/>
                    <a:gd name="connsiteY2" fmla="*/ 128209 h 1605113"/>
                    <a:gd name="connsiteX3" fmla="*/ 249911 w 458130"/>
                    <a:gd name="connsiteY3" fmla="*/ 1433807 h 1605113"/>
                    <a:gd name="connsiteX4" fmla="*/ 0 w 458130"/>
                    <a:gd name="connsiteY4" fmla="*/ 1433807 h 1605113"/>
                    <a:gd name="connsiteX5" fmla="*/ 0 w 458130"/>
                    <a:gd name="connsiteY5" fmla="*/ 0 h 160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130" h="1605113">
                      <a:moveTo>
                        <a:pt x="0" y="0"/>
                      </a:moveTo>
                      <a:lnTo>
                        <a:pt x="249911" y="0"/>
                      </a:lnTo>
                      <a:cubicBezTo>
                        <a:pt x="322823" y="0"/>
                        <a:pt x="458130" y="55297"/>
                        <a:pt x="458130" y="128209"/>
                      </a:cubicBezTo>
                      <a:cubicBezTo>
                        <a:pt x="458130" y="367177"/>
                        <a:pt x="359925" y="1216842"/>
                        <a:pt x="249911" y="1433807"/>
                      </a:cubicBezTo>
                      <a:cubicBezTo>
                        <a:pt x="173556" y="1651407"/>
                        <a:pt x="41652" y="1672775"/>
                        <a:pt x="0" y="14338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9704DF5-F99A-4ED6-A28C-3605D8BD180D}"/>
                  </a:ext>
                </a:extLst>
              </p:cNvPr>
              <p:cNvGrpSpPr/>
              <p:nvPr/>
            </p:nvGrpSpPr>
            <p:grpSpPr>
              <a:xfrm>
                <a:off x="2741349" y="5298663"/>
                <a:ext cx="229662" cy="809601"/>
                <a:chOff x="1190448" y="4908314"/>
                <a:chExt cx="340393" cy="119995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61607AA9-4B86-4DD5-BFF5-A0CC7420B85A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6722FB6A-2CC5-4D55-9021-3964F14FA07D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FF3B6F6F-77D6-46C6-82A2-69BB0104638E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BAB3E6D-1548-42EB-9CD8-C28D9CE28425}"/>
                </a:ext>
              </a:extLst>
            </p:cNvPr>
            <p:cNvGrpSpPr/>
            <p:nvPr/>
          </p:nvGrpSpPr>
          <p:grpSpPr>
            <a:xfrm>
              <a:off x="5193395" y="4062259"/>
              <a:ext cx="912309" cy="2814111"/>
              <a:chOff x="962733" y="3963169"/>
              <a:chExt cx="695420" cy="2145095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081CCAB-AAE1-4CDD-A96D-BFF6BB003591}"/>
                  </a:ext>
                </a:extLst>
              </p:cNvPr>
              <p:cNvGrpSpPr/>
              <p:nvPr/>
            </p:nvGrpSpPr>
            <p:grpSpPr>
              <a:xfrm>
                <a:off x="962733" y="3963169"/>
                <a:ext cx="695420" cy="1298926"/>
                <a:chOff x="1178010" y="3202143"/>
                <a:chExt cx="695420" cy="1298926"/>
              </a:xfrm>
            </p:grpSpPr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707A9164-B10E-4009-8C45-A4F8303337A4}"/>
                    </a:ext>
                  </a:extLst>
                </p:cNvPr>
                <p:cNvSpPr/>
                <p:nvPr/>
              </p:nvSpPr>
              <p:spPr>
                <a:xfrm>
                  <a:off x="1178010" y="3202143"/>
                  <a:ext cx="347710" cy="1298926"/>
                </a:xfrm>
                <a:custGeom>
                  <a:avLst/>
                  <a:gdLst>
                    <a:gd name="connsiteX0" fmla="*/ 347084 w 347710"/>
                    <a:gd name="connsiteY0" fmla="*/ 0 h 1298926"/>
                    <a:gd name="connsiteX1" fmla="*/ 347710 w 347710"/>
                    <a:gd name="connsiteY1" fmla="*/ 340 h 1298926"/>
                    <a:gd name="connsiteX2" fmla="*/ 347710 w 347710"/>
                    <a:gd name="connsiteY2" fmla="*/ 1295267 h 1298926"/>
                    <a:gd name="connsiteX3" fmla="*/ 339464 w 347710"/>
                    <a:gd name="connsiteY3" fmla="*/ 1298926 h 1298926"/>
                    <a:gd name="connsiteX4" fmla="*/ 231187 w 347710"/>
                    <a:gd name="connsiteY4" fmla="*/ 1245809 h 1298926"/>
                    <a:gd name="connsiteX5" fmla="*/ 2778 w 347710"/>
                    <a:gd name="connsiteY5" fmla="*/ 619935 h 1298926"/>
                    <a:gd name="connsiteX6" fmla="*/ 326437 w 347710"/>
                    <a:gd name="connsiteY6" fmla="*/ 11206 h 1298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710" h="1298926">
                      <a:moveTo>
                        <a:pt x="347084" y="0"/>
                      </a:moveTo>
                      <a:lnTo>
                        <a:pt x="347710" y="340"/>
                      </a:lnTo>
                      <a:lnTo>
                        <a:pt x="347710" y="1295267"/>
                      </a:lnTo>
                      <a:lnTo>
                        <a:pt x="339464" y="1298926"/>
                      </a:lnTo>
                      <a:cubicBezTo>
                        <a:pt x="303372" y="1281220"/>
                        <a:pt x="280614" y="1278755"/>
                        <a:pt x="231187" y="1245809"/>
                      </a:cubicBezTo>
                      <a:cubicBezTo>
                        <a:pt x="35915" y="1113885"/>
                        <a:pt x="-13097" y="825702"/>
                        <a:pt x="2778" y="619935"/>
                      </a:cubicBezTo>
                      <a:cubicBezTo>
                        <a:pt x="18653" y="414168"/>
                        <a:pt x="131165" y="143130"/>
                        <a:pt x="326437" y="112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47AEA52B-A749-4E09-BF78-28E0DE7AA517}"/>
                    </a:ext>
                  </a:extLst>
                </p:cNvPr>
                <p:cNvSpPr/>
                <p:nvPr/>
              </p:nvSpPr>
              <p:spPr>
                <a:xfrm flipH="1">
                  <a:off x="1525720" y="3202143"/>
                  <a:ext cx="347710" cy="1298926"/>
                </a:xfrm>
                <a:custGeom>
                  <a:avLst/>
                  <a:gdLst>
                    <a:gd name="connsiteX0" fmla="*/ 347084 w 347710"/>
                    <a:gd name="connsiteY0" fmla="*/ 0 h 1298926"/>
                    <a:gd name="connsiteX1" fmla="*/ 347710 w 347710"/>
                    <a:gd name="connsiteY1" fmla="*/ 340 h 1298926"/>
                    <a:gd name="connsiteX2" fmla="*/ 347710 w 347710"/>
                    <a:gd name="connsiteY2" fmla="*/ 1295267 h 1298926"/>
                    <a:gd name="connsiteX3" fmla="*/ 339464 w 347710"/>
                    <a:gd name="connsiteY3" fmla="*/ 1298926 h 1298926"/>
                    <a:gd name="connsiteX4" fmla="*/ 231187 w 347710"/>
                    <a:gd name="connsiteY4" fmla="*/ 1245809 h 1298926"/>
                    <a:gd name="connsiteX5" fmla="*/ 2778 w 347710"/>
                    <a:gd name="connsiteY5" fmla="*/ 619935 h 1298926"/>
                    <a:gd name="connsiteX6" fmla="*/ 326437 w 347710"/>
                    <a:gd name="connsiteY6" fmla="*/ 11206 h 1298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710" h="1298926">
                      <a:moveTo>
                        <a:pt x="347084" y="0"/>
                      </a:moveTo>
                      <a:lnTo>
                        <a:pt x="347710" y="340"/>
                      </a:lnTo>
                      <a:lnTo>
                        <a:pt x="347710" y="1295267"/>
                      </a:lnTo>
                      <a:lnTo>
                        <a:pt x="339464" y="1298926"/>
                      </a:lnTo>
                      <a:cubicBezTo>
                        <a:pt x="303372" y="1281220"/>
                        <a:pt x="280614" y="1278755"/>
                        <a:pt x="231187" y="1245809"/>
                      </a:cubicBezTo>
                      <a:cubicBezTo>
                        <a:pt x="35915" y="1113885"/>
                        <a:pt x="-13097" y="825702"/>
                        <a:pt x="2778" y="619935"/>
                      </a:cubicBezTo>
                      <a:cubicBezTo>
                        <a:pt x="18653" y="414168"/>
                        <a:pt x="131165" y="143130"/>
                        <a:pt x="326437" y="1120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63A9DDD-CAD9-4C75-A89E-46FE913E9522}"/>
                  </a:ext>
                </a:extLst>
              </p:cNvPr>
              <p:cNvGrpSpPr/>
              <p:nvPr/>
            </p:nvGrpSpPr>
            <p:grpSpPr>
              <a:xfrm>
                <a:off x="1190448" y="4908314"/>
                <a:ext cx="340393" cy="1199950"/>
                <a:chOff x="1190448" y="4908314"/>
                <a:chExt cx="340393" cy="1199950"/>
              </a:xfrm>
            </p:grpSpPr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95EBC477-2FFE-4822-BD2F-BF2DA5AC5F58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5D09DD47-6111-4FD9-B375-B524B8A69DB2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1B0A7055-EEC9-419C-8ED2-6E713800C66A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0DD0453-0629-46F3-9485-816C13C81EEB}"/>
                </a:ext>
              </a:extLst>
            </p:cNvPr>
            <p:cNvGrpSpPr/>
            <p:nvPr/>
          </p:nvGrpSpPr>
          <p:grpSpPr>
            <a:xfrm>
              <a:off x="5858026" y="4062259"/>
              <a:ext cx="1755917" cy="2814111"/>
              <a:chOff x="1469357" y="3963169"/>
              <a:chExt cx="1338472" cy="214509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BE19C875-9D31-480A-B33C-70063A25EA9E}"/>
                  </a:ext>
                </a:extLst>
              </p:cNvPr>
              <p:cNvGrpSpPr/>
              <p:nvPr/>
            </p:nvGrpSpPr>
            <p:grpSpPr>
              <a:xfrm>
                <a:off x="1469357" y="3963169"/>
                <a:ext cx="1338472" cy="1298926"/>
                <a:chOff x="2795510" y="2362400"/>
                <a:chExt cx="1975865" cy="1917485"/>
              </a:xfrm>
            </p:grpSpPr>
            <p:sp>
              <p:nvSpPr>
                <p:cNvPr id="7" name="자유형: 도형 6">
                  <a:extLst>
                    <a:ext uri="{FF2B5EF4-FFF2-40B4-BE49-F238E27FC236}">
                      <a16:creationId xmlns:a16="http://schemas.microsoft.com/office/drawing/2014/main" id="{6733B663-EF02-4468-8D8F-18C900DFC121}"/>
                    </a:ext>
                  </a:extLst>
                </p:cNvPr>
                <p:cNvSpPr/>
                <p:nvPr/>
              </p:nvSpPr>
              <p:spPr>
                <a:xfrm rot="8100000">
                  <a:off x="2795510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자유형: 도형 7">
                  <a:extLst>
                    <a:ext uri="{FF2B5EF4-FFF2-40B4-BE49-F238E27FC236}">
                      <a16:creationId xmlns:a16="http://schemas.microsoft.com/office/drawing/2014/main" id="{E4F03568-0804-49AF-8796-B054F5ADB916}"/>
                    </a:ext>
                  </a:extLst>
                </p:cNvPr>
                <p:cNvSpPr/>
                <p:nvPr/>
              </p:nvSpPr>
              <p:spPr>
                <a:xfrm rot="13500000" flipH="1">
                  <a:off x="2998489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CEC8F84-4315-481B-BB5E-073F8BE98EE4}"/>
                  </a:ext>
                </a:extLst>
              </p:cNvPr>
              <p:cNvGrpSpPr/>
              <p:nvPr/>
            </p:nvGrpSpPr>
            <p:grpSpPr>
              <a:xfrm>
                <a:off x="1944467" y="4732011"/>
                <a:ext cx="390405" cy="1376253"/>
                <a:chOff x="1190448" y="4908314"/>
                <a:chExt cx="340393" cy="1199950"/>
              </a:xfrm>
              <a:solidFill>
                <a:schemeClr val="accent6"/>
              </a:solidFill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1E52E4AE-7326-4A48-A251-E00F090FE04F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3563CEE5-800D-497F-9AA9-B79EFB10BE1B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207FABBD-66F1-49DE-A756-4C36432CA69C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124E646-C3F9-4607-9AFE-FFEAE69ABA63}"/>
                </a:ext>
              </a:extLst>
            </p:cNvPr>
            <p:cNvGrpSpPr/>
            <p:nvPr/>
          </p:nvGrpSpPr>
          <p:grpSpPr>
            <a:xfrm>
              <a:off x="5962170" y="5520538"/>
              <a:ext cx="451844" cy="1315307"/>
              <a:chOff x="2587549" y="4815436"/>
              <a:chExt cx="444122" cy="1292828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004D7AE0-8600-49BC-B2DA-1480E784CC6D}"/>
                  </a:ext>
                </a:extLst>
              </p:cNvPr>
              <p:cNvGrpSpPr/>
              <p:nvPr/>
            </p:nvGrpSpPr>
            <p:grpSpPr>
              <a:xfrm rot="10800000">
                <a:off x="2587549" y="4815436"/>
                <a:ext cx="444122" cy="778016"/>
                <a:chOff x="3529668" y="3889054"/>
                <a:chExt cx="916262" cy="1605114"/>
              </a:xfrm>
            </p:grpSpPr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36523123-77AD-4A62-9633-D9DAF790D933}"/>
                    </a:ext>
                  </a:extLst>
                </p:cNvPr>
                <p:cNvSpPr/>
                <p:nvPr/>
              </p:nvSpPr>
              <p:spPr>
                <a:xfrm flipH="1">
                  <a:off x="3529668" y="3889054"/>
                  <a:ext cx="458131" cy="1605114"/>
                </a:xfrm>
                <a:custGeom>
                  <a:avLst/>
                  <a:gdLst>
                    <a:gd name="connsiteX0" fmla="*/ 0 w 458130"/>
                    <a:gd name="connsiteY0" fmla="*/ 0 h 1433807"/>
                    <a:gd name="connsiteX1" fmla="*/ 249911 w 458130"/>
                    <a:gd name="connsiteY1" fmla="*/ 0 h 1433807"/>
                    <a:gd name="connsiteX2" fmla="*/ 458130 w 458130"/>
                    <a:gd name="connsiteY2" fmla="*/ 128209 h 1433807"/>
                    <a:gd name="connsiteX3" fmla="*/ 249911 w 458130"/>
                    <a:gd name="connsiteY3" fmla="*/ 1433807 h 1433807"/>
                    <a:gd name="connsiteX4" fmla="*/ 0 w 458130"/>
                    <a:gd name="connsiteY4" fmla="*/ 1433807 h 1433807"/>
                    <a:gd name="connsiteX0" fmla="*/ 0 w 458130"/>
                    <a:gd name="connsiteY0" fmla="*/ 0 h 1605113"/>
                    <a:gd name="connsiteX1" fmla="*/ 249911 w 458130"/>
                    <a:gd name="connsiteY1" fmla="*/ 0 h 1605113"/>
                    <a:gd name="connsiteX2" fmla="*/ 458130 w 458130"/>
                    <a:gd name="connsiteY2" fmla="*/ 128209 h 1605113"/>
                    <a:gd name="connsiteX3" fmla="*/ 249911 w 458130"/>
                    <a:gd name="connsiteY3" fmla="*/ 1433807 h 1605113"/>
                    <a:gd name="connsiteX4" fmla="*/ 0 w 458130"/>
                    <a:gd name="connsiteY4" fmla="*/ 1433807 h 1605113"/>
                    <a:gd name="connsiteX5" fmla="*/ 0 w 458130"/>
                    <a:gd name="connsiteY5" fmla="*/ 0 h 160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130" h="1605113">
                      <a:moveTo>
                        <a:pt x="0" y="0"/>
                      </a:moveTo>
                      <a:lnTo>
                        <a:pt x="249911" y="0"/>
                      </a:lnTo>
                      <a:cubicBezTo>
                        <a:pt x="322823" y="0"/>
                        <a:pt x="458130" y="55297"/>
                        <a:pt x="458130" y="128209"/>
                      </a:cubicBezTo>
                      <a:cubicBezTo>
                        <a:pt x="458130" y="367177"/>
                        <a:pt x="359925" y="1216842"/>
                        <a:pt x="249911" y="1433807"/>
                      </a:cubicBezTo>
                      <a:cubicBezTo>
                        <a:pt x="173556" y="1651407"/>
                        <a:pt x="41652" y="1672775"/>
                        <a:pt x="0" y="14338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AADA45C1-2231-4151-A3AF-7A9B3E38815C}"/>
                    </a:ext>
                  </a:extLst>
                </p:cNvPr>
                <p:cNvSpPr/>
                <p:nvPr/>
              </p:nvSpPr>
              <p:spPr>
                <a:xfrm>
                  <a:off x="3987799" y="3889054"/>
                  <a:ext cx="458131" cy="1605114"/>
                </a:xfrm>
                <a:custGeom>
                  <a:avLst/>
                  <a:gdLst>
                    <a:gd name="connsiteX0" fmla="*/ 0 w 458130"/>
                    <a:gd name="connsiteY0" fmla="*/ 0 h 1433807"/>
                    <a:gd name="connsiteX1" fmla="*/ 249911 w 458130"/>
                    <a:gd name="connsiteY1" fmla="*/ 0 h 1433807"/>
                    <a:gd name="connsiteX2" fmla="*/ 458130 w 458130"/>
                    <a:gd name="connsiteY2" fmla="*/ 128209 h 1433807"/>
                    <a:gd name="connsiteX3" fmla="*/ 249911 w 458130"/>
                    <a:gd name="connsiteY3" fmla="*/ 1433807 h 1433807"/>
                    <a:gd name="connsiteX4" fmla="*/ 0 w 458130"/>
                    <a:gd name="connsiteY4" fmla="*/ 1433807 h 1433807"/>
                    <a:gd name="connsiteX0" fmla="*/ 0 w 458130"/>
                    <a:gd name="connsiteY0" fmla="*/ 0 h 1605113"/>
                    <a:gd name="connsiteX1" fmla="*/ 249911 w 458130"/>
                    <a:gd name="connsiteY1" fmla="*/ 0 h 1605113"/>
                    <a:gd name="connsiteX2" fmla="*/ 458130 w 458130"/>
                    <a:gd name="connsiteY2" fmla="*/ 128209 h 1605113"/>
                    <a:gd name="connsiteX3" fmla="*/ 249911 w 458130"/>
                    <a:gd name="connsiteY3" fmla="*/ 1433807 h 1605113"/>
                    <a:gd name="connsiteX4" fmla="*/ 0 w 458130"/>
                    <a:gd name="connsiteY4" fmla="*/ 1433807 h 1605113"/>
                    <a:gd name="connsiteX5" fmla="*/ 0 w 458130"/>
                    <a:gd name="connsiteY5" fmla="*/ 0 h 1605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8130" h="1605113">
                      <a:moveTo>
                        <a:pt x="0" y="0"/>
                      </a:moveTo>
                      <a:lnTo>
                        <a:pt x="249911" y="0"/>
                      </a:lnTo>
                      <a:cubicBezTo>
                        <a:pt x="322823" y="0"/>
                        <a:pt x="458130" y="55297"/>
                        <a:pt x="458130" y="128209"/>
                      </a:cubicBezTo>
                      <a:cubicBezTo>
                        <a:pt x="458130" y="367177"/>
                        <a:pt x="359925" y="1216842"/>
                        <a:pt x="249911" y="1433807"/>
                      </a:cubicBezTo>
                      <a:cubicBezTo>
                        <a:pt x="173556" y="1651407"/>
                        <a:pt x="41652" y="1672775"/>
                        <a:pt x="0" y="14338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3FE134F-CC01-4584-BF1A-594D4E288CAD}"/>
                  </a:ext>
                </a:extLst>
              </p:cNvPr>
              <p:cNvGrpSpPr/>
              <p:nvPr/>
            </p:nvGrpSpPr>
            <p:grpSpPr>
              <a:xfrm>
                <a:off x="2741349" y="5298663"/>
                <a:ext cx="229662" cy="809601"/>
                <a:chOff x="1190448" y="4908314"/>
                <a:chExt cx="340393" cy="119995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CAB042C8-B6A8-45F6-AFD3-D3D99FFC5093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4A337E0C-52DA-4988-9518-CBEDA608285B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29DE5C7A-18D1-41B0-BA4C-328A62065CA6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AA4FDE3-F541-40DC-AD69-6CECFDD17F7D}"/>
                </a:ext>
              </a:extLst>
            </p:cNvPr>
            <p:cNvGrpSpPr/>
            <p:nvPr/>
          </p:nvGrpSpPr>
          <p:grpSpPr>
            <a:xfrm>
              <a:off x="5084485" y="6046989"/>
              <a:ext cx="522699" cy="837701"/>
              <a:chOff x="1469357" y="3963169"/>
              <a:chExt cx="1338472" cy="2145095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92BE191B-5D76-4C06-B22F-CE39A50B5F5A}"/>
                  </a:ext>
                </a:extLst>
              </p:cNvPr>
              <p:cNvGrpSpPr/>
              <p:nvPr/>
            </p:nvGrpSpPr>
            <p:grpSpPr>
              <a:xfrm>
                <a:off x="1469357" y="3963169"/>
                <a:ext cx="1338472" cy="1298926"/>
                <a:chOff x="2795510" y="2362400"/>
                <a:chExt cx="1975865" cy="1917485"/>
              </a:xfrm>
            </p:grpSpPr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076E479C-E339-4FF9-A9D2-DA98299AEA82}"/>
                    </a:ext>
                  </a:extLst>
                </p:cNvPr>
                <p:cNvSpPr/>
                <p:nvPr/>
              </p:nvSpPr>
              <p:spPr>
                <a:xfrm rot="8100000">
                  <a:off x="2795510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97C7ABE9-FA1E-4BBE-A741-BC2A9C5909C7}"/>
                    </a:ext>
                  </a:extLst>
                </p:cNvPr>
                <p:cNvSpPr/>
                <p:nvPr/>
              </p:nvSpPr>
              <p:spPr>
                <a:xfrm rot="13500000" flipH="1">
                  <a:off x="2998489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21B7E39-8BE4-4961-9AA8-0E50E84EF509}"/>
                  </a:ext>
                </a:extLst>
              </p:cNvPr>
              <p:cNvGrpSpPr/>
              <p:nvPr/>
            </p:nvGrpSpPr>
            <p:grpSpPr>
              <a:xfrm>
                <a:off x="1944467" y="4732011"/>
                <a:ext cx="390405" cy="1376253"/>
                <a:chOff x="1190448" y="4908314"/>
                <a:chExt cx="340393" cy="1199950"/>
              </a:xfrm>
              <a:solidFill>
                <a:schemeClr val="accent6"/>
              </a:solidFill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D43AB0F3-0537-4885-B1A0-7B0D94F281E2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E6FE5114-4A3A-4687-B098-3446B5625C0F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1AC47A77-EF75-4323-8493-EAC8C45A4FAA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6" name="자유형 33">
              <a:extLst>
                <a:ext uri="{FF2B5EF4-FFF2-40B4-BE49-F238E27FC236}">
                  <a16:creationId xmlns:a16="http://schemas.microsoft.com/office/drawing/2014/main" id="{4D919A3B-0191-4D84-8047-FE3D0295F833}"/>
                </a:ext>
              </a:extLst>
            </p:cNvPr>
            <p:cNvSpPr/>
            <p:nvPr/>
          </p:nvSpPr>
          <p:spPr>
            <a:xfrm>
              <a:off x="5940126" y="3199649"/>
              <a:ext cx="760250" cy="407327"/>
            </a:xfrm>
            <a:custGeom>
              <a:avLst/>
              <a:gdLst>
                <a:gd name="connsiteX0" fmla="*/ 885217 w 2033081"/>
                <a:gd name="connsiteY0" fmla="*/ 0 h 1410511"/>
                <a:gd name="connsiteX1" fmla="*/ 1291048 w 2033081"/>
                <a:gd name="connsiteY1" fmla="*/ 168101 h 1410511"/>
                <a:gd name="connsiteX2" fmla="*/ 1320384 w 2033081"/>
                <a:gd name="connsiteY2" fmla="*/ 203656 h 1410511"/>
                <a:gd name="connsiteX3" fmla="*/ 1343482 w 2033081"/>
                <a:gd name="connsiteY3" fmla="*/ 196486 h 1410511"/>
                <a:gd name="connsiteX4" fmla="*/ 1459149 w 2033081"/>
                <a:gd name="connsiteY4" fmla="*/ 184826 h 1410511"/>
                <a:gd name="connsiteX5" fmla="*/ 2033081 w 2033081"/>
                <a:gd name="connsiteY5" fmla="*/ 758758 h 1410511"/>
                <a:gd name="connsiteX6" fmla="*/ 1459149 w 2033081"/>
                <a:gd name="connsiteY6" fmla="*/ 1332690 h 1410511"/>
                <a:gd name="connsiteX7" fmla="*/ 1235749 w 2033081"/>
                <a:gd name="connsiteY7" fmla="*/ 1287588 h 1410511"/>
                <a:gd name="connsiteX8" fmla="*/ 1227276 w 2033081"/>
                <a:gd name="connsiteY8" fmla="*/ 1282989 h 1410511"/>
                <a:gd name="connsiteX9" fmla="*/ 1191517 w 2033081"/>
                <a:gd name="connsiteY9" fmla="*/ 1312493 h 1410511"/>
                <a:gd name="connsiteX10" fmla="*/ 870626 w 2033081"/>
                <a:gd name="connsiteY10" fmla="*/ 1410511 h 1410511"/>
                <a:gd name="connsiteX11" fmla="*/ 549735 w 2033081"/>
                <a:gd name="connsiteY11" fmla="*/ 1312493 h 1410511"/>
                <a:gd name="connsiteX12" fmla="*/ 533704 w 2033081"/>
                <a:gd name="connsiteY12" fmla="*/ 1299265 h 1410511"/>
                <a:gd name="connsiteX13" fmla="*/ 527050 w 2033081"/>
                <a:gd name="connsiteY13" fmla="*/ 1302877 h 1410511"/>
                <a:gd name="connsiteX14" fmla="*/ 379379 w 2033081"/>
                <a:gd name="connsiteY14" fmla="*/ 1332690 h 1410511"/>
                <a:gd name="connsiteX15" fmla="*/ 0 w 2033081"/>
                <a:gd name="connsiteY15" fmla="*/ 953311 h 1410511"/>
                <a:gd name="connsiteX16" fmla="*/ 302921 w 2033081"/>
                <a:gd name="connsiteY16" fmla="*/ 581640 h 1410511"/>
                <a:gd name="connsiteX17" fmla="*/ 311970 w 2033081"/>
                <a:gd name="connsiteY17" fmla="*/ 580727 h 1410511"/>
                <a:gd name="connsiteX18" fmla="*/ 311285 w 2033081"/>
                <a:gd name="connsiteY18" fmla="*/ 573932 h 1410511"/>
                <a:gd name="connsiteX19" fmla="*/ 885217 w 2033081"/>
                <a:gd name="connsiteY19" fmla="*/ 0 h 141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33081" h="1410511">
                  <a:moveTo>
                    <a:pt x="885217" y="0"/>
                  </a:moveTo>
                  <a:cubicBezTo>
                    <a:pt x="1043704" y="0"/>
                    <a:pt x="1187187" y="64239"/>
                    <a:pt x="1291048" y="168101"/>
                  </a:cubicBezTo>
                  <a:lnTo>
                    <a:pt x="1320384" y="203656"/>
                  </a:lnTo>
                  <a:lnTo>
                    <a:pt x="1343482" y="196486"/>
                  </a:lnTo>
                  <a:cubicBezTo>
                    <a:pt x="1380843" y="188841"/>
                    <a:pt x="1419527" y="184826"/>
                    <a:pt x="1459149" y="184826"/>
                  </a:cubicBezTo>
                  <a:cubicBezTo>
                    <a:pt x="1776123" y="184826"/>
                    <a:pt x="2033081" y="441784"/>
                    <a:pt x="2033081" y="758758"/>
                  </a:cubicBezTo>
                  <a:cubicBezTo>
                    <a:pt x="2033081" y="1075732"/>
                    <a:pt x="1776123" y="1332690"/>
                    <a:pt x="1459149" y="1332690"/>
                  </a:cubicBezTo>
                  <a:cubicBezTo>
                    <a:pt x="1379906" y="1332690"/>
                    <a:pt x="1304413" y="1316630"/>
                    <a:pt x="1235749" y="1287588"/>
                  </a:cubicBezTo>
                  <a:lnTo>
                    <a:pt x="1227276" y="1282989"/>
                  </a:lnTo>
                  <a:lnTo>
                    <a:pt x="1191517" y="1312493"/>
                  </a:lnTo>
                  <a:cubicBezTo>
                    <a:pt x="1099917" y="1374376"/>
                    <a:pt x="989491" y="1410511"/>
                    <a:pt x="870626" y="1410511"/>
                  </a:cubicBezTo>
                  <a:cubicBezTo>
                    <a:pt x="751761" y="1410511"/>
                    <a:pt x="641335" y="1374376"/>
                    <a:pt x="549735" y="1312493"/>
                  </a:cubicBezTo>
                  <a:lnTo>
                    <a:pt x="533704" y="1299265"/>
                  </a:lnTo>
                  <a:lnTo>
                    <a:pt x="527050" y="1302877"/>
                  </a:lnTo>
                  <a:cubicBezTo>
                    <a:pt x="481662" y="1322074"/>
                    <a:pt x="431760" y="1332690"/>
                    <a:pt x="379379" y="1332690"/>
                  </a:cubicBezTo>
                  <a:cubicBezTo>
                    <a:pt x="169854" y="1332690"/>
                    <a:pt x="0" y="1162836"/>
                    <a:pt x="0" y="953311"/>
                  </a:cubicBezTo>
                  <a:cubicBezTo>
                    <a:pt x="0" y="769977"/>
                    <a:pt x="130044" y="617015"/>
                    <a:pt x="302921" y="581640"/>
                  </a:cubicBezTo>
                  <a:lnTo>
                    <a:pt x="311970" y="580727"/>
                  </a:lnTo>
                  <a:lnTo>
                    <a:pt x="311285" y="573932"/>
                  </a:lnTo>
                  <a:cubicBezTo>
                    <a:pt x="311285" y="256958"/>
                    <a:pt x="568243" y="0"/>
                    <a:pt x="8852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C741AE6-1503-48EB-8466-7BC00FB7B111}"/>
                </a:ext>
              </a:extLst>
            </p:cNvPr>
            <p:cNvGrpSpPr/>
            <p:nvPr/>
          </p:nvGrpSpPr>
          <p:grpSpPr>
            <a:xfrm>
              <a:off x="3405958" y="5487875"/>
              <a:ext cx="1625614" cy="1370125"/>
              <a:chOff x="3027350" y="4721722"/>
              <a:chExt cx="1625614" cy="1370125"/>
            </a:xfrm>
          </p:grpSpPr>
          <p:sp>
            <p:nvSpPr>
              <p:cNvPr id="148" name="자유형 221">
                <a:extLst>
                  <a:ext uri="{FF2B5EF4-FFF2-40B4-BE49-F238E27FC236}">
                    <a16:creationId xmlns:a16="http://schemas.microsoft.com/office/drawing/2014/main" id="{B2902877-C06D-4ED9-BBC4-9292F7540FE8}"/>
                  </a:ext>
                </a:extLst>
              </p:cNvPr>
              <p:cNvSpPr/>
              <p:nvPr/>
            </p:nvSpPr>
            <p:spPr>
              <a:xfrm rot="2713331">
                <a:off x="3800176" y="5553259"/>
                <a:ext cx="97470" cy="262624"/>
              </a:xfrm>
              <a:custGeom>
                <a:avLst/>
                <a:gdLst>
                  <a:gd name="connsiteX0" fmla="*/ 0 w 251460"/>
                  <a:gd name="connsiteY0" fmla="*/ 80010 h 613410"/>
                  <a:gd name="connsiteX1" fmla="*/ 167640 w 251460"/>
                  <a:gd name="connsiteY1" fmla="*/ 613410 h 613410"/>
                  <a:gd name="connsiteX2" fmla="*/ 251460 w 251460"/>
                  <a:gd name="connsiteY2" fmla="*/ 582930 h 613410"/>
                  <a:gd name="connsiteX3" fmla="*/ 144780 w 251460"/>
                  <a:gd name="connsiteY3" fmla="*/ 0 h 613410"/>
                  <a:gd name="connsiteX4" fmla="*/ 0 w 251460"/>
                  <a:gd name="connsiteY4" fmla="*/ 80010 h 613410"/>
                  <a:gd name="connsiteX0" fmla="*/ 0 w 251460"/>
                  <a:gd name="connsiteY0" fmla="*/ 80010 h 613410"/>
                  <a:gd name="connsiteX1" fmla="*/ 167640 w 251460"/>
                  <a:gd name="connsiteY1" fmla="*/ 613410 h 613410"/>
                  <a:gd name="connsiteX2" fmla="*/ 251460 w 251460"/>
                  <a:gd name="connsiteY2" fmla="*/ 582930 h 613410"/>
                  <a:gd name="connsiteX3" fmla="*/ 144780 w 251460"/>
                  <a:gd name="connsiteY3" fmla="*/ 0 h 613410"/>
                  <a:gd name="connsiteX4" fmla="*/ 0 w 251460"/>
                  <a:gd name="connsiteY4" fmla="*/ 80010 h 613410"/>
                  <a:gd name="connsiteX0" fmla="*/ 0 w 251460"/>
                  <a:gd name="connsiteY0" fmla="*/ 80010 h 609600"/>
                  <a:gd name="connsiteX1" fmla="*/ 198120 w 251460"/>
                  <a:gd name="connsiteY1" fmla="*/ 609600 h 609600"/>
                  <a:gd name="connsiteX2" fmla="*/ 251460 w 251460"/>
                  <a:gd name="connsiteY2" fmla="*/ 582930 h 609600"/>
                  <a:gd name="connsiteX3" fmla="*/ 144780 w 251460"/>
                  <a:gd name="connsiteY3" fmla="*/ 0 h 609600"/>
                  <a:gd name="connsiteX4" fmla="*/ 0 w 251460"/>
                  <a:gd name="connsiteY4" fmla="*/ 8001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1460" h="609600">
                    <a:moveTo>
                      <a:pt x="0" y="80010"/>
                    </a:moveTo>
                    <a:lnTo>
                      <a:pt x="198120" y="609600"/>
                    </a:lnTo>
                    <a:cubicBezTo>
                      <a:pt x="248920" y="599440"/>
                      <a:pt x="223520" y="593090"/>
                      <a:pt x="251460" y="582930"/>
                    </a:cubicBezTo>
                    <a:lnTo>
                      <a:pt x="144780" y="0"/>
                    </a:lnTo>
                    <a:lnTo>
                      <a:pt x="0" y="80010"/>
                    </a:lnTo>
                    <a:close/>
                  </a:path>
                </a:pathLst>
              </a:custGeom>
              <a:solidFill>
                <a:srgbClr val="FAC0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008F8372-B5B6-431F-8BF6-EB4B0E1581CD}"/>
                  </a:ext>
                </a:extLst>
              </p:cNvPr>
              <p:cNvGrpSpPr/>
              <p:nvPr/>
            </p:nvGrpSpPr>
            <p:grpSpPr>
              <a:xfrm rot="61691">
                <a:off x="3027350" y="5021740"/>
                <a:ext cx="1625614" cy="1070107"/>
                <a:chOff x="2194816" y="3523486"/>
                <a:chExt cx="3063113" cy="2016380"/>
              </a:xfrm>
              <a:solidFill>
                <a:schemeClr val="bg1"/>
              </a:solidFill>
            </p:grpSpPr>
            <p:sp>
              <p:nvSpPr>
                <p:cNvPr id="188" name="자유형 261">
                  <a:extLst>
                    <a:ext uri="{FF2B5EF4-FFF2-40B4-BE49-F238E27FC236}">
                      <a16:creationId xmlns:a16="http://schemas.microsoft.com/office/drawing/2014/main" id="{A3C19941-B7D7-4E32-B4A8-DCD59A037BB9}"/>
                    </a:ext>
                  </a:extLst>
                </p:cNvPr>
                <p:cNvSpPr/>
                <p:nvPr/>
              </p:nvSpPr>
              <p:spPr>
                <a:xfrm rot="1456077">
                  <a:off x="4087780" y="4390291"/>
                  <a:ext cx="1170149" cy="1149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240" h="1598628">
                      <a:moveTo>
                        <a:pt x="853886" y="90322"/>
                      </a:moveTo>
                      <a:cubicBezTo>
                        <a:pt x="810089" y="87402"/>
                        <a:pt x="765632" y="86837"/>
                        <a:pt x="725320" y="90605"/>
                      </a:cubicBezTo>
                      <a:cubicBezTo>
                        <a:pt x="644695" y="98140"/>
                        <a:pt x="563317" y="116977"/>
                        <a:pt x="494748" y="149378"/>
                      </a:cubicBezTo>
                      <a:cubicBezTo>
                        <a:pt x="426178" y="181779"/>
                        <a:pt x="364392" y="236031"/>
                        <a:pt x="313907" y="285008"/>
                      </a:cubicBezTo>
                      <a:cubicBezTo>
                        <a:pt x="263422" y="333986"/>
                        <a:pt x="227254" y="379196"/>
                        <a:pt x="191839" y="443244"/>
                      </a:cubicBezTo>
                      <a:cubicBezTo>
                        <a:pt x="156425" y="507292"/>
                        <a:pt x="117996" y="602233"/>
                        <a:pt x="101419" y="669295"/>
                      </a:cubicBezTo>
                      <a:cubicBezTo>
                        <a:pt x="84841" y="736356"/>
                        <a:pt x="89551" y="801629"/>
                        <a:pt x="92377" y="845614"/>
                      </a:cubicBezTo>
                      <a:cubicBezTo>
                        <a:pt x="95202" y="889600"/>
                        <a:pt x="107541" y="900902"/>
                        <a:pt x="118373" y="933209"/>
                      </a:cubicBezTo>
                      <a:cubicBezTo>
                        <a:pt x="129204" y="965515"/>
                        <a:pt x="137022" y="989722"/>
                        <a:pt x="157366" y="1039453"/>
                      </a:cubicBezTo>
                      <a:cubicBezTo>
                        <a:pt x="177711" y="1089184"/>
                        <a:pt x="200410" y="1148428"/>
                        <a:pt x="237049" y="1202774"/>
                      </a:cubicBezTo>
                      <a:cubicBezTo>
                        <a:pt x="273688" y="1257121"/>
                        <a:pt x="327470" y="1324842"/>
                        <a:pt x="377201" y="1365531"/>
                      </a:cubicBezTo>
                      <a:cubicBezTo>
                        <a:pt x="426932" y="1406220"/>
                        <a:pt x="466868" y="1423550"/>
                        <a:pt x="535437" y="1446909"/>
                      </a:cubicBezTo>
                      <a:cubicBezTo>
                        <a:pt x="604006" y="1470268"/>
                        <a:pt x="716278" y="1498147"/>
                        <a:pt x="788614" y="1505682"/>
                      </a:cubicBezTo>
                      <a:cubicBezTo>
                        <a:pt x="860950" y="1513218"/>
                        <a:pt x="898626" y="1514725"/>
                        <a:pt x="969455" y="1492119"/>
                      </a:cubicBezTo>
                      <a:cubicBezTo>
                        <a:pt x="1040283" y="1469514"/>
                        <a:pt x="1145775" y="1411495"/>
                        <a:pt x="1213590" y="1370052"/>
                      </a:cubicBezTo>
                      <a:cubicBezTo>
                        <a:pt x="1281405" y="1328609"/>
                        <a:pt x="1334904" y="1289428"/>
                        <a:pt x="1376347" y="1243464"/>
                      </a:cubicBezTo>
                      <a:cubicBezTo>
                        <a:pt x="1417790" y="1197500"/>
                        <a:pt x="1436627" y="1154550"/>
                        <a:pt x="1462246" y="1094270"/>
                      </a:cubicBezTo>
                      <a:cubicBezTo>
                        <a:pt x="1487865" y="1033990"/>
                        <a:pt x="1518759" y="949598"/>
                        <a:pt x="1530061" y="881782"/>
                      </a:cubicBezTo>
                      <a:cubicBezTo>
                        <a:pt x="1541364" y="813967"/>
                        <a:pt x="1539103" y="755948"/>
                        <a:pt x="1530061" y="687379"/>
                      </a:cubicBezTo>
                      <a:cubicBezTo>
                        <a:pt x="1521019" y="618810"/>
                        <a:pt x="1503689" y="531404"/>
                        <a:pt x="1475809" y="470370"/>
                      </a:cubicBezTo>
                      <a:cubicBezTo>
                        <a:pt x="1447929" y="409336"/>
                        <a:pt x="1412515" y="373168"/>
                        <a:pt x="1362783" y="321176"/>
                      </a:cubicBezTo>
                      <a:cubicBezTo>
                        <a:pt x="1313052" y="269185"/>
                        <a:pt x="1241470" y="194588"/>
                        <a:pt x="1177422" y="158420"/>
                      </a:cubicBezTo>
                      <a:cubicBezTo>
                        <a:pt x="1113374" y="122252"/>
                        <a:pt x="1053847" y="115470"/>
                        <a:pt x="978497" y="104168"/>
                      </a:cubicBezTo>
                      <a:cubicBezTo>
                        <a:pt x="940821" y="98516"/>
                        <a:pt x="897683" y="93242"/>
                        <a:pt x="853886" y="90322"/>
                      </a:cubicBezTo>
                      <a:close/>
                      <a:moveTo>
                        <a:pt x="858864" y="2661"/>
                      </a:moveTo>
                      <a:cubicBezTo>
                        <a:pt x="908077" y="5941"/>
                        <a:pt x="956549" y="11868"/>
                        <a:pt x="998882" y="18218"/>
                      </a:cubicBezTo>
                      <a:cubicBezTo>
                        <a:pt x="1083549" y="30918"/>
                        <a:pt x="1150435" y="38538"/>
                        <a:pt x="1222402" y="79178"/>
                      </a:cubicBezTo>
                      <a:cubicBezTo>
                        <a:pt x="1294369" y="119818"/>
                        <a:pt x="1374802" y="203638"/>
                        <a:pt x="1430682" y="262058"/>
                      </a:cubicBezTo>
                      <a:cubicBezTo>
                        <a:pt x="1486562" y="320478"/>
                        <a:pt x="1526355" y="361118"/>
                        <a:pt x="1557682" y="429698"/>
                      </a:cubicBezTo>
                      <a:cubicBezTo>
                        <a:pt x="1589009" y="498278"/>
                        <a:pt x="1608482" y="596491"/>
                        <a:pt x="1618642" y="673538"/>
                      </a:cubicBezTo>
                      <a:cubicBezTo>
                        <a:pt x="1628802" y="750585"/>
                        <a:pt x="1631342" y="815778"/>
                        <a:pt x="1618642" y="891978"/>
                      </a:cubicBezTo>
                      <a:cubicBezTo>
                        <a:pt x="1605942" y="968178"/>
                        <a:pt x="1571229" y="1063005"/>
                        <a:pt x="1542442" y="1130738"/>
                      </a:cubicBezTo>
                      <a:cubicBezTo>
                        <a:pt x="1513655" y="1198471"/>
                        <a:pt x="1492489" y="1246731"/>
                        <a:pt x="1445922" y="1298378"/>
                      </a:cubicBezTo>
                      <a:cubicBezTo>
                        <a:pt x="1399355" y="1350025"/>
                        <a:pt x="1339242" y="1394051"/>
                        <a:pt x="1263042" y="1440618"/>
                      </a:cubicBezTo>
                      <a:cubicBezTo>
                        <a:pt x="1186842" y="1487185"/>
                        <a:pt x="1068308" y="1552378"/>
                        <a:pt x="988722" y="1577778"/>
                      </a:cubicBezTo>
                      <a:cubicBezTo>
                        <a:pt x="909136" y="1603178"/>
                        <a:pt x="866802" y="1601485"/>
                        <a:pt x="785522" y="1593018"/>
                      </a:cubicBezTo>
                      <a:cubicBezTo>
                        <a:pt x="704242" y="1584551"/>
                        <a:pt x="578089" y="1553225"/>
                        <a:pt x="501042" y="1526978"/>
                      </a:cubicBezTo>
                      <a:cubicBezTo>
                        <a:pt x="423995" y="1500731"/>
                        <a:pt x="379122" y="1481258"/>
                        <a:pt x="323242" y="1435538"/>
                      </a:cubicBezTo>
                      <a:cubicBezTo>
                        <a:pt x="267362" y="1389818"/>
                        <a:pt x="206931" y="1313724"/>
                        <a:pt x="165762" y="1252658"/>
                      </a:cubicBezTo>
                      <a:cubicBezTo>
                        <a:pt x="124593" y="1191592"/>
                        <a:pt x="99087" y="1125023"/>
                        <a:pt x="76227" y="1069143"/>
                      </a:cubicBezTo>
                      <a:cubicBezTo>
                        <a:pt x="53367" y="1013263"/>
                        <a:pt x="44583" y="986064"/>
                        <a:pt x="32412" y="949763"/>
                      </a:cubicBezTo>
                      <a:cubicBezTo>
                        <a:pt x="20241" y="913462"/>
                        <a:pt x="6377" y="900762"/>
                        <a:pt x="3202" y="851338"/>
                      </a:cubicBezTo>
                      <a:cubicBezTo>
                        <a:pt x="27" y="801914"/>
                        <a:pt x="-5265" y="728571"/>
                        <a:pt x="13362" y="653218"/>
                      </a:cubicBezTo>
                      <a:cubicBezTo>
                        <a:pt x="31989" y="577865"/>
                        <a:pt x="75169" y="471185"/>
                        <a:pt x="114962" y="399218"/>
                      </a:cubicBezTo>
                      <a:cubicBezTo>
                        <a:pt x="154755" y="327251"/>
                        <a:pt x="195395" y="276451"/>
                        <a:pt x="252122" y="221418"/>
                      </a:cubicBezTo>
                      <a:cubicBezTo>
                        <a:pt x="308849" y="166385"/>
                        <a:pt x="378275" y="105425"/>
                        <a:pt x="455322" y="69018"/>
                      </a:cubicBezTo>
                      <a:cubicBezTo>
                        <a:pt x="532369" y="32611"/>
                        <a:pt x="623809" y="11445"/>
                        <a:pt x="714402" y="2978"/>
                      </a:cubicBezTo>
                      <a:cubicBezTo>
                        <a:pt x="759699" y="-1256"/>
                        <a:pt x="809652" y="-621"/>
                        <a:pt x="858864" y="2661"/>
                      </a:cubicBezTo>
                      <a:close/>
                    </a:path>
                  </a:pathLst>
                </a:cu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00AE0B5A-876A-4B1D-8E1F-DB0A143429D0}"/>
                    </a:ext>
                  </a:extLst>
                </p:cNvPr>
                <p:cNvGrpSpPr/>
                <p:nvPr/>
              </p:nvGrpSpPr>
              <p:grpSpPr>
                <a:xfrm>
                  <a:off x="2194816" y="3523486"/>
                  <a:ext cx="2997902" cy="2016380"/>
                  <a:chOff x="2194816" y="3523486"/>
                  <a:chExt cx="2997902" cy="2016380"/>
                </a:xfrm>
                <a:grpFill/>
              </p:grpSpPr>
              <p:grpSp>
                <p:nvGrpSpPr>
                  <p:cNvPr id="190" name="그룹 189">
                    <a:extLst>
                      <a:ext uri="{FF2B5EF4-FFF2-40B4-BE49-F238E27FC236}">
                        <a16:creationId xmlns:a16="http://schemas.microsoft.com/office/drawing/2014/main" id="{27CC3EE3-224F-486B-AEF3-4E4236FFF6B6}"/>
                      </a:ext>
                    </a:extLst>
                  </p:cNvPr>
                  <p:cNvGrpSpPr/>
                  <p:nvPr/>
                </p:nvGrpSpPr>
                <p:grpSpPr>
                  <a:xfrm rot="222267">
                    <a:off x="4362432" y="3599665"/>
                    <a:ext cx="207683" cy="650089"/>
                    <a:chOff x="8216528" y="4445069"/>
                    <a:chExt cx="333469" cy="1043825"/>
                  </a:xfrm>
                  <a:grpFill/>
                </p:grpSpPr>
                <p:grpSp>
                  <p:nvGrpSpPr>
                    <p:cNvPr id="296" name="그룹 295">
                      <a:extLst>
                        <a:ext uri="{FF2B5EF4-FFF2-40B4-BE49-F238E27FC236}">
                          <a16:creationId xmlns:a16="http://schemas.microsoft.com/office/drawing/2014/main" id="{39A741EC-E855-4B50-9DFE-67EC89DB9E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37530" y="4487578"/>
                      <a:ext cx="307261" cy="1001316"/>
                      <a:chOff x="9378315" y="4202430"/>
                      <a:chExt cx="240030" cy="782217"/>
                    </a:xfrm>
                    <a:grpFill/>
                  </p:grpSpPr>
                  <p:sp>
                    <p:nvSpPr>
                      <p:cNvPr id="300" name="자유형 373">
                        <a:extLst>
                          <a:ext uri="{FF2B5EF4-FFF2-40B4-BE49-F238E27FC236}">
                            <a16:creationId xmlns:a16="http://schemas.microsoft.com/office/drawing/2014/main" id="{43A0F132-1F18-4208-8F80-C344245238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94521" y="4202430"/>
                        <a:ext cx="98702" cy="782217"/>
                      </a:xfrm>
                      <a:custGeom>
                        <a:avLst/>
                        <a:gdLst>
                          <a:gd name="connsiteX0" fmla="*/ 0 w 19050"/>
                          <a:gd name="connsiteY0" fmla="*/ 0 h 367665"/>
                          <a:gd name="connsiteX1" fmla="*/ 13335 w 19050"/>
                          <a:gd name="connsiteY1" fmla="*/ 68580 h 367665"/>
                          <a:gd name="connsiteX2" fmla="*/ 15240 w 19050"/>
                          <a:gd name="connsiteY2" fmla="*/ 158115 h 367665"/>
                          <a:gd name="connsiteX3" fmla="*/ 13335 w 19050"/>
                          <a:gd name="connsiteY3" fmla="*/ 262890 h 367665"/>
                          <a:gd name="connsiteX4" fmla="*/ 19050 w 19050"/>
                          <a:gd name="connsiteY4" fmla="*/ 367665 h 367665"/>
                          <a:gd name="connsiteX0" fmla="*/ 0 w 18887"/>
                          <a:gd name="connsiteY0" fmla="*/ 0 h 573067"/>
                          <a:gd name="connsiteX1" fmla="*/ 13335 w 18887"/>
                          <a:gd name="connsiteY1" fmla="*/ 68580 h 573067"/>
                          <a:gd name="connsiteX2" fmla="*/ 15240 w 18887"/>
                          <a:gd name="connsiteY2" fmla="*/ 158115 h 573067"/>
                          <a:gd name="connsiteX3" fmla="*/ 13335 w 18887"/>
                          <a:gd name="connsiteY3" fmla="*/ 262890 h 573067"/>
                          <a:gd name="connsiteX4" fmla="*/ 18887 w 18887"/>
                          <a:gd name="connsiteY4" fmla="*/ 573067 h 573067"/>
                          <a:gd name="connsiteX0" fmla="*/ 0 w 72251"/>
                          <a:gd name="connsiteY0" fmla="*/ 0 h 1464683"/>
                          <a:gd name="connsiteX1" fmla="*/ 13335 w 72251"/>
                          <a:gd name="connsiteY1" fmla="*/ 68580 h 1464683"/>
                          <a:gd name="connsiteX2" fmla="*/ 15240 w 72251"/>
                          <a:gd name="connsiteY2" fmla="*/ 158115 h 1464683"/>
                          <a:gd name="connsiteX3" fmla="*/ 13335 w 72251"/>
                          <a:gd name="connsiteY3" fmla="*/ 262890 h 1464683"/>
                          <a:gd name="connsiteX4" fmla="*/ 72251 w 72251"/>
                          <a:gd name="connsiteY4" fmla="*/ 1464684 h 1464683"/>
                          <a:gd name="connsiteX0" fmla="*/ 0 w 72251"/>
                          <a:gd name="connsiteY0" fmla="*/ 0 h 1464684"/>
                          <a:gd name="connsiteX1" fmla="*/ 13335 w 72251"/>
                          <a:gd name="connsiteY1" fmla="*/ 68580 h 1464684"/>
                          <a:gd name="connsiteX2" fmla="*/ 15240 w 72251"/>
                          <a:gd name="connsiteY2" fmla="*/ 158115 h 1464684"/>
                          <a:gd name="connsiteX3" fmla="*/ 13335 w 72251"/>
                          <a:gd name="connsiteY3" fmla="*/ 262890 h 1464684"/>
                          <a:gd name="connsiteX4" fmla="*/ 44762 w 72251"/>
                          <a:gd name="connsiteY4" fmla="*/ 990428 h 1464684"/>
                          <a:gd name="connsiteX5" fmla="*/ 72251 w 72251"/>
                          <a:gd name="connsiteY5" fmla="*/ 1464684 h 1464684"/>
                          <a:gd name="connsiteX0" fmla="*/ 0 w 72251"/>
                          <a:gd name="connsiteY0" fmla="*/ 0 h 1464684"/>
                          <a:gd name="connsiteX1" fmla="*/ 13335 w 72251"/>
                          <a:gd name="connsiteY1" fmla="*/ 68580 h 1464684"/>
                          <a:gd name="connsiteX2" fmla="*/ 15240 w 72251"/>
                          <a:gd name="connsiteY2" fmla="*/ 158115 h 1464684"/>
                          <a:gd name="connsiteX3" fmla="*/ 13335 w 72251"/>
                          <a:gd name="connsiteY3" fmla="*/ 262890 h 1464684"/>
                          <a:gd name="connsiteX4" fmla="*/ 5910 w 72251"/>
                          <a:gd name="connsiteY4" fmla="*/ 997310 h 1464684"/>
                          <a:gd name="connsiteX5" fmla="*/ 72251 w 72251"/>
                          <a:gd name="connsiteY5" fmla="*/ 1464684 h 1464684"/>
                          <a:gd name="connsiteX0" fmla="*/ 0 w 42687"/>
                          <a:gd name="connsiteY0" fmla="*/ 0 h 2221952"/>
                          <a:gd name="connsiteX1" fmla="*/ 13335 w 42687"/>
                          <a:gd name="connsiteY1" fmla="*/ 68580 h 2221952"/>
                          <a:gd name="connsiteX2" fmla="*/ 15240 w 42687"/>
                          <a:gd name="connsiteY2" fmla="*/ 158115 h 2221952"/>
                          <a:gd name="connsiteX3" fmla="*/ 13335 w 42687"/>
                          <a:gd name="connsiteY3" fmla="*/ 262890 h 2221952"/>
                          <a:gd name="connsiteX4" fmla="*/ 5910 w 42687"/>
                          <a:gd name="connsiteY4" fmla="*/ 997310 h 2221952"/>
                          <a:gd name="connsiteX5" fmla="*/ 42687 w 42687"/>
                          <a:gd name="connsiteY5" fmla="*/ 2221952 h 2221952"/>
                          <a:gd name="connsiteX0" fmla="*/ 0 w 80938"/>
                          <a:gd name="connsiteY0" fmla="*/ 0 h 2221952"/>
                          <a:gd name="connsiteX1" fmla="*/ 13335 w 80938"/>
                          <a:gd name="connsiteY1" fmla="*/ 68580 h 2221952"/>
                          <a:gd name="connsiteX2" fmla="*/ 15240 w 80938"/>
                          <a:gd name="connsiteY2" fmla="*/ 158115 h 2221952"/>
                          <a:gd name="connsiteX3" fmla="*/ 13335 w 80938"/>
                          <a:gd name="connsiteY3" fmla="*/ 262890 h 2221952"/>
                          <a:gd name="connsiteX4" fmla="*/ 5910 w 80938"/>
                          <a:gd name="connsiteY4" fmla="*/ 997310 h 2221952"/>
                          <a:gd name="connsiteX5" fmla="*/ 42687 w 80938"/>
                          <a:gd name="connsiteY5" fmla="*/ 2221952 h 2221952"/>
                          <a:gd name="connsiteX0" fmla="*/ 0 w 101992"/>
                          <a:gd name="connsiteY0" fmla="*/ 0 h 2221952"/>
                          <a:gd name="connsiteX1" fmla="*/ 13335 w 101992"/>
                          <a:gd name="connsiteY1" fmla="*/ 68580 h 2221952"/>
                          <a:gd name="connsiteX2" fmla="*/ 15240 w 101992"/>
                          <a:gd name="connsiteY2" fmla="*/ 158115 h 2221952"/>
                          <a:gd name="connsiteX3" fmla="*/ 13335 w 101992"/>
                          <a:gd name="connsiteY3" fmla="*/ 262890 h 2221952"/>
                          <a:gd name="connsiteX4" fmla="*/ 78192 w 101992"/>
                          <a:gd name="connsiteY4" fmla="*/ 989720 h 2221952"/>
                          <a:gd name="connsiteX5" fmla="*/ 42687 w 101992"/>
                          <a:gd name="connsiteY5" fmla="*/ 2221952 h 2221952"/>
                          <a:gd name="connsiteX0" fmla="*/ 0 w 140323"/>
                          <a:gd name="connsiteY0" fmla="*/ 0 h 2232879"/>
                          <a:gd name="connsiteX1" fmla="*/ 13335 w 140323"/>
                          <a:gd name="connsiteY1" fmla="*/ 68580 h 2232879"/>
                          <a:gd name="connsiteX2" fmla="*/ 15240 w 140323"/>
                          <a:gd name="connsiteY2" fmla="*/ 158115 h 2232879"/>
                          <a:gd name="connsiteX3" fmla="*/ 13335 w 140323"/>
                          <a:gd name="connsiteY3" fmla="*/ 262890 h 2232879"/>
                          <a:gd name="connsiteX4" fmla="*/ 78192 w 140323"/>
                          <a:gd name="connsiteY4" fmla="*/ 989720 h 2232879"/>
                          <a:gd name="connsiteX5" fmla="*/ 98701 w 140323"/>
                          <a:gd name="connsiteY5" fmla="*/ 2232879 h 2232879"/>
                          <a:gd name="connsiteX0" fmla="*/ 0 w 98701"/>
                          <a:gd name="connsiteY0" fmla="*/ 0 h 2232879"/>
                          <a:gd name="connsiteX1" fmla="*/ 13335 w 98701"/>
                          <a:gd name="connsiteY1" fmla="*/ 68580 h 2232879"/>
                          <a:gd name="connsiteX2" fmla="*/ 15240 w 98701"/>
                          <a:gd name="connsiteY2" fmla="*/ 158115 h 2232879"/>
                          <a:gd name="connsiteX3" fmla="*/ 13335 w 98701"/>
                          <a:gd name="connsiteY3" fmla="*/ 262890 h 2232879"/>
                          <a:gd name="connsiteX4" fmla="*/ 78192 w 98701"/>
                          <a:gd name="connsiteY4" fmla="*/ 989720 h 2232879"/>
                          <a:gd name="connsiteX5" fmla="*/ 98701 w 98701"/>
                          <a:gd name="connsiteY5" fmla="*/ 2232879 h 2232879"/>
                          <a:gd name="connsiteX0" fmla="*/ 0 w 98706"/>
                          <a:gd name="connsiteY0" fmla="*/ 0 h 2232879"/>
                          <a:gd name="connsiteX1" fmla="*/ 13335 w 98706"/>
                          <a:gd name="connsiteY1" fmla="*/ 68580 h 2232879"/>
                          <a:gd name="connsiteX2" fmla="*/ 15240 w 98706"/>
                          <a:gd name="connsiteY2" fmla="*/ 158115 h 2232879"/>
                          <a:gd name="connsiteX3" fmla="*/ 13335 w 98706"/>
                          <a:gd name="connsiteY3" fmla="*/ 262890 h 2232879"/>
                          <a:gd name="connsiteX4" fmla="*/ 78192 w 98706"/>
                          <a:gd name="connsiteY4" fmla="*/ 989720 h 2232879"/>
                          <a:gd name="connsiteX5" fmla="*/ 66802 w 98706"/>
                          <a:gd name="connsiteY5" fmla="*/ 2090417 h 2232879"/>
                          <a:gd name="connsiteX6" fmla="*/ 98701 w 98706"/>
                          <a:gd name="connsiteY6" fmla="*/ 2232879 h 2232879"/>
                          <a:gd name="connsiteX0" fmla="*/ 0 w 98706"/>
                          <a:gd name="connsiteY0" fmla="*/ 0 h 2232879"/>
                          <a:gd name="connsiteX1" fmla="*/ 13335 w 98706"/>
                          <a:gd name="connsiteY1" fmla="*/ 68580 h 2232879"/>
                          <a:gd name="connsiteX2" fmla="*/ 13335 w 98706"/>
                          <a:gd name="connsiteY2" fmla="*/ 262890 h 2232879"/>
                          <a:gd name="connsiteX3" fmla="*/ 78192 w 98706"/>
                          <a:gd name="connsiteY3" fmla="*/ 989720 h 2232879"/>
                          <a:gd name="connsiteX4" fmla="*/ 66802 w 98706"/>
                          <a:gd name="connsiteY4" fmla="*/ 2090417 h 2232879"/>
                          <a:gd name="connsiteX5" fmla="*/ 98701 w 98706"/>
                          <a:gd name="connsiteY5" fmla="*/ 2232879 h 2232879"/>
                          <a:gd name="connsiteX0" fmla="*/ 0 w 98706"/>
                          <a:gd name="connsiteY0" fmla="*/ 0 h 2232879"/>
                          <a:gd name="connsiteX1" fmla="*/ 13335 w 98706"/>
                          <a:gd name="connsiteY1" fmla="*/ 262890 h 2232879"/>
                          <a:gd name="connsiteX2" fmla="*/ 78192 w 98706"/>
                          <a:gd name="connsiteY2" fmla="*/ 989720 h 2232879"/>
                          <a:gd name="connsiteX3" fmla="*/ 66802 w 98706"/>
                          <a:gd name="connsiteY3" fmla="*/ 2090417 h 2232879"/>
                          <a:gd name="connsiteX4" fmla="*/ 98701 w 98706"/>
                          <a:gd name="connsiteY4" fmla="*/ 2232879 h 2232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706" h="2232879">
                            <a:moveTo>
                              <a:pt x="0" y="0"/>
                            </a:moveTo>
                            <a:cubicBezTo>
                              <a:pt x="2778" y="54769"/>
                              <a:pt x="303" y="97937"/>
                              <a:pt x="13335" y="262890"/>
                            </a:cubicBezTo>
                            <a:cubicBezTo>
                              <a:pt x="26367" y="427843"/>
                              <a:pt x="63515" y="685991"/>
                              <a:pt x="78192" y="989720"/>
                            </a:cubicBezTo>
                            <a:cubicBezTo>
                              <a:pt x="92869" y="1293450"/>
                              <a:pt x="63384" y="1883224"/>
                              <a:pt x="66802" y="2090417"/>
                            </a:cubicBezTo>
                            <a:cubicBezTo>
                              <a:pt x="70220" y="2297610"/>
                              <a:pt x="99151" y="2208277"/>
                              <a:pt x="98701" y="2232879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01" name="자유형 374">
                        <a:extLst>
                          <a:ext uri="{FF2B5EF4-FFF2-40B4-BE49-F238E27FC236}">
                            <a16:creationId xmlns:a16="http://schemas.microsoft.com/office/drawing/2014/main" id="{B94A26E3-F840-4D30-9403-CAB0D16543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78315" y="4204335"/>
                        <a:ext cx="240030" cy="128179"/>
                      </a:xfrm>
                      <a:custGeom>
                        <a:avLst/>
                        <a:gdLst>
                          <a:gd name="connsiteX0" fmla="*/ 0 w 240030"/>
                          <a:gd name="connsiteY0" fmla="*/ 9525 h 128179"/>
                          <a:gd name="connsiteX1" fmla="*/ 66675 w 240030"/>
                          <a:gd name="connsiteY1" fmla="*/ 112395 h 128179"/>
                          <a:gd name="connsiteX2" fmla="*/ 175260 w 240030"/>
                          <a:gd name="connsiteY2" fmla="*/ 116205 h 128179"/>
                          <a:gd name="connsiteX3" fmla="*/ 240030 w 240030"/>
                          <a:gd name="connsiteY3" fmla="*/ 0 h 1281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40030" h="128179">
                            <a:moveTo>
                              <a:pt x="0" y="9525"/>
                            </a:moveTo>
                            <a:cubicBezTo>
                              <a:pt x="18732" y="52070"/>
                              <a:pt x="37465" y="94615"/>
                              <a:pt x="66675" y="112395"/>
                            </a:cubicBezTo>
                            <a:cubicBezTo>
                              <a:pt x="95885" y="130175"/>
                              <a:pt x="146368" y="134938"/>
                              <a:pt x="175260" y="116205"/>
                            </a:cubicBezTo>
                            <a:cubicBezTo>
                              <a:pt x="204153" y="97473"/>
                              <a:pt x="222091" y="48736"/>
                              <a:pt x="240030" y="0"/>
                            </a:cubicBezTo>
                          </a:path>
                        </a:pathLst>
                      </a:custGeom>
                      <a:no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97" name="타원 54">
                      <a:extLst>
                        <a:ext uri="{FF2B5EF4-FFF2-40B4-BE49-F238E27FC236}">
                          <a16:creationId xmlns:a16="http://schemas.microsoft.com/office/drawing/2014/main" id="{B4227991-D2C2-42EB-BF21-110119F9CA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3425" y="4445069"/>
                      <a:ext cx="42004" cy="59690"/>
                    </a:xfrm>
                    <a:custGeom>
                      <a:avLst/>
                      <a:gdLst>
                        <a:gd name="connsiteX0" fmla="*/ 0 w 57244"/>
                        <a:gd name="connsiteY0" fmla="*/ 29845 h 59690"/>
                        <a:gd name="connsiteX1" fmla="*/ 28622 w 57244"/>
                        <a:gd name="connsiteY1" fmla="*/ 0 h 59690"/>
                        <a:gd name="connsiteX2" fmla="*/ 57244 w 57244"/>
                        <a:gd name="connsiteY2" fmla="*/ 29845 h 59690"/>
                        <a:gd name="connsiteX3" fmla="*/ 28622 w 57244"/>
                        <a:gd name="connsiteY3" fmla="*/ 59690 h 59690"/>
                        <a:gd name="connsiteX4" fmla="*/ 0 w 57244"/>
                        <a:gd name="connsiteY4" fmla="*/ 29845 h 59690"/>
                        <a:gd name="connsiteX0" fmla="*/ 0 w 42004"/>
                        <a:gd name="connsiteY0" fmla="*/ 29845 h 59690"/>
                        <a:gd name="connsiteX1" fmla="*/ 28622 w 42004"/>
                        <a:gd name="connsiteY1" fmla="*/ 0 h 59690"/>
                        <a:gd name="connsiteX2" fmla="*/ 42004 w 42004"/>
                        <a:gd name="connsiteY2" fmla="*/ 29845 h 59690"/>
                        <a:gd name="connsiteX3" fmla="*/ 28622 w 42004"/>
                        <a:gd name="connsiteY3" fmla="*/ 59690 h 59690"/>
                        <a:gd name="connsiteX4" fmla="*/ 0 w 42004"/>
                        <a:gd name="connsiteY4" fmla="*/ 29845 h 59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004" h="59690">
                          <a:moveTo>
                            <a:pt x="0" y="29845"/>
                          </a:moveTo>
                          <a:cubicBezTo>
                            <a:pt x="0" y="13362"/>
                            <a:pt x="21621" y="0"/>
                            <a:pt x="28622" y="0"/>
                          </a:cubicBezTo>
                          <a:cubicBezTo>
                            <a:pt x="35623" y="0"/>
                            <a:pt x="42004" y="13362"/>
                            <a:pt x="42004" y="29845"/>
                          </a:cubicBezTo>
                          <a:cubicBezTo>
                            <a:pt x="42004" y="46328"/>
                            <a:pt x="35623" y="59690"/>
                            <a:pt x="28622" y="59690"/>
                          </a:cubicBezTo>
                          <a:cubicBezTo>
                            <a:pt x="21621" y="59690"/>
                            <a:pt x="0" y="46328"/>
                            <a:pt x="0" y="29845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8" name="타원 54">
                      <a:extLst>
                        <a:ext uri="{FF2B5EF4-FFF2-40B4-BE49-F238E27FC236}">
                          <a16:creationId xmlns:a16="http://schemas.microsoft.com/office/drawing/2014/main" id="{D65CCCD7-43F7-4440-88D3-2063436CE5F2}"/>
                        </a:ext>
                      </a:extLst>
                    </p:cNvPr>
                    <p:cNvSpPr/>
                    <p:nvPr/>
                  </p:nvSpPr>
                  <p:spPr>
                    <a:xfrm rot="1800000">
                      <a:off x="8216528" y="4480179"/>
                      <a:ext cx="42004" cy="59690"/>
                    </a:xfrm>
                    <a:custGeom>
                      <a:avLst/>
                      <a:gdLst>
                        <a:gd name="connsiteX0" fmla="*/ 0 w 57244"/>
                        <a:gd name="connsiteY0" fmla="*/ 29845 h 59690"/>
                        <a:gd name="connsiteX1" fmla="*/ 28622 w 57244"/>
                        <a:gd name="connsiteY1" fmla="*/ 0 h 59690"/>
                        <a:gd name="connsiteX2" fmla="*/ 57244 w 57244"/>
                        <a:gd name="connsiteY2" fmla="*/ 29845 h 59690"/>
                        <a:gd name="connsiteX3" fmla="*/ 28622 w 57244"/>
                        <a:gd name="connsiteY3" fmla="*/ 59690 h 59690"/>
                        <a:gd name="connsiteX4" fmla="*/ 0 w 57244"/>
                        <a:gd name="connsiteY4" fmla="*/ 29845 h 59690"/>
                        <a:gd name="connsiteX0" fmla="*/ 0 w 42004"/>
                        <a:gd name="connsiteY0" fmla="*/ 29845 h 59690"/>
                        <a:gd name="connsiteX1" fmla="*/ 28622 w 42004"/>
                        <a:gd name="connsiteY1" fmla="*/ 0 h 59690"/>
                        <a:gd name="connsiteX2" fmla="*/ 42004 w 42004"/>
                        <a:gd name="connsiteY2" fmla="*/ 29845 h 59690"/>
                        <a:gd name="connsiteX3" fmla="*/ 28622 w 42004"/>
                        <a:gd name="connsiteY3" fmla="*/ 59690 h 59690"/>
                        <a:gd name="connsiteX4" fmla="*/ 0 w 42004"/>
                        <a:gd name="connsiteY4" fmla="*/ 29845 h 59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004" h="59690">
                          <a:moveTo>
                            <a:pt x="0" y="29845"/>
                          </a:moveTo>
                          <a:cubicBezTo>
                            <a:pt x="0" y="13362"/>
                            <a:pt x="21621" y="0"/>
                            <a:pt x="28622" y="0"/>
                          </a:cubicBezTo>
                          <a:cubicBezTo>
                            <a:pt x="35623" y="0"/>
                            <a:pt x="42004" y="13362"/>
                            <a:pt x="42004" y="29845"/>
                          </a:cubicBezTo>
                          <a:cubicBezTo>
                            <a:pt x="42004" y="46328"/>
                            <a:pt x="35623" y="59690"/>
                            <a:pt x="28622" y="59690"/>
                          </a:cubicBezTo>
                          <a:cubicBezTo>
                            <a:pt x="21621" y="59690"/>
                            <a:pt x="0" y="46328"/>
                            <a:pt x="0" y="29845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9" name="타원 54">
                      <a:extLst>
                        <a:ext uri="{FF2B5EF4-FFF2-40B4-BE49-F238E27FC236}">
                          <a16:creationId xmlns:a16="http://schemas.microsoft.com/office/drawing/2014/main" id="{338104DA-7970-4ED4-8D44-AAB63D9530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7993" y="4471167"/>
                      <a:ext cx="42004" cy="59690"/>
                    </a:xfrm>
                    <a:custGeom>
                      <a:avLst/>
                      <a:gdLst>
                        <a:gd name="connsiteX0" fmla="*/ 0 w 57244"/>
                        <a:gd name="connsiteY0" fmla="*/ 29845 h 59690"/>
                        <a:gd name="connsiteX1" fmla="*/ 28622 w 57244"/>
                        <a:gd name="connsiteY1" fmla="*/ 0 h 59690"/>
                        <a:gd name="connsiteX2" fmla="*/ 57244 w 57244"/>
                        <a:gd name="connsiteY2" fmla="*/ 29845 h 59690"/>
                        <a:gd name="connsiteX3" fmla="*/ 28622 w 57244"/>
                        <a:gd name="connsiteY3" fmla="*/ 59690 h 59690"/>
                        <a:gd name="connsiteX4" fmla="*/ 0 w 57244"/>
                        <a:gd name="connsiteY4" fmla="*/ 29845 h 59690"/>
                        <a:gd name="connsiteX0" fmla="*/ 0 w 42004"/>
                        <a:gd name="connsiteY0" fmla="*/ 29845 h 59690"/>
                        <a:gd name="connsiteX1" fmla="*/ 28622 w 42004"/>
                        <a:gd name="connsiteY1" fmla="*/ 0 h 59690"/>
                        <a:gd name="connsiteX2" fmla="*/ 42004 w 42004"/>
                        <a:gd name="connsiteY2" fmla="*/ 29845 h 59690"/>
                        <a:gd name="connsiteX3" fmla="*/ 28622 w 42004"/>
                        <a:gd name="connsiteY3" fmla="*/ 59690 h 59690"/>
                        <a:gd name="connsiteX4" fmla="*/ 0 w 42004"/>
                        <a:gd name="connsiteY4" fmla="*/ 29845 h 59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004" h="59690">
                          <a:moveTo>
                            <a:pt x="0" y="29845"/>
                          </a:moveTo>
                          <a:cubicBezTo>
                            <a:pt x="0" y="13362"/>
                            <a:pt x="21621" y="0"/>
                            <a:pt x="28622" y="0"/>
                          </a:cubicBezTo>
                          <a:cubicBezTo>
                            <a:pt x="35623" y="0"/>
                            <a:pt x="42004" y="13362"/>
                            <a:pt x="42004" y="29845"/>
                          </a:cubicBezTo>
                          <a:cubicBezTo>
                            <a:pt x="42004" y="46328"/>
                            <a:pt x="35623" y="59690"/>
                            <a:pt x="28622" y="59690"/>
                          </a:cubicBezTo>
                          <a:cubicBezTo>
                            <a:pt x="21621" y="59690"/>
                            <a:pt x="0" y="46328"/>
                            <a:pt x="0" y="29845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91" name="그룹 190">
                    <a:extLst>
                      <a:ext uri="{FF2B5EF4-FFF2-40B4-BE49-F238E27FC236}">
                        <a16:creationId xmlns:a16="http://schemas.microsoft.com/office/drawing/2014/main" id="{2932D082-EB00-470E-9886-B8CD3AEC3D2F}"/>
                      </a:ext>
                    </a:extLst>
                  </p:cNvPr>
                  <p:cNvGrpSpPr/>
                  <p:nvPr/>
                </p:nvGrpSpPr>
                <p:grpSpPr>
                  <a:xfrm rot="222267">
                    <a:off x="4478428" y="3523486"/>
                    <a:ext cx="227794" cy="713039"/>
                    <a:chOff x="8216528" y="4445069"/>
                    <a:chExt cx="333469" cy="1043825"/>
                  </a:xfrm>
                  <a:grpFill/>
                </p:grpSpPr>
                <p:grpSp>
                  <p:nvGrpSpPr>
                    <p:cNvPr id="290" name="그룹 289">
                      <a:extLst>
                        <a:ext uri="{FF2B5EF4-FFF2-40B4-BE49-F238E27FC236}">
                          <a16:creationId xmlns:a16="http://schemas.microsoft.com/office/drawing/2014/main" id="{C99BA9DC-0AFD-4798-A47F-FD49325967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37530" y="4487578"/>
                      <a:ext cx="307261" cy="1001316"/>
                      <a:chOff x="9378315" y="4202430"/>
                      <a:chExt cx="240030" cy="782217"/>
                    </a:xfrm>
                    <a:grpFill/>
                  </p:grpSpPr>
                  <p:sp>
                    <p:nvSpPr>
                      <p:cNvPr id="294" name="자유형 367">
                        <a:extLst>
                          <a:ext uri="{FF2B5EF4-FFF2-40B4-BE49-F238E27FC236}">
                            <a16:creationId xmlns:a16="http://schemas.microsoft.com/office/drawing/2014/main" id="{6027D0C2-29BF-4D19-856C-C29EF63DF4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94521" y="4202430"/>
                        <a:ext cx="98702" cy="782217"/>
                      </a:xfrm>
                      <a:custGeom>
                        <a:avLst/>
                        <a:gdLst>
                          <a:gd name="connsiteX0" fmla="*/ 0 w 19050"/>
                          <a:gd name="connsiteY0" fmla="*/ 0 h 367665"/>
                          <a:gd name="connsiteX1" fmla="*/ 13335 w 19050"/>
                          <a:gd name="connsiteY1" fmla="*/ 68580 h 367665"/>
                          <a:gd name="connsiteX2" fmla="*/ 15240 w 19050"/>
                          <a:gd name="connsiteY2" fmla="*/ 158115 h 367665"/>
                          <a:gd name="connsiteX3" fmla="*/ 13335 w 19050"/>
                          <a:gd name="connsiteY3" fmla="*/ 262890 h 367665"/>
                          <a:gd name="connsiteX4" fmla="*/ 19050 w 19050"/>
                          <a:gd name="connsiteY4" fmla="*/ 367665 h 367665"/>
                          <a:gd name="connsiteX0" fmla="*/ 0 w 18887"/>
                          <a:gd name="connsiteY0" fmla="*/ 0 h 573067"/>
                          <a:gd name="connsiteX1" fmla="*/ 13335 w 18887"/>
                          <a:gd name="connsiteY1" fmla="*/ 68580 h 573067"/>
                          <a:gd name="connsiteX2" fmla="*/ 15240 w 18887"/>
                          <a:gd name="connsiteY2" fmla="*/ 158115 h 573067"/>
                          <a:gd name="connsiteX3" fmla="*/ 13335 w 18887"/>
                          <a:gd name="connsiteY3" fmla="*/ 262890 h 573067"/>
                          <a:gd name="connsiteX4" fmla="*/ 18887 w 18887"/>
                          <a:gd name="connsiteY4" fmla="*/ 573067 h 573067"/>
                          <a:gd name="connsiteX0" fmla="*/ 0 w 72251"/>
                          <a:gd name="connsiteY0" fmla="*/ 0 h 1464683"/>
                          <a:gd name="connsiteX1" fmla="*/ 13335 w 72251"/>
                          <a:gd name="connsiteY1" fmla="*/ 68580 h 1464683"/>
                          <a:gd name="connsiteX2" fmla="*/ 15240 w 72251"/>
                          <a:gd name="connsiteY2" fmla="*/ 158115 h 1464683"/>
                          <a:gd name="connsiteX3" fmla="*/ 13335 w 72251"/>
                          <a:gd name="connsiteY3" fmla="*/ 262890 h 1464683"/>
                          <a:gd name="connsiteX4" fmla="*/ 72251 w 72251"/>
                          <a:gd name="connsiteY4" fmla="*/ 1464684 h 1464683"/>
                          <a:gd name="connsiteX0" fmla="*/ 0 w 72251"/>
                          <a:gd name="connsiteY0" fmla="*/ 0 h 1464684"/>
                          <a:gd name="connsiteX1" fmla="*/ 13335 w 72251"/>
                          <a:gd name="connsiteY1" fmla="*/ 68580 h 1464684"/>
                          <a:gd name="connsiteX2" fmla="*/ 15240 w 72251"/>
                          <a:gd name="connsiteY2" fmla="*/ 158115 h 1464684"/>
                          <a:gd name="connsiteX3" fmla="*/ 13335 w 72251"/>
                          <a:gd name="connsiteY3" fmla="*/ 262890 h 1464684"/>
                          <a:gd name="connsiteX4" fmla="*/ 44762 w 72251"/>
                          <a:gd name="connsiteY4" fmla="*/ 990428 h 1464684"/>
                          <a:gd name="connsiteX5" fmla="*/ 72251 w 72251"/>
                          <a:gd name="connsiteY5" fmla="*/ 1464684 h 1464684"/>
                          <a:gd name="connsiteX0" fmla="*/ 0 w 72251"/>
                          <a:gd name="connsiteY0" fmla="*/ 0 h 1464684"/>
                          <a:gd name="connsiteX1" fmla="*/ 13335 w 72251"/>
                          <a:gd name="connsiteY1" fmla="*/ 68580 h 1464684"/>
                          <a:gd name="connsiteX2" fmla="*/ 15240 w 72251"/>
                          <a:gd name="connsiteY2" fmla="*/ 158115 h 1464684"/>
                          <a:gd name="connsiteX3" fmla="*/ 13335 w 72251"/>
                          <a:gd name="connsiteY3" fmla="*/ 262890 h 1464684"/>
                          <a:gd name="connsiteX4" fmla="*/ 5910 w 72251"/>
                          <a:gd name="connsiteY4" fmla="*/ 997310 h 1464684"/>
                          <a:gd name="connsiteX5" fmla="*/ 72251 w 72251"/>
                          <a:gd name="connsiteY5" fmla="*/ 1464684 h 1464684"/>
                          <a:gd name="connsiteX0" fmla="*/ 0 w 42687"/>
                          <a:gd name="connsiteY0" fmla="*/ 0 h 2221952"/>
                          <a:gd name="connsiteX1" fmla="*/ 13335 w 42687"/>
                          <a:gd name="connsiteY1" fmla="*/ 68580 h 2221952"/>
                          <a:gd name="connsiteX2" fmla="*/ 15240 w 42687"/>
                          <a:gd name="connsiteY2" fmla="*/ 158115 h 2221952"/>
                          <a:gd name="connsiteX3" fmla="*/ 13335 w 42687"/>
                          <a:gd name="connsiteY3" fmla="*/ 262890 h 2221952"/>
                          <a:gd name="connsiteX4" fmla="*/ 5910 w 42687"/>
                          <a:gd name="connsiteY4" fmla="*/ 997310 h 2221952"/>
                          <a:gd name="connsiteX5" fmla="*/ 42687 w 42687"/>
                          <a:gd name="connsiteY5" fmla="*/ 2221952 h 2221952"/>
                          <a:gd name="connsiteX0" fmla="*/ 0 w 80938"/>
                          <a:gd name="connsiteY0" fmla="*/ 0 h 2221952"/>
                          <a:gd name="connsiteX1" fmla="*/ 13335 w 80938"/>
                          <a:gd name="connsiteY1" fmla="*/ 68580 h 2221952"/>
                          <a:gd name="connsiteX2" fmla="*/ 15240 w 80938"/>
                          <a:gd name="connsiteY2" fmla="*/ 158115 h 2221952"/>
                          <a:gd name="connsiteX3" fmla="*/ 13335 w 80938"/>
                          <a:gd name="connsiteY3" fmla="*/ 262890 h 2221952"/>
                          <a:gd name="connsiteX4" fmla="*/ 5910 w 80938"/>
                          <a:gd name="connsiteY4" fmla="*/ 997310 h 2221952"/>
                          <a:gd name="connsiteX5" fmla="*/ 42687 w 80938"/>
                          <a:gd name="connsiteY5" fmla="*/ 2221952 h 2221952"/>
                          <a:gd name="connsiteX0" fmla="*/ 0 w 101992"/>
                          <a:gd name="connsiteY0" fmla="*/ 0 h 2221952"/>
                          <a:gd name="connsiteX1" fmla="*/ 13335 w 101992"/>
                          <a:gd name="connsiteY1" fmla="*/ 68580 h 2221952"/>
                          <a:gd name="connsiteX2" fmla="*/ 15240 w 101992"/>
                          <a:gd name="connsiteY2" fmla="*/ 158115 h 2221952"/>
                          <a:gd name="connsiteX3" fmla="*/ 13335 w 101992"/>
                          <a:gd name="connsiteY3" fmla="*/ 262890 h 2221952"/>
                          <a:gd name="connsiteX4" fmla="*/ 78192 w 101992"/>
                          <a:gd name="connsiteY4" fmla="*/ 989720 h 2221952"/>
                          <a:gd name="connsiteX5" fmla="*/ 42687 w 101992"/>
                          <a:gd name="connsiteY5" fmla="*/ 2221952 h 2221952"/>
                          <a:gd name="connsiteX0" fmla="*/ 0 w 140323"/>
                          <a:gd name="connsiteY0" fmla="*/ 0 h 2232879"/>
                          <a:gd name="connsiteX1" fmla="*/ 13335 w 140323"/>
                          <a:gd name="connsiteY1" fmla="*/ 68580 h 2232879"/>
                          <a:gd name="connsiteX2" fmla="*/ 15240 w 140323"/>
                          <a:gd name="connsiteY2" fmla="*/ 158115 h 2232879"/>
                          <a:gd name="connsiteX3" fmla="*/ 13335 w 140323"/>
                          <a:gd name="connsiteY3" fmla="*/ 262890 h 2232879"/>
                          <a:gd name="connsiteX4" fmla="*/ 78192 w 140323"/>
                          <a:gd name="connsiteY4" fmla="*/ 989720 h 2232879"/>
                          <a:gd name="connsiteX5" fmla="*/ 98701 w 140323"/>
                          <a:gd name="connsiteY5" fmla="*/ 2232879 h 2232879"/>
                          <a:gd name="connsiteX0" fmla="*/ 0 w 98701"/>
                          <a:gd name="connsiteY0" fmla="*/ 0 h 2232879"/>
                          <a:gd name="connsiteX1" fmla="*/ 13335 w 98701"/>
                          <a:gd name="connsiteY1" fmla="*/ 68580 h 2232879"/>
                          <a:gd name="connsiteX2" fmla="*/ 15240 w 98701"/>
                          <a:gd name="connsiteY2" fmla="*/ 158115 h 2232879"/>
                          <a:gd name="connsiteX3" fmla="*/ 13335 w 98701"/>
                          <a:gd name="connsiteY3" fmla="*/ 262890 h 2232879"/>
                          <a:gd name="connsiteX4" fmla="*/ 78192 w 98701"/>
                          <a:gd name="connsiteY4" fmla="*/ 989720 h 2232879"/>
                          <a:gd name="connsiteX5" fmla="*/ 98701 w 98701"/>
                          <a:gd name="connsiteY5" fmla="*/ 2232879 h 2232879"/>
                          <a:gd name="connsiteX0" fmla="*/ 0 w 98706"/>
                          <a:gd name="connsiteY0" fmla="*/ 0 h 2232879"/>
                          <a:gd name="connsiteX1" fmla="*/ 13335 w 98706"/>
                          <a:gd name="connsiteY1" fmla="*/ 68580 h 2232879"/>
                          <a:gd name="connsiteX2" fmla="*/ 15240 w 98706"/>
                          <a:gd name="connsiteY2" fmla="*/ 158115 h 2232879"/>
                          <a:gd name="connsiteX3" fmla="*/ 13335 w 98706"/>
                          <a:gd name="connsiteY3" fmla="*/ 262890 h 2232879"/>
                          <a:gd name="connsiteX4" fmla="*/ 78192 w 98706"/>
                          <a:gd name="connsiteY4" fmla="*/ 989720 h 2232879"/>
                          <a:gd name="connsiteX5" fmla="*/ 66802 w 98706"/>
                          <a:gd name="connsiteY5" fmla="*/ 2090417 h 2232879"/>
                          <a:gd name="connsiteX6" fmla="*/ 98701 w 98706"/>
                          <a:gd name="connsiteY6" fmla="*/ 2232879 h 2232879"/>
                          <a:gd name="connsiteX0" fmla="*/ 0 w 98706"/>
                          <a:gd name="connsiteY0" fmla="*/ 0 h 2232879"/>
                          <a:gd name="connsiteX1" fmla="*/ 13335 w 98706"/>
                          <a:gd name="connsiteY1" fmla="*/ 68580 h 2232879"/>
                          <a:gd name="connsiteX2" fmla="*/ 13335 w 98706"/>
                          <a:gd name="connsiteY2" fmla="*/ 262890 h 2232879"/>
                          <a:gd name="connsiteX3" fmla="*/ 78192 w 98706"/>
                          <a:gd name="connsiteY3" fmla="*/ 989720 h 2232879"/>
                          <a:gd name="connsiteX4" fmla="*/ 66802 w 98706"/>
                          <a:gd name="connsiteY4" fmla="*/ 2090417 h 2232879"/>
                          <a:gd name="connsiteX5" fmla="*/ 98701 w 98706"/>
                          <a:gd name="connsiteY5" fmla="*/ 2232879 h 2232879"/>
                          <a:gd name="connsiteX0" fmla="*/ 0 w 98706"/>
                          <a:gd name="connsiteY0" fmla="*/ 0 h 2232879"/>
                          <a:gd name="connsiteX1" fmla="*/ 13335 w 98706"/>
                          <a:gd name="connsiteY1" fmla="*/ 262890 h 2232879"/>
                          <a:gd name="connsiteX2" fmla="*/ 78192 w 98706"/>
                          <a:gd name="connsiteY2" fmla="*/ 989720 h 2232879"/>
                          <a:gd name="connsiteX3" fmla="*/ 66802 w 98706"/>
                          <a:gd name="connsiteY3" fmla="*/ 2090417 h 2232879"/>
                          <a:gd name="connsiteX4" fmla="*/ 98701 w 98706"/>
                          <a:gd name="connsiteY4" fmla="*/ 2232879 h 22328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706" h="2232879">
                            <a:moveTo>
                              <a:pt x="0" y="0"/>
                            </a:moveTo>
                            <a:cubicBezTo>
                              <a:pt x="2778" y="54769"/>
                              <a:pt x="303" y="97937"/>
                              <a:pt x="13335" y="262890"/>
                            </a:cubicBezTo>
                            <a:cubicBezTo>
                              <a:pt x="26367" y="427843"/>
                              <a:pt x="63515" y="685991"/>
                              <a:pt x="78192" y="989720"/>
                            </a:cubicBezTo>
                            <a:cubicBezTo>
                              <a:pt x="92869" y="1293450"/>
                              <a:pt x="63384" y="1883224"/>
                              <a:pt x="66802" y="2090417"/>
                            </a:cubicBezTo>
                            <a:cubicBezTo>
                              <a:pt x="70220" y="2297610"/>
                              <a:pt x="99151" y="2208277"/>
                              <a:pt x="98701" y="2232879"/>
                            </a:cubicBezTo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95" name="자유형 368">
                        <a:extLst>
                          <a:ext uri="{FF2B5EF4-FFF2-40B4-BE49-F238E27FC236}">
                            <a16:creationId xmlns:a16="http://schemas.microsoft.com/office/drawing/2014/main" id="{5656B6CE-ADA5-40C2-9A68-3927AD9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78315" y="4204335"/>
                        <a:ext cx="240030" cy="128179"/>
                      </a:xfrm>
                      <a:custGeom>
                        <a:avLst/>
                        <a:gdLst>
                          <a:gd name="connsiteX0" fmla="*/ 0 w 240030"/>
                          <a:gd name="connsiteY0" fmla="*/ 9525 h 128179"/>
                          <a:gd name="connsiteX1" fmla="*/ 66675 w 240030"/>
                          <a:gd name="connsiteY1" fmla="*/ 112395 h 128179"/>
                          <a:gd name="connsiteX2" fmla="*/ 175260 w 240030"/>
                          <a:gd name="connsiteY2" fmla="*/ 116205 h 128179"/>
                          <a:gd name="connsiteX3" fmla="*/ 240030 w 240030"/>
                          <a:gd name="connsiteY3" fmla="*/ 0 h 1281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40030" h="128179">
                            <a:moveTo>
                              <a:pt x="0" y="9525"/>
                            </a:moveTo>
                            <a:cubicBezTo>
                              <a:pt x="18732" y="52070"/>
                              <a:pt x="37465" y="94615"/>
                              <a:pt x="66675" y="112395"/>
                            </a:cubicBezTo>
                            <a:cubicBezTo>
                              <a:pt x="95885" y="130175"/>
                              <a:pt x="146368" y="134938"/>
                              <a:pt x="175260" y="116205"/>
                            </a:cubicBezTo>
                            <a:cubicBezTo>
                              <a:pt x="204153" y="97473"/>
                              <a:pt x="222091" y="48736"/>
                              <a:pt x="240030" y="0"/>
                            </a:cubicBezTo>
                          </a:path>
                        </a:pathLst>
                      </a:custGeom>
                      <a:no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291" name="타원 54">
                      <a:extLst>
                        <a:ext uri="{FF2B5EF4-FFF2-40B4-BE49-F238E27FC236}">
                          <a16:creationId xmlns:a16="http://schemas.microsoft.com/office/drawing/2014/main" id="{3A65CB7C-5D0D-4728-A8C2-6B7A118937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3425" y="4445069"/>
                      <a:ext cx="42004" cy="59690"/>
                    </a:xfrm>
                    <a:custGeom>
                      <a:avLst/>
                      <a:gdLst>
                        <a:gd name="connsiteX0" fmla="*/ 0 w 57244"/>
                        <a:gd name="connsiteY0" fmla="*/ 29845 h 59690"/>
                        <a:gd name="connsiteX1" fmla="*/ 28622 w 57244"/>
                        <a:gd name="connsiteY1" fmla="*/ 0 h 59690"/>
                        <a:gd name="connsiteX2" fmla="*/ 57244 w 57244"/>
                        <a:gd name="connsiteY2" fmla="*/ 29845 h 59690"/>
                        <a:gd name="connsiteX3" fmla="*/ 28622 w 57244"/>
                        <a:gd name="connsiteY3" fmla="*/ 59690 h 59690"/>
                        <a:gd name="connsiteX4" fmla="*/ 0 w 57244"/>
                        <a:gd name="connsiteY4" fmla="*/ 29845 h 59690"/>
                        <a:gd name="connsiteX0" fmla="*/ 0 w 42004"/>
                        <a:gd name="connsiteY0" fmla="*/ 29845 h 59690"/>
                        <a:gd name="connsiteX1" fmla="*/ 28622 w 42004"/>
                        <a:gd name="connsiteY1" fmla="*/ 0 h 59690"/>
                        <a:gd name="connsiteX2" fmla="*/ 42004 w 42004"/>
                        <a:gd name="connsiteY2" fmla="*/ 29845 h 59690"/>
                        <a:gd name="connsiteX3" fmla="*/ 28622 w 42004"/>
                        <a:gd name="connsiteY3" fmla="*/ 59690 h 59690"/>
                        <a:gd name="connsiteX4" fmla="*/ 0 w 42004"/>
                        <a:gd name="connsiteY4" fmla="*/ 29845 h 59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004" h="59690">
                          <a:moveTo>
                            <a:pt x="0" y="29845"/>
                          </a:moveTo>
                          <a:cubicBezTo>
                            <a:pt x="0" y="13362"/>
                            <a:pt x="21621" y="0"/>
                            <a:pt x="28622" y="0"/>
                          </a:cubicBezTo>
                          <a:cubicBezTo>
                            <a:pt x="35623" y="0"/>
                            <a:pt x="42004" y="13362"/>
                            <a:pt x="42004" y="29845"/>
                          </a:cubicBezTo>
                          <a:cubicBezTo>
                            <a:pt x="42004" y="46328"/>
                            <a:pt x="35623" y="59690"/>
                            <a:pt x="28622" y="59690"/>
                          </a:cubicBezTo>
                          <a:cubicBezTo>
                            <a:pt x="21621" y="59690"/>
                            <a:pt x="0" y="46328"/>
                            <a:pt x="0" y="29845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2" name="타원 54">
                      <a:extLst>
                        <a:ext uri="{FF2B5EF4-FFF2-40B4-BE49-F238E27FC236}">
                          <a16:creationId xmlns:a16="http://schemas.microsoft.com/office/drawing/2014/main" id="{5F4539CE-DA55-4A2F-825A-DF7685E56D18}"/>
                        </a:ext>
                      </a:extLst>
                    </p:cNvPr>
                    <p:cNvSpPr/>
                    <p:nvPr/>
                  </p:nvSpPr>
                  <p:spPr>
                    <a:xfrm rot="1800000">
                      <a:off x="8216528" y="4480179"/>
                      <a:ext cx="42004" cy="59690"/>
                    </a:xfrm>
                    <a:custGeom>
                      <a:avLst/>
                      <a:gdLst>
                        <a:gd name="connsiteX0" fmla="*/ 0 w 57244"/>
                        <a:gd name="connsiteY0" fmla="*/ 29845 h 59690"/>
                        <a:gd name="connsiteX1" fmla="*/ 28622 w 57244"/>
                        <a:gd name="connsiteY1" fmla="*/ 0 h 59690"/>
                        <a:gd name="connsiteX2" fmla="*/ 57244 w 57244"/>
                        <a:gd name="connsiteY2" fmla="*/ 29845 h 59690"/>
                        <a:gd name="connsiteX3" fmla="*/ 28622 w 57244"/>
                        <a:gd name="connsiteY3" fmla="*/ 59690 h 59690"/>
                        <a:gd name="connsiteX4" fmla="*/ 0 w 57244"/>
                        <a:gd name="connsiteY4" fmla="*/ 29845 h 59690"/>
                        <a:gd name="connsiteX0" fmla="*/ 0 w 42004"/>
                        <a:gd name="connsiteY0" fmla="*/ 29845 h 59690"/>
                        <a:gd name="connsiteX1" fmla="*/ 28622 w 42004"/>
                        <a:gd name="connsiteY1" fmla="*/ 0 h 59690"/>
                        <a:gd name="connsiteX2" fmla="*/ 42004 w 42004"/>
                        <a:gd name="connsiteY2" fmla="*/ 29845 h 59690"/>
                        <a:gd name="connsiteX3" fmla="*/ 28622 w 42004"/>
                        <a:gd name="connsiteY3" fmla="*/ 59690 h 59690"/>
                        <a:gd name="connsiteX4" fmla="*/ 0 w 42004"/>
                        <a:gd name="connsiteY4" fmla="*/ 29845 h 59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004" h="59690">
                          <a:moveTo>
                            <a:pt x="0" y="29845"/>
                          </a:moveTo>
                          <a:cubicBezTo>
                            <a:pt x="0" y="13362"/>
                            <a:pt x="21621" y="0"/>
                            <a:pt x="28622" y="0"/>
                          </a:cubicBezTo>
                          <a:cubicBezTo>
                            <a:pt x="35623" y="0"/>
                            <a:pt x="42004" y="13362"/>
                            <a:pt x="42004" y="29845"/>
                          </a:cubicBezTo>
                          <a:cubicBezTo>
                            <a:pt x="42004" y="46328"/>
                            <a:pt x="35623" y="59690"/>
                            <a:pt x="28622" y="59690"/>
                          </a:cubicBezTo>
                          <a:cubicBezTo>
                            <a:pt x="21621" y="59690"/>
                            <a:pt x="0" y="46328"/>
                            <a:pt x="0" y="29845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3" name="타원 54">
                      <a:extLst>
                        <a:ext uri="{FF2B5EF4-FFF2-40B4-BE49-F238E27FC236}">
                          <a16:creationId xmlns:a16="http://schemas.microsoft.com/office/drawing/2014/main" id="{8C236FC7-AE05-4874-8CE1-D104FE4F8A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7993" y="4471167"/>
                      <a:ext cx="42004" cy="59690"/>
                    </a:xfrm>
                    <a:custGeom>
                      <a:avLst/>
                      <a:gdLst>
                        <a:gd name="connsiteX0" fmla="*/ 0 w 57244"/>
                        <a:gd name="connsiteY0" fmla="*/ 29845 h 59690"/>
                        <a:gd name="connsiteX1" fmla="*/ 28622 w 57244"/>
                        <a:gd name="connsiteY1" fmla="*/ 0 h 59690"/>
                        <a:gd name="connsiteX2" fmla="*/ 57244 w 57244"/>
                        <a:gd name="connsiteY2" fmla="*/ 29845 h 59690"/>
                        <a:gd name="connsiteX3" fmla="*/ 28622 w 57244"/>
                        <a:gd name="connsiteY3" fmla="*/ 59690 h 59690"/>
                        <a:gd name="connsiteX4" fmla="*/ 0 w 57244"/>
                        <a:gd name="connsiteY4" fmla="*/ 29845 h 59690"/>
                        <a:gd name="connsiteX0" fmla="*/ 0 w 42004"/>
                        <a:gd name="connsiteY0" fmla="*/ 29845 h 59690"/>
                        <a:gd name="connsiteX1" fmla="*/ 28622 w 42004"/>
                        <a:gd name="connsiteY1" fmla="*/ 0 h 59690"/>
                        <a:gd name="connsiteX2" fmla="*/ 42004 w 42004"/>
                        <a:gd name="connsiteY2" fmla="*/ 29845 h 59690"/>
                        <a:gd name="connsiteX3" fmla="*/ 28622 w 42004"/>
                        <a:gd name="connsiteY3" fmla="*/ 59690 h 59690"/>
                        <a:gd name="connsiteX4" fmla="*/ 0 w 42004"/>
                        <a:gd name="connsiteY4" fmla="*/ 29845 h 59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004" h="59690">
                          <a:moveTo>
                            <a:pt x="0" y="29845"/>
                          </a:moveTo>
                          <a:cubicBezTo>
                            <a:pt x="0" y="13362"/>
                            <a:pt x="21621" y="0"/>
                            <a:pt x="28622" y="0"/>
                          </a:cubicBezTo>
                          <a:cubicBezTo>
                            <a:pt x="35623" y="0"/>
                            <a:pt x="42004" y="13362"/>
                            <a:pt x="42004" y="29845"/>
                          </a:cubicBezTo>
                          <a:cubicBezTo>
                            <a:pt x="42004" y="46328"/>
                            <a:pt x="35623" y="59690"/>
                            <a:pt x="28622" y="59690"/>
                          </a:cubicBezTo>
                          <a:cubicBezTo>
                            <a:pt x="21621" y="59690"/>
                            <a:pt x="0" y="46328"/>
                            <a:pt x="0" y="29845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92" name="그룹 191">
                    <a:extLst>
                      <a:ext uri="{FF2B5EF4-FFF2-40B4-BE49-F238E27FC236}">
                        <a16:creationId xmlns:a16="http://schemas.microsoft.com/office/drawing/2014/main" id="{27D67D4C-F522-4469-8A8D-949490D84291}"/>
                      </a:ext>
                    </a:extLst>
                  </p:cNvPr>
                  <p:cNvGrpSpPr/>
                  <p:nvPr/>
                </p:nvGrpSpPr>
                <p:grpSpPr>
                  <a:xfrm>
                    <a:off x="2194816" y="3730151"/>
                    <a:ext cx="2997902" cy="1809715"/>
                    <a:chOff x="2239456" y="1486932"/>
                    <a:chExt cx="4168964" cy="2516637"/>
                  </a:xfrm>
                  <a:grpFill/>
                </p:grpSpPr>
                <p:sp>
                  <p:nvSpPr>
                    <p:cNvPr id="234" name="자유형 307">
                      <a:extLst>
                        <a:ext uri="{FF2B5EF4-FFF2-40B4-BE49-F238E27FC236}">
                          <a16:creationId xmlns:a16="http://schemas.microsoft.com/office/drawing/2014/main" id="{B4FFE637-06BF-4AD4-8F12-A7F5105F2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0684" y="2509519"/>
                      <a:ext cx="1413180" cy="1388331"/>
                    </a:xfrm>
                    <a:custGeom>
                      <a:avLst/>
                      <a:gdLst>
                        <a:gd name="connsiteX0" fmla="*/ 2940 w 1626978"/>
                        <a:gd name="connsiteY0" fmla="*/ 851337 h 1598627"/>
                        <a:gd name="connsiteX1" fmla="*/ 13100 w 1626978"/>
                        <a:gd name="connsiteY1" fmla="*/ 653217 h 1598627"/>
                        <a:gd name="connsiteX2" fmla="*/ 114700 w 1626978"/>
                        <a:gd name="connsiteY2" fmla="*/ 399217 h 1598627"/>
                        <a:gd name="connsiteX3" fmla="*/ 251860 w 1626978"/>
                        <a:gd name="connsiteY3" fmla="*/ 221417 h 1598627"/>
                        <a:gd name="connsiteX4" fmla="*/ 455060 w 1626978"/>
                        <a:gd name="connsiteY4" fmla="*/ 69017 h 1598627"/>
                        <a:gd name="connsiteX5" fmla="*/ 714140 w 1626978"/>
                        <a:gd name="connsiteY5" fmla="*/ 2977 h 1598627"/>
                        <a:gd name="connsiteX6" fmla="*/ 998620 w 1626978"/>
                        <a:gd name="connsiteY6" fmla="*/ 18217 h 1598627"/>
                        <a:gd name="connsiteX7" fmla="*/ 1222140 w 1626978"/>
                        <a:gd name="connsiteY7" fmla="*/ 79177 h 1598627"/>
                        <a:gd name="connsiteX8" fmla="*/ 1430420 w 1626978"/>
                        <a:gd name="connsiteY8" fmla="*/ 262057 h 1598627"/>
                        <a:gd name="connsiteX9" fmla="*/ 1557420 w 1626978"/>
                        <a:gd name="connsiteY9" fmla="*/ 429697 h 1598627"/>
                        <a:gd name="connsiteX10" fmla="*/ 1618380 w 1626978"/>
                        <a:gd name="connsiteY10" fmla="*/ 673537 h 1598627"/>
                        <a:gd name="connsiteX11" fmla="*/ 1618380 w 1626978"/>
                        <a:gd name="connsiteY11" fmla="*/ 891977 h 1598627"/>
                        <a:gd name="connsiteX12" fmla="*/ 1542180 w 1626978"/>
                        <a:gd name="connsiteY12" fmla="*/ 1130737 h 1598627"/>
                        <a:gd name="connsiteX13" fmla="*/ 1445660 w 1626978"/>
                        <a:gd name="connsiteY13" fmla="*/ 1298377 h 1598627"/>
                        <a:gd name="connsiteX14" fmla="*/ 1262780 w 1626978"/>
                        <a:gd name="connsiteY14" fmla="*/ 1440617 h 1598627"/>
                        <a:gd name="connsiteX15" fmla="*/ 988460 w 1626978"/>
                        <a:gd name="connsiteY15" fmla="*/ 1577777 h 1598627"/>
                        <a:gd name="connsiteX16" fmla="*/ 785260 w 1626978"/>
                        <a:gd name="connsiteY16" fmla="*/ 1593017 h 1598627"/>
                        <a:gd name="connsiteX17" fmla="*/ 500780 w 1626978"/>
                        <a:gd name="connsiteY17" fmla="*/ 1526977 h 1598627"/>
                        <a:gd name="connsiteX18" fmla="*/ 322980 w 1626978"/>
                        <a:gd name="connsiteY18" fmla="*/ 1435537 h 1598627"/>
                        <a:gd name="connsiteX19" fmla="*/ 165500 w 1626978"/>
                        <a:gd name="connsiteY19" fmla="*/ 1252657 h 1598627"/>
                        <a:gd name="connsiteX20" fmla="*/ 89300 w 1626978"/>
                        <a:gd name="connsiteY20" fmla="*/ 1059617 h 1598627"/>
                        <a:gd name="connsiteX21" fmla="*/ 28340 w 1626978"/>
                        <a:gd name="connsiteY21" fmla="*/ 917377 h 1598627"/>
                        <a:gd name="connsiteX22" fmla="*/ 2940 w 1626978"/>
                        <a:gd name="connsiteY22" fmla="*/ 851337 h 1598627"/>
                        <a:gd name="connsiteX0" fmla="*/ 3202 w 1627240"/>
                        <a:gd name="connsiteY0" fmla="*/ 851337 h 1598627"/>
                        <a:gd name="connsiteX1" fmla="*/ 13362 w 1627240"/>
                        <a:gd name="connsiteY1" fmla="*/ 653217 h 1598627"/>
                        <a:gd name="connsiteX2" fmla="*/ 114962 w 1627240"/>
                        <a:gd name="connsiteY2" fmla="*/ 399217 h 1598627"/>
                        <a:gd name="connsiteX3" fmla="*/ 252122 w 1627240"/>
                        <a:gd name="connsiteY3" fmla="*/ 221417 h 1598627"/>
                        <a:gd name="connsiteX4" fmla="*/ 455322 w 1627240"/>
                        <a:gd name="connsiteY4" fmla="*/ 69017 h 1598627"/>
                        <a:gd name="connsiteX5" fmla="*/ 714402 w 1627240"/>
                        <a:gd name="connsiteY5" fmla="*/ 2977 h 1598627"/>
                        <a:gd name="connsiteX6" fmla="*/ 998882 w 1627240"/>
                        <a:gd name="connsiteY6" fmla="*/ 18217 h 1598627"/>
                        <a:gd name="connsiteX7" fmla="*/ 1222402 w 1627240"/>
                        <a:gd name="connsiteY7" fmla="*/ 79177 h 1598627"/>
                        <a:gd name="connsiteX8" fmla="*/ 1430682 w 1627240"/>
                        <a:gd name="connsiteY8" fmla="*/ 262057 h 1598627"/>
                        <a:gd name="connsiteX9" fmla="*/ 1557682 w 1627240"/>
                        <a:gd name="connsiteY9" fmla="*/ 429697 h 1598627"/>
                        <a:gd name="connsiteX10" fmla="*/ 1618642 w 1627240"/>
                        <a:gd name="connsiteY10" fmla="*/ 673537 h 1598627"/>
                        <a:gd name="connsiteX11" fmla="*/ 1618642 w 1627240"/>
                        <a:gd name="connsiteY11" fmla="*/ 891977 h 1598627"/>
                        <a:gd name="connsiteX12" fmla="*/ 1542442 w 1627240"/>
                        <a:gd name="connsiteY12" fmla="*/ 1130737 h 1598627"/>
                        <a:gd name="connsiteX13" fmla="*/ 1445922 w 1627240"/>
                        <a:gd name="connsiteY13" fmla="*/ 1298377 h 1598627"/>
                        <a:gd name="connsiteX14" fmla="*/ 1263042 w 1627240"/>
                        <a:gd name="connsiteY14" fmla="*/ 1440617 h 1598627"/>
                        <a:gd name="connsiteX15" fmla="*/ 988722 w 1627240"/>
                        <a:gd name="connsiteY15" fmla="*/ 1577777 h 1598627"/>
                        <a:gd name="connsiteX16" fmla="*/ 785522 w 1627240"/>
                        <a:gd name="connsiteY16" fmla="*/ 1593017 h 1598627"/>
                        <a:gd name="connsiteX17" fmla="*/ 501042 w 1627240"/>
                        <a:gd name="connsiteY17" fmla="*/ 1526977 h 1598627"/>
                        <a:gd name="connsiteX18" fmla="*/ 323242 w 1627240"/>
                        <a:gd name="connsiteY18" fmla="*/ 1435537 h 1598627"/>
                        <a:gd name="connsiteX19" fmla="*/ 165762 w 1627240"/>
                        <a:gd name="connsiteY19" fmla="*/ 1252657 h 1598627"/>
                        <a:gd name="connsiteX20" fmla="*/ 89562 w 1627240"/>
                        <a:gd name="connsiteY20" fmla="*/ 1059617 h 1598627"/>
                        <a:gd name="connsiteX21" fmla="*/ 32412 w 1627240"/>
                        <a:gd name="connsiteY21" fmla="*/ 949762 h 1598627"/>
                        <a:gd name="connsiteX22" fmla="*/ 3202 w 1627240"/>
                        <a:gd name="connsiteY22" fmla="*/ 851337 h 1598627"/>
                        <a:gd name="connsiteX0" fmla="*/ 3202 w 1627240"/>
                        <a:gd name="connsiteY0" fmla="*/ 851337 h 1598627"/>
                        <a:gd name="connsiteX1" fmla="*/ 13362 w 1627240"/>
                        <a:gd name="connsiteY1" fmla="*/ 653217 h 1598627"/>
                        <a:gd name="connsiteX2" fmla="*/ 114962 w 1627240"/>
                        <a:gd name="connsiteY2" fmla="*/ 399217 h 1598627"/>
                        <a:gd name="connsiteX3" fmla="*/ 252122 w 1627240"/>
                        <a:gd name="connsiteY3" fmla="*/ 221417 h 1598627"/>
                        <a:gd name="connsiteX4" fmla="*/ 455322 w 1627240"/>
                        <a:gd name="connsiteY4" fmla="*/ 69017 h 1598627"/>
                        <a:gd name="connsiteX5" fmla="*/ 714402 w 1627240"/>
                        <a:gd name="connsiteY5" fmla="*/ 2977 h 1598627"/>
                        <a:gd name="connsiteX6" fmla="*/ 998882 w 1627240"/>
                        <a:gd name="connsiteY6" fmla="*/ 18217 h 1598627"/>
                        <a:gd name="connsiteX7" fmla="*/ 1222402 w 1627240"/>
                        <a:gd name="connsiteY7" fmla="*/ 79177 h 1598627"/>
                        <a:gd name="connsiteX8" fmla="*/ 1430682 w 1627240"/>
                        <a:gd name="connsiteY8" fmla="*/ 262057 h 1598627"/>
                        <a:gd name="connsiteX9" fmla="*/ 1557682 w 1627240"/>
                        <a:gd name="connsiteY9" fmla="*/ 429697 h 1598627"/>
                        <a:gd name="connsiteX10" fmla="*/ 1618642 w 1627240"/>
                        <a:gd name="connsiteY10" fmla="*/ 673537 h 1598627"/>
                        <a:gd name="connsiteX11" fmla="*/ 1618642 w 1627240"/>
                        <a:gd name="connsiteY11" fmla="*/ 891977 h 1598627"/>
                        <a:gd name="connsiteX12" fmla="*/ 1542442 w 1627240"/>
                        <a:gd name="connsiteY12" fmla="*/ 1130737 h 1598627"/>
                        <a:gd name="connsiteX13" fmla="*/ 1445922 w 1627240"/>
                        <a:gd name="connsiteY13" fmla="*/ 1298377 h 1598627"/>
                        <a:gd name="connsiteX14" fmla="*/ 1263042 w 1627240"/>
                        <a:gd name="connsiteY14" fmla="*/ 1440617 h 1598627"/>
                        <a:gd name="connsiteX15" fmla="*/ 988722 w 1627240"/>
                        <a:gd name="connsiteY15" fmla="*/ 1577777 h 1598627"/>
                        <a:gd name="connsiteX16" fmla="*/ 785522 w 1627240"/>
                        <a:gd name="connsiteY16" fmla="*/ 1593017 h 1598627"/>
                        <a:gd name="connsiteX17" fmla="*/ 501042 w 1627240"/>
                        <a:gd name="connsiteY17" fmla="*/ 1526977 h 1598627"/>
                        <a:gd name="connsiteX18" fmla="*/ 323242 w 1627240"/>
                        <a:gd name="connsiteY18" fmla="*/ 1435537 h 1598627"/>
                        <a:gd name="connsiteX19" fmla="*/ 165762 w 1627240"/>
                        <a:gd name="connsiteY19" fmla="*/ 1252657 h 1598627"/>
                        <a:gd name="connsiteX20" fmla="*/ 76227 w 1627240"/>
                        <a:gd name="connsiteY20" fmla="*/ 1069142 h 1598627"/>
                        <a:gd name="connsiteX21" fmla="*/ 32412 w 1627240"/>
                        <a:gd name="connsiteY21" fmla="*/ 949762 h 1598627"/>
                        <a:gd name="connsiteX22" fmla="*/ 3202 w 1627240"/>
                        <a:gd name="connsiteY22" fmla="*/ 851337 h 1598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627240" h="1598627">
                          <a:moveTo>
                            <a:pt x="3202" y="851337"/>
                          </a:moveTo>
                          <a:cubicBezTo>
                            <a:pt x="27" y="801913"/>
                            <a:pt x="-5265" y="728570"/>
                            <a:pt x="13362" y="653217"/>
                          </a:cubicBezTo>
                          <a:cubicBezTo>
                            <a:pt x="31989" y="577864"/>
                            <a:pt x="75169" y="471184"/>
                            <a:pt x="114962" y="399217"/>
                          </a:cubicBezTo>
                          <a:cubicBezTo>
                            <a:pt x="154755" y="327250"/>
                            <a:pt x="195395" y="276450"/>
                            <a:pt x="252122" y="221417"/>
                          </a:cubicBezTo>
                          <a:cubicBezTo>
                            <a:pt x="308849" y="166384"/>
                            <a:pt x="378275" y="105424"/>
                            <a:pt x="455322" y="69017"/>
                          </a:cubicBezTo>
                          <a:cubicBezTo>
                            <a:pt x="532369" y="32610"/>
                            <a:pt x="623809" y="11444"/>
                            <a:pt x="714402" y="2977"/>
                          </a:cubicBezTo>
                          <a:cubicBezTo>
                            <a:pt x="804995" y="-5490"/>
                            <a:pt x="914215" y="5517"/>
                            <a:pt x="998882" y="18217"/>
                          </a:cubicBezTo>
                          <a:cubicBezTo>
                            <a:pt x="1083549" y="30917"/>
                            <a:pt x="1150435" y="38537"/>
                            <a:pt x="1222402" y="79177"/>
                          </a:cubicBezTo>
                          <a:cubicBezTo>
                            <a:pt x="1294369" y="119817"/>
                            <a:pt x="1374802" y="203637"/>
                            <a:pt x="1430682" y="262057"/>
                          </a:cubicBezTo>
                          <a:cubicBezTo>
                            <a:pt x="1486562" y="320477"/>
                            <a:pt x="1526355" y="361117"/>
                            <a:pt x="1557682" y="429697"/>
                          </a:cubicBezTo>
                          <a:cubicBezTo>
                            <a:pt x="1589009" y="498277"/>
                            <a:pt x="1608482" y="596490"/>
                            <a:pt x="1618642" y="673537"/>
                          </a:cubicBezTo>
                          <a:cubicBezTo>
                            <a:pt x="1628802" y="750584"/>
                            <a:pt x="1631342" y="815777"/>
                            <a:pt x="1618642" y="891977"/>
                          </a:cubicBezTo>
                          <a:cubicBezTo>
                            <a:pt x="1605942" y="968177"/>
                            <a:pt x="1571229" y="1063004"/>
                            <a:pt x="1542442" y="1130737"/>
                          </a:cubicBezTo>
                          <a:cubicBezTo>
                            <a:pt x="1513655" y="1198470"/>
                            <a:pt x="1492489" y="1246730"/>
                            <a:pt x="1445922" y="1298377"/>
                          </a:cubicBezTo>
                          <a:cubicBezTo>
                            <a:pt x="1399355" y="1350024"/>
                            <a:pt x="1339242" y="1394050"/>
                            <a:pt x="1263042" y="1440617"/>
                          </a:cubicBezTo>
                          <a:cubicBezTo>
                            <a:pt x="1186842" y="1487184"/>
                            <a:pt x="1068308" y="1552377"/>
                            <a:pt x="988722" y="1577777"/>
                          </a:cubicBezTo>
                          <a:cubicBezTo>
                            <a:pt x="909136" y="1603177"/>
                            <a:pt x="866802" y="1601484"/>
                            <a:pt x="785522" y="1593017"/>
                          </a:cubicBezTo>
                          <a:cubicBezTo>
                            <a:pt x="704242" y="1584550"/>
                            <a:pt x="578089" y="1553224"/>
                            <a:pt x="501042" y="1526977"/>
                          </a:cubicBezTo>
                          <a:cubicBezTo>
                            <a:pt x="423995" y="1500730"/>
                            <a:pt x="379122" y="1481257"/>
                            <a:pt x="323242" y="1435537"/>
                          </a:cubicBezTo>
                          <a:cubicBezTo>
                            <a:pt x="267362" y="1389817"/>
                            <a:pt x="206931" y="1313723"/>
                            <a:pt x="165762" y="1252657"/>
                          </a:cubicBezTo>
                          <a:cubicBezTo>
                            <a:pt x="124593" y="1191591"/>
                            <a:pt x="99087" y="1125022"/>
                            <a:pt x="76227" y="1069142"/>
                          </a:cubicBezTo>
                          <a:cubicBezTo>
                            <a:pt x="53367" y="1013262"/>
                            <a:pt x="44583" y="986063"/>
                            <a:pt x="32412" y="949762"/>
                          </a:cubicBezTo>
                          <a:cubicBezTo>
                            <a:pt x="20241" y="913461"/>
                            <a:pt x="6377" y="900761"/>
                            <a:pt x="3202" y="851337"/>
                          </a:cubicBezTo>
                          <a:close/>
                        </a:path>
                      </a:pathLst>
                    </a:custGeom>
                    <a:no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5" name="자유형 308">
                      <a:extLst>
                        <a:ext uri="{FF2B5EF4-FFF2-40B4-BE49-F238E27FC236}">
                          <a16:creationId xmlns:a16="http://schemas.microsoft.com/office/drawing/2014/main" id="{FBE0AD80-9424-4AC7-96F8-FD7553E021FD}"/>
                        </a:ext>
                      </a:extLst>
                    </p:cNvPr>
                    <p:cNvSpPr/>
                    <p:nvPr/>
                  </p:nvSpPr>
                  <p:spPr>
                    <a:xfrm rot="1440000">
                      <a:off x="4979432" y="2509519"/>
                      <a:ext cx="1413180" cy="1388331"/>
                    </a:xfrm>
                    <a:custGeom>
                      <a:avLst/>
                      <a:gdLst>
                        <a:gd name="connsiteX0" fmla="*/ 2940 w 1626978"/>
                        <a:gd name="connsiteY0" fmla="*/ 851337 h 1598627"/>
                        <a:gd name="connsiteX1" fmla="*/ 13100 w 1626978"/>
                        <a:gd name="connsiteY1" fmla="*/ 653217 h 1598627"/>
                        <a:gd name="connsiteX2" fmla="*/ 114700 w 1626978"/>
                        <a:gd name="connsiteY2" fmla="*/ 399217 h 1598627"/>
                        <a:gd name="connsiteX3" fmla="*/ 251860 w 1626978"/>
                        <a:gd name="connsiteY3" fmla="*/ 221417 h 1598627"/>
                        <a:gd name="connsiteX4" fmla="*/ 455060 w 1626978"/>
                        <a:gd name="connsiteY4" fmla="*/ 69017 h 1598627"/>
                        <a:gd name="connsiteX5" fmla="*/ 714140 w 1626978"/>
                        <a:gd name="connsiteY5" fmla="*/ 2977 h 1598627"/>
                        <a:gd name="connsiteX6" fmla="*/ 998620 w 1626978"/>
                        <a:gd name="connsiteY6" fmla="*/ 18217 h 1598627"/>
                        <a:gd name="connsiteX7" fmla="*/ 1222140 w 1626978"/>
                        <a:gd name="connsiteY7" fmla="*/ 79177 h 1598627"/>
                        <a:gd name="connsiteX8" fmla="*/ 1430420 w 1626978"/>
                        <a:gd name="connsiteY8" fmla="*/ 262057 h 1598627"/>
                        <a:gd name="connsiteX9" fmla="*/ 1557420 w 1626978"/>
                        <a:gd name="connsiteY9" fmla="*/ 429697 h 1598627"/>
                        <a:gd name="connsiteX10" fmla="*/ 1618380 w 1626978"/>
                        <a:gd name="connsiteY10" fmla="*/ 673537 h 1598627"/>
                        <a:gd name="connsiteX11" fmla="*/ 1618380 w 1626978"/>
                        <a:gd name="connsiteY11" fmla="*/ 891977 h 1598627"/>
                        <a:gd name="connsiteX12" fmla="*/ 1542180 w 1626978"/>
                        <a:gd name="connsiteY12" fmla="*/ 1130737 h 1598627"/>
                        <a:gd name="connsiteX13" fmla="*/ 1445660 w 1626978"/>
                        <a:gd name="connsiteY13" fmla="*/ 1298377 h 1598627"/>
                        <a:gd name="connsiteX14" fmla="*/ 1262780 w 1626978"/>
                        <a:gd name="connsiteY14" fmla="*/ 1440617 h 1598627"/>
                        <a:gd name="connsiteX15" fmla="*/ 988460 w 1626978"/>
                        <a:gd name="connsiteY15" fmla="*/ 1577777 h 1598627"/>
                        <a:gd name="connsiteX16" fmla="*/ 785260 w 1626978"/>
                        <a:gd name="connsiteY16" fmla="*/ 1593017 h 1598627"/>
                        <a:gd name="connsiteX17" fmla="*/ 500780 w 1626978"/>
                        <a:gd name="connsiteY17" fmla="*/ 1526977 h 1598627"/>
                        <a:gd name="connsiteX18" fmla="*/ 322980 w 1626978"/>
                        <a:gd name="connsiteY18" fmla="*/ 1435537 h 1598627"/>
                        <a:gd name="connsiteX19" fmla="*/ 165500 w 1626978"/>
                        <a:gd name="connsiteY19" fmla="*/ 1252657 h 1598627"/>
                        <a:gd name="connsiteX20" fmla="*/ 89300 w 1626978"/>
                        <a:gd name="connsiteY20" fmla="*/ 1059617 h 1598627"/>
                        <a:gd name="connsiteX21" fmla="*/ 28340 w 1626978"/>
                        <a:gd name="connsiteY21" fmla="*/ 917377 h 1598627"/>
                        <a:gd name="connsiteX22" fmla="*/ 2940 w 1626978"/>
                        <a:gd name="connsiteY22" fmla="*/ 851337 h 1598627"/>
                        <a:gd name="connsiteX0" fmla="*/ 3202 w 1627240"/>
                        <a:gd name="connsiteY0" fmla="*/ 851337 h 1598627"/>
                        <a:gd name="connsiteX1" fmla="*/ 13362 w 1627240"/>
                        <a:gd name="connsiteY1" fmla="*/ 653217 h 1598627"/>
                        <a:gd name="connsiteX2" fmla="*/ 114962 w 1627240"/>
                        <a:gd name="connsiteY2" fmla="*/ 399217 h 1598627"/>
                        <a:gd name="connsiteX3" fmla="*/ 252122 w 1627240"/>
                        <a:gd name="connsiteY3" fmla="*/ 221417 h 1598627"/>
                        <a:gd name="connsiteX4" fmla="*/ 455322 w 1627240"/>
                        <a:gd name="connsiteY4" fmla="*/ 69017 h 1598627"/>
                        <a:gd name="connsiteX5" fmla="*/ 714402 w 1627240"/>
                        <a:gd name="connsiteY5" fmla="*/ 2977 h 1598627"/>
                        <a:gd name="connsiteX6" fmla="*/ 998882 w 1627240"/>
                        <a:gd name="connsiteY6" fmla="*/ 18217 h 1598627"/>
                        <a:gd name="connsiteX7" fmla="*/ 1222402 w 1627240"/>
                        <a:gd name="connsiteY7" fmla="*/ 79177 h 1598627"/>
                        <a:gd name="connsiteX8" fmla="*/ 1430682 w 1627240"/>
                        <a:gd name="connsiteY8" fmla="*/ 262057 h 1598627"/>
                        <a:gd name="connsiteX9" fmla="*/ 1557682 w 1627240"/>
                        <a:gd name="connsiteY9" fmla="*/ 429697 h 1598627"/>
                        <a:gd name="connsiteX10" fmla="*/ 1618642 w 1627240"/>
                        <a:gd name="connsiteY10" fmla="*/ 673537 h 1598627"/>
                        <a:gd name="connsiteX11" fmla="*/ 1618642 w 1627240"/>
                        <a:gd name="connsiteY11" fmla="*/ 891977 h 1598627"/>
                        <a:gd name="connsiteX12" fmla="*/ 1542442 w 1627240"/>
                        <a:gd name="connsiteY12" fmla="*/ 1130737 h 1598627"/>
                        <a:gd name="connsiteX13" fmla="*/ 1445922 w 1627240"/>
                        <a:gd name="connsiteY13" fmla="*/ 1298377 h 1598627"/>
                        <a:gd name="connsiteX14" fmla="*/ 1263042 w 1627240"/>
                        <a:gd name="connsiteY14" fmla="*/ 1440617 h 1598627"/>
                        <a:gd name="connsiteX15" fmla="*/ 988722 w 1627240"/>
                        <a:gd name="connsiteY15" fmla="*/ 1577777 h 1598627"/>
                        <a:gd name="connsiteX16" fmla="*/ 785522 w 1627240"/>
                        <a:gd name="connsiteY16" fmla="*/ 1593017 h 1598627"/>
                        <a:gd name="connsiteX17" fmla="*/ 501042 w 1627240"/>
                        <a:gd name="connsiteY17" fmla="*/ 1526977 h 1598627"/>
                        <a:gd name="connsiteX18" fmla="*/ 323242 w 1627240"/>
                        <a:gd name="connsiteY18" fmla="*/ 1435537 h 1598627"/>
                        <a:gd name="connsiteX19" fmla="*/ 165762 w 1627240"/>
                        <a:gd name="connsiteY19" fmla="*/ 1252657 h 1598627"/>
                        <a:gd name="connsiteX20" fmla="*/ 89562 w 1627240"/>
                        <a:gd name="connsiteY20" fmla="*/ 1059617 h 1598627"/>
                        <a:gd name="connsiteX21" fmla="*/ 32412 w 1627240"/>
                        <a:gd name="connsiteY21" fmla="*/ 949762 h 1598627"/>
                        <a:gd name="connsiteX22" fmla="*/ 3202 w 1627240"/>
                        <a:gd name="connsiteY22" fmla="*/ 851337 h 1598627"/>
                        <a:gd name="connsiteX0" fmla="*/ 3202 w 1627240"/>
                        <a:gd name="connsiteY0" fmla="*/ 851337 h 1598627"/>
                        <a:gd name="connsiteX1" fmla="*/ 13362 w 1627240"/>
                        <a:gd name="connsiteY1" fmla="*/ 653217 h 1598627"/>
                        <a:gd name="connsiteX2" fmla="*/ 114962 w 1627240"/>
                        <a:gd name="connsiteY2" fmla="*/ 399217 h 1598627"/>
                        <a:gd name="connsiteX3" fmla="*/ 252122 w 1627240"/>
                        <a:gd name="connsiteY3" fmla="*/ 221417 h 1598627"/>
                        <a:gd name="connsiteX4" fmla="*/ 455322 w 1627240"/>
                        <a:gd name="connsiteY4" fmla="*/ 69017 h 1598627"/>
                        <a:gd name="connsiteX5" fmla="*/ 714402 w 1627240"/>
                        <a:gd name="connsiteY5" fmla="*/ 2977 h 1598627"/>
                        <a:gd name="connsiteX6" fmla="*/ 998882 w 1627240"/>
                        <a:gd name="connsiteY6" fmla="*/ 18217 h 1598627"/>
                        <a:gd name="connsiteX7" fmla="*/ 1222402 w 1627240"/>
                        <a:gd name="connsiteY7" fmla="*/ 79177 h 1598627"/>
                        <a:gd name="connsiteX8" fmla="*/ 1430682 w 1627240"/>
                        <a:gd name="connsiteY8" fmla="*/ 262057 h 1598627"/>
                        <a:gd name="connsiteX9" fmla="*/ 1557682 w 1627240"/>
                        <a:gd name="connsiteY9" fmla="*/ 429697 h 1598627"/>
                        <a:gd name="connsiteX10" fmla="*/ 1618642 w 1627240"/>
                        <a:gd name="connsiteY10" fmla="*/ 673537 h 1598627"/>
                        <a:gd name="connsiteX11" fmla="*/ 1618642 w 1627240"/>
                        <a:gd name="connsiteY11" fmla="*/ 891977 h 1598627"/>
                        <a:gd name="connsiteX12" fmla="*/ 1542442 w 1627240"/>
                        <a:gd name="connsiteY12" fmla="*/ 1130737 h 1598627"/>
                        <a:gd name="connsiteX13" fmla="*/ 1445922 w 1627240"/>
                        <a:gd name="connsiteY13" fmla="*/ 1298377 h 1598627"/>
                        <a:gd name="connsiteX14" fmla="*/ 1263042 w 1627240"/>
                        <a:gd name="connsiteY14" fmla="*/ 1440617 h 1598627"/>
                        <a:gd name="connsiteX15" fmla="*/ 988722 w 1627240"/>
                        <a:gd name="connsiteY15" fmla="*/ 1577777 h 1598627"/>
                        <a:gd name="connsiteX16" fmla="*/ 785522 w 1627240"/>
                        <a:gd name="connsiteY16" fmla="*/ 1593017 h 1598627"/>
                        <a:gd name="connsiteX17" fmla="*/ 501042 w 1627240"/>
                        <a:gd name="connsiteY17" fmla="*/ 1526977 h 1598627"/>
                        <a:gd name="connsiteX18" fmla="*/ 323242 w 1627240"/>
                        <a:gd name="connsiteY18" fmla="*/ 1435537 h 1598627"/>
                        <a:gd name="connsiteX19" fmla="*/ 165762 w 1627240"/>
                        <a:gd name="connsiteY19" fmla="*/ 1252657 h 1598627"/>
                        <a:gd name="connsiteX20" fmla="*/ 76227 w 1627240"/>
                        <a:gd name="connsiteY20" fmla="*/ 1069142 h 1598627"/>
                        <a:gd name="connsiteX21" fmla="*/ 32412 w 1627240"/>
                        <a:gd name="connsiteY21" fmla="*/ 949762 h 1598627"/>
                        <a:gd name="connsiteX22" fmla="*/ 3202 w 1627240"/>
                        <a:gd name="connsiteY22" fmla="*/ 851337 h 1598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627240" h="1598627">
                          <a:moveTo>
                            <a:pt x="3202" y="851337"/>
                          </a:moveTo>
                          <a:cubicBezTo>
                            <a:pt x="27" y="801913"/>
                            <a:pt x="-5265" y="728570"/>
                            <a:pt x="13362" y="653217"/>
                          </a:cubicBezTo>
                          <a:cubicBezTo>
                            <a:pt x="31989" y="577864"/>
                            <a:pt x="75169" y="471184"/>
                            <a:pt x="114962" y="399217"/>
                          </a:cubicBezTo>
                          <a:cubicBezTo>
                            <a:pt x="154755" y="327250"/>
                            <a:pt x="195395" y="276450"/>
                            <a:pt x="252122" y="221417"/>
                          </a:cubicBezTo>
                          <a:cubicBezTo>
                            <a:pt x="308849" y="166384"/>
                            <a:pt x="378275" y="105424"/>
                            <a:pt x="455322" y="69017"/>
                          </a:cubicBezTo>
                          <a:cubicBezTo>
                            <a:pt x="532369" y="32610"/>
                            <a:pt x="623809" y="11444"/>
                            <a:pt x="714402" y="2977"/>
                          </a:cubicBezTo>
                          <a:cubicBezTo>
                            <a:pt x="804995" y="-5490"/>
                            <a:pt x="914215" y="5517"/>
                            <a:pt x="998882" y="18217"/>
                          </a:cubicBezTo>
                          <a:cubicBezTo>
                            <a:pt x="1083549" y="30917"/>
                            <a:pt x="1150435" y="38537"/>
                            <a:pt x="1222402" y="79177"/>
                          </a:cubicBezTo>
                          <a:cubicBezTo>
                            <a:pt x="1294369" y="119817"/>
                            <a:pt x="1374802" y="203637"/>
                            <a:pt x="1430682" y="262057"/>
                          </a:cubicBezTo>
                          <a:cubicBezTo>
                            <a:pt x="1486562" y="320477"/>
                            <a:pt x="1526355" y="361117"/>
                            <a:pt x="1557682" y="429697"/>
                          </a:cubicBezTo>
                          <a:cubicBezTo>
                            <a:pt x="1589009" y="498277"/>
                            <a:pt x="1608482" y="596490"/>
                            <a:pt x="1618642" y="673537"/>
                          </a:cubicBezTo>
                          <a:cubicBezTo>
                            <a:pt x="1628802" y="750584"/>
                            <a:pt x="1631342" y="815777"/>
                            <a:pt x="1618642" y="891977"/>
                          </a:cubicBezTo>
                          <a:cubicBezTo>
                            <a:pt x="1605942" y="968177"/>
                            <a:pt x="1571229" y="1063004"/>
                            <a:pt x="1542442" y="1130737"/>
                          </a:cubicBezTo>
                          <a:cubicBezTo>
                            <a:pt x="1513655" y="1198470"/>
                            <a:pt x="1492489" y="1246730"/>
                            <a:pt x="1445922" y="1298377"/>
                          </a:cubicBezTo>
                          <a:cubicBezTo>
                            <a:pt x="1399355" y="1350024"/>
                            <a:pt x="1339242" y="1394050"/>
                            <a:pt x="1263042" y="1440617"/>
                          </a:cubicBezTo>
                          <a:cubicBezTo>
                            <a:pt x="1186842" y="1487184"/>
                            <a:pt x="1068308" y="1552377"/>
                            <a:pt x="988722" y="1577777"/>
                          </a:cubicBezTo>
                          <a:cubicBezTo>
                            <a:pt x="909136" y="1603177"/>
                            <a:pt x="866802" y="1601484"/>
                            <a:pt x="785522" y="1593017"/>
                          </a:cubicBezTo>
                          <a:cubicBezTo>
                            <a:pt x="704242" y="1584550"/>
                            <a:pt x="578089" y="1553224"/>
                            <a:pt x="501042" y="1526977"/>
                          </a:cubicBezTo>
                          <a:cubicBezTo>
                            <a:pt x="423995" y="1500730"/>
                            <a:pt x="379122" y="1481257"/>
                            <a:pt x="323242" y="1435537"/>
                          </a:cubicBezTo>
                          <a:cubicBezTo>
                            <a:pt x="267362" y="1389817"/>
                            <a:pt x="206931" y="1313723"/>
                            <a:pt x="165762" y="1252657"/>
                          </a:cubicBezTo>
                          <a:cubicBezTo>
                            <a:pt x="124593" y="1191591"/>
                            <a:pt x="99087" y="1125022"/>
                            <a:pt x="76227" y="1069142"/>
                          </a:cubicBezTo>
                          <a:cubicBezTo>
                            <a:pt x="53367" y="1013262"/>
                            <a:pt x="44583" y="986063"/>
                            <a:pt x="32412" y="949762"/>
                          </a:cubicBezTo>
                          <a:cubicBezTo>
                            <a:pt x="20241" y="913461"/>
                            <a:pt x="6377" y="900761"/>
                            <a:pt x="3202" y="851337"/>
                          </a:cubicBezTo>
                          <a:close/>
                        </a:path>
                      </a:pathLst>
                    </a:custGeom>
                    <a:no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6" name="자유형 309">
                      <a:extLst>
                        <a:ext uri="{FF2B5EF4-FFF2-40B4-BE49-F238E27FC236}">
                          <a16:creationId xmlns:a16="http://schemas.microsoft.com/office/drawing/2014/main" id="{159DCACB-2268-4FFA-B494-346CA500F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0379" y="2353309"/>
                      <a:ext cx="941820" cy="1056312"/>
                    </a:xfrm>
                    <a:custGeom>
                      <a:avLst/>
                      <a:gdLst>
                        <a:gd name="connsiteX0" fmla="*/ 934874 w 941273"/>
                        <a:gd name="connsiteY0" fmla="*/ 8890 h 1076008"/>
                        <a:gd name="connsiteX1" fmla="*/ 909474 w 941273"/>
                        <a:gd name="connsiteY1" fmla="*/ 85090 h 1076008"/>
                        <a:gd name="connsiteX2" fmla="*/ 726594 w 941273"/>
                        <a:gd name="connsiteY2" fmla="*/ 115570 h 1076008"/>
                        <a:gd name="connsiteX3" fmla="*/ 553874 w 941273"/>
                        <a:gd name="connsiteY3" fmla="*/ 161290 h 1076008"/>
                        <a:gd name="connsiteX4" fmla="*/ 416714 w 941273"/>
                        <a:gd name="connsiteY4" fmla="*/ 242570 h 1076008"/>
                        <a:gd name="connsiteX5" fmla="*/ 228754 w 941273"/>
                        <a:gd name="connsiteY5" fmla="*/ 384810 h 1076008"/>
                        <a:gd name="connsiteX6" fmla="*/ 152554 w 941273"/>
                        <a:gd name="connsiteY6" fmla="*/ 593090 h 1076008"/>
                        <a:gd name="connsiteX7" fmla="*/ 127154 w 941273"/>
                        <a:gd name="connsiteY7" fmla="*/ 836930 h 1076008"/>
                        <a:gd name="connsiteX8" fmla="*/ 91594 w 941273"/>
                        <a:gd name="connsiteY8" fmla="*/ 943610 h 1076008"/>
                        <a:gd name="connsiteX9" fmla="*/ 25554 w 941273"/>
                        <a:gd name="connsiteY9" fmla="*/ 1060450 h 1076008"/>
                        <a:gd name="connsiteX10" fmla="*/ 15394 w 941273"/>
                        <a:gd name="connsiteY10" fmla="*/ 1050290 h 1076008"/>
                        <a:gd name="connsiteX11" fmla="*/ 154 w 941273"/>
                        <a:gd name="connsiteY11" fmla="*/ 836930 h 1076008"/>
                        <a:gd name="connsiteX12" fmla="*/ 25554 w 941273"/>
                        <a:gd name="connsiteY12" fmla="*/ 628650 h 1076008"/>
                        <a:gd name="connsiteX13" fmla="*/ 91594 w 941273"/>
                        <a:gd name="connsiteY13" fmla="*/ 430530 h 1076008"/>
                        <a:gd name="connsiteX14" fmla="*/ 228754 w 941273"/>
                        <a:gd name="connsiteY14" fmla="*/ 232410 h 1076008"/>
                        <a:gd name="connsiteX15" fmla="*/ 421794 w 941273"/>
                        <a:gd name="connsiteY15" fmla="*/ 125730 h 1076008"/>
                        <a:gd name="connsiteX16" fmla="*/ 635154 w 941273"/>
                        <a:gd name="connsiteY16" fmla="*/ 44450 h 1076008"/>
                        <a:gd name="connsiteX17" fmla="*/ 838354 w 941273"/>
                        <a:gd name="connsiteY17" fmla="*/ 3810 h 1076008"/>
                        <a:gd name="connsiteX18" fmla="*/ 934874 w 941273"/>
                        <a:gd name="connsiteY18" fmla="*/ 8890 h 1076008"/>
                        <a:gd name="connsiteX0" fmla="*/ 934874 w 941273"/>
                        <a:gd name="connsiteY0" fmla="*/ 8890 h 1076008"/>
                        <a:gd name="connsiteX1" fmla="*/ 909474 w 941273"/>
                        <a:gd name="connsiteY1" fmla="*/ 85090 h 1076008"/>
                        <a:gd name="connsiteX2" fmla="*/ 726594 w 941273"/>
                        <a:gd name="connsiteY2" fmla="*/ 115570 h 1076008"/>
                        <a:gd name="connsiteX3" fmla="*/ 553874 w 941273"/>
                        <a:gd name="connsiteY3" fmla="*/ 161290 h 1076008"/>
                        <a:gd name="connsiteX4" fmla="*/ 416714 w 941273"/>
                        <a:gd name="connsiteY4" fmla="*/ 242570 h 1076008"/>
                        <a:gd name="connsiteX5" fmla="*/ 247804 w 941273"/>
                        <a:gd name="connsiteY5" fmla="*/ 396240 h 1076008"/>
                        <a:gd name="connsiteX6" fmla="*/ 152554 w 941273"/>
                        <a:gd name="connsiteY6" fmla="*/ 593090 h 1076008"/>
                        <a:gd name="connsiteX7" fmla="*/ 127154 w 941273"/>
                        <a:gd name="connsiteY7" fmla="*/ 836930 h 1076008"/>
                        <a:gd name="connsiteX8" fmla="*/ 91594 w 941273"/>
                        <a:gd name="connsiteY8" fmla="*/ 943610 h 1076008"/>
                        <a:gd name="connsiteX9" fmla="*/ 25554 w 941273"/>
                        <a:gd name="connsiteY9" fmla="*/ 1060450 h 1076008"/>
                        <a:gd name="connsiteX10" fmla="*/ 15394 w 941273"/>
                        <a:gd name="connsiteY10" fmla="*/ 1050290 h 1076008"/>
                        <a:gd name="connsiteX11" fmla="*/ 154 w 941273"/>
                        <a:gd name="connsiteY11" fmla="*/ 836930 h 1076008"/>
                        <a:gd name="connsiteX12" fmla="*/ 25554 w 941273"/>
                        <a:gd name="connsiteY12" fmla="*/ 628650 h 1076008"/>
                        <a:gd name="connsiteX13" fmla="*/ 91594 w 941273"/>
                        <a:gd name="connsiteY13" fmla="*/ 430530 h 1076008"/>
                        <a:gd name="connsiteX14" fmla="*/ 228754 w 941273"/>
                        <a:gd name="connsiteY14" fmla="*/ 232410 h 1076008"/>
                        <a:gd name="connsiteX15" fmla="*/ 421794 w 941273"/>
                        <a:gd name="connsiteY15" fmla="*/ 125730 h 1076008"/>
                        <a:gd name="connsiteX16" fmla="*/ 635154 w 941273"/>
                        <a:gd name="connsiteY16" fmla="*/ 44450 h 1076008"/>
                        <a:gd name="connsiteX17" fmla="*/ 838354 w 941273"/>
                        <a:gd name="connsiteY17" fmla="*/ 3810 h 1076008"/>
                        <a:gd name="connsiteX18" fmla="*/ 934874 w 941273"/>
                        <a:gd name="connsiteY18" fmla="*/ 8890 h 1076008"/>
                        <a:gd name="connsiteX0" fmla="*/ 934874 w 941273"/>
                        <a:gd name="connsiteY0" fmla="*/ 8890 h 1076008"/>
                        <a:gd name="connsiteX1" fmla="*/ 909474 w 941273"/>
                        <a:gd name="connsiteY1" fmla="*/ 85090 h 1076008"/>
                        <a:gd name="connsiteX2" fmla="*/ 726594 w 941273"/>
                        <a:gd name="connsiteY2" fmla="*/ 115570 h 1076008"/>
                        <a:gd name="connsiteX3" fmla="*/ 553874 w 941273"/>
                        <a:gd name="connsiteY3" fmla="*/ 161290 h 1076008"/>
                        <a:gd name="connsiteX4" fmla="*/ 416714 w 941273"/>
                        <a:gd name="connsiteY4" fmla="*/ 242570 h 1076008"/>
                        <a:gd name="connsiteX5" fmla="*/ 247804 w 941273"/>
                        <a:gd name="connsiteY5" fmla="*/ 396240 h 1076008"/>
                        <a:gd name="connsiteX6" fmla="*/ 152554 w 941273"/>
                        <a:gd name="connsiteY6" fmla="*/ 593090 h 1076008"/>
                        <a:gd name="connsiteX7" fmla="*/ 127154 w 941273"/>
                        <a:gd name="connsiteY7" fmla="*/ 836930 h 1076008"/>
                        <a:gd name="connsiteX8" fmla="*/ 91594 w 941273"/>
                        <a:gd name="connsiteY8" fmla="*/ 943610 h 1076008"/>
                        <a:gd name="connsiteX9" fmla="*/ 25554 w 941273"/>
                        <a:gd name="connsiteY9" fmla="*/ 1060450 h 1076008"/>
                        <a:gd name="connsiteX10" fmla="*/ 15394 w 941273"/>
                        <a:gd name="connsiteY10" fmla="*/ 1050290 h 1076008"/>
                        <a:gd name="connsiteX11" fmla="*/ 154 w 941273"/>
                        <a:gd name="connsiteY11" fmla="*/ 836930 h 1076008"/>
                        <a:gd name="connsiteX12" fmla="*/ 25554 w 941273"/>
                        <a:gd name="connsiteY12" fmla="*/ 628650 h 1076008"/>
                        <a:gd name="connsiteX13" fmla="*/ 91594 w 941273"/>
                        <a:gd name="connsiteY13" fmla="*/ 430530 h 1076008"/>
                        <a:gd name="connsiteX14" fmla="*/ 242089 w 941273"/>
                        <a:gd name="connsiteY14" fmla="*/ 236220 h 1076008"/>
                        <a:gd name="connsiteX15" fmla="*/ 421794 w 941273"/>
                        <a:gd name="connsiteY15" fmla="*/ 125730 h 1076008"/>
                        <a:gd name="connsiteX16" fmla="*/ 635154 w 941273"/>
                        <a:gd name="connsiteY16" fmla="*/ 44450 h 1076008"/>
                        <a:gd name="connsiteX17" fmla="*/ 838354 w 941273"/>
                        <a:gd name="connsiteY17" fmla="*/ 3810 h 1076008"/>
                        <a:gd name="connsiteX18" fmla="*/ 934874 w 941273"/>
                        <a:gd name="connsiteY18" fmla="*/ 8890 h 1076008"/>
                        <a:gd name="connsiteX0" fmla="*/ 934874 w 941273"/>
                        <a:gd name="connsiteY0" fmla="*/ 8890 h 1073571"/>
                        <a:gd name="connsiteX1" fmla="*/ 909474 w 941273"/>
                        <a:gd name="connsiteY1" fmla="*/ 85090 h 1073571"/>
                        <a:gd name="connsiteX2" fmla="*/ 726594 w 941273"/>
                        <a:gd name="connsiteY2" fmla="*/ 115570 h 1073571"/>
                        <a:gd name="connsiteX3" fmla="*/ 553874 w 941273"/>
                        <a:gd name="connsiteY3" fmla="*/ 161290 h 1073571"/>
                        <a:gd name="connsiteX4" fmla="*/ 416714 w 941273"/>
                        <a:gd name="connsiteY4" fmla="*/ 242570 h 1073571"/>
                        <a:gd name="connsiteX5" fmla="*/ 247804 w 941273"/>
                        <a:gd name="connsiteY5" fmla="*/ 396240 h 1073571"/>
                        <a:gd name="connsiteX6" fmla="*/ 152554 w 941273"/>
                        <a:gd name="connsiteY6" fmla="*/ 593090 h 1073571"/>
                        <a:gd name="connsiteX7" fmla="*/ 127154 w 941273"/>
                        <a:gd name="connsiteY7" fmla="*/ 836930 h 1073571"/>
                        <a:gd name="connsiteX8" fmla="*/ 101119 w 941273"/>
                        <a:gd name="connsiteY8" fmla="*/ 983615 h 1073571"/>
                        <a:gd name="connsiteX9" fmla="*/ 25554 w 941273"/>
                        <a:gd name="connsiteY9" fmla="*/ 1060450 h 1073571"/>
                        <a:gd name="connsiteX10" fmla="*/ 15394 w 941273"/>
                        <a:gd name="connsiteY10" fmla="*/ 1050290 h 1073571"/>
                        <a:gd name="connsiteX11" fmla="*/ 154 w 941273"/>
                        <a:gd name="connsiteY11" fmla="*/ 836930 h 1073571"/>
                        <a:gd name="connsiteX12" fmla="*/ 25554 w 941273"/>
                        <a:gd name="connsiteY12" fmla="*/ 628650 h 1073571"/>
                        <a:gd name="connsiteX13" fmla="*/ 91594 w 941273"/>
                        <a:gd name="connsiteY13" fmla="*/ 430530 h 1073571"/>
                        <a:gd name="connsiteX14" fmla="*/ 242089 w 941273"/>
                        <a:gd name="connsiteY14" fmla="*/ 236220 h 1073571"/>
                        <a:gd name="connsiteX15" fmla="*/ 421794 w 941273"/>
                        <a:gd name="connsiteY15" fmla="*/ 125730 h 1073571"/>
                        <a:gd name="connsiteX16" fmla="*/ 635154 w 941273"/>
                        <a:gd name="connsiteY16" fmla="*/ 44450 h 1073571"/>
                        <a:gd name="connsiteX17" fmla="*/ 838354 w 941273"/>
                        <a:gd name="connsiteY17" fmla="*/ 3810 h 1073571"/>
                        <a:gd name="connsiteX18" fmla="*/ 934874 w 941273"/>
                        <a:gd name="connsiteY18" fmla="*/ 8890 h 1073571"/>
                        <a:gd name="connsiteX0" fmla="*/ 935421 w 941820"/>
                        <a:gd name="connsiteY0" fmla="*/ 8890 h 1056312"/>
                        <a:gd name="connsiteX1" fmla="*/ 910021 w 941820"/>
                        <a:gd name="connsiteY1" fmla="*/ 85090 h 1056312"/>
                        <a:gd name="connsiteX2" fmla="*/ 727141 w 941820"/>
                        <a:gd name="connsiteY2" fmla="*/ 115570 h 1056312"/>
                        <a:gd name="connsiteX3" fmla="*/ 554421 w 941820"/>
                        <a:gd name="connsiteY3" fmla="*/ 161290 h 1056312"/>
                        <a:gd name="connsiteX4" fmla="*/ 417261 w 941820"/>
                        <a:gd name="connsiteY4" fmla="*/ 242570 h 1056312"/>
                        <a:gd name="connsiteX5" fmla="*/ 248351 w 941820"/>
                        <a:gd name="connsiteY5" fmla="*/ 396240 h 1056312"/>
                        <a:gd name="connsiteX6" fmla="*/ 153101 w 941820"/>
                        <a:gd name="connsiteY6" fmla="*/ 593090 h 1056312"/>
                        <a:gd name="connsiteX7" fmla="*/ 127701 w 941820"/>
                        <a:gd name="connsiteY7" fmla="*/ 836930 h 1056312"/>
                        <a:gd name="connsiteX8" fmla="*/ 101666 w 941820"/>
                        <a:gd name="connsiteY8" fmla="*/ 983615 h 1056312"/>
                        <a:gd name="connsiteX9" fmla="*/ 15941 w 941820"/>
                        <a:gd name="connsiteY9" fmla="*/ 1050290 h 1056312"/>
                        <a:gd name="connsiteX10" fmla="*/ 701 w 941820"/>
                        <a:gd name="connsiteY10" fmla="*/ 836930 h 1056312"/>
                        <a:gd name="connsiteX11" fmla="*/ 26101 w 941820"/>
                        <a:gd name="connsiteY11" fmla="*/ 628650 h 1056312"/>
                        <a:gd name="connsiteX12" fmla="*/ 92141 w 941820"/>
                        <a:gd name="connsiteY12" fmla="*/ 430530 h 1056312"/>
                        <a:gd name="connsiteX13" fmla="*/ 242636 w 941820"/>
                        <a:gd name="connsiteY13" fmla="*/ 236220 h 1056312"/>
                        <a:gd name="connsiteX14" fmla="*/ 422341 w 941820"/>
                        <a:gd name="connsiteY14" fmla="*/ 125730 h 1056312"/>
                        <a:gd name="connsiteX15" fmla="*/ 635701 w 941820"/>
                        <a:gd name="connsiteY15" fmla="*/ 44450 h 1056312"/>
                        <a:gd name="connsiteX16" fmla="*/ 838901 w 941820"/>
                        <a:gd name="connsiteY16" fmla="*/ 3810 h 1056312"/>
                        <a:gd name="connsiteX17" fmla="*/ 935421 w 941820"/>
                        <a:gd name="connsiteY17" fmla="*/ 8890 h 10563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941820" h="1056312">
                          <a:moveTo>
                            <a:pt x="935421" y="8890"/>
                          </a:moveTo>
                          <a:cubicBezTo>
                            <a:pt x="947274" y="22437"/>
                            <a:pt x="944734" y="67310"/>
                            <a:pt x="910021" y="85090"/>
                          </a:cubicBezTo>
                          <a:cubicBezTo>
                            <a:pt x="875308" y="102870"/>
                            <a:pt x="786408" y="102870"/>
                            <a:pt x="727141" y="115570"/>
                          </a:cubicBezTo>
                          <a:cubicBezTo>
                            <a:pt x="667874" y="128270"/>
                            <a:pt x="606068" y="140123"/>
                            <a:pt x="554421" y="161290"/>
                          </a:cubicBezTo>
                          <a:cubicBezTo>
                            <a:pt x="502774" y="182457"/>
                            <a:pt x="468273" y="203412"/>
                            <a:pt x="417261" y="242570"/>
                          </a:cubicBezTo>
                          <a:cubicBezTo>
                            <a:pt x="366249" y="281728"/>
                            <a:pt x="292378" y="337820"/>
                            <a:pt x="248351" y="396240"/>
                          </a:cubicBezTo>
                          <a:cubicBezTo>
                            <a:pt x="204324" y="454660"/>
                            <a:pt x="173209" y="519642"/>
                            <a:pt x="153101" y="593090"/>
                          </a:cubicBezTo>
                          <a:cubicBezTo>
                            <a:pt x="132993" y="666538"/>
                            <a:pt x="136273" y="771843"/>
                            <a:pt x="127701" y="836930"/>
                          </a:cubicBezTo>
                          <a:cubicBezTo>
                            <a:pt x="119129" y="902017"/>
                            <a:pt x="120293" y="948055"/>
                            <a:pt x="101666" y="983615"/>
                          </a:cubicBezTo>
                          <a:cubicBezTo>
                            <a:pt x="83039" y="1019175"/>
                            <a:pt x="32768" y="1074737"/>
                            <a:pt x="15941" y="1050290"/>
                          </a:cubicBezTo>
                          <a:cubicBezTo>
                            <a:pt x="-886" y="1025843"/>
                            <a:pt x="-992" y="907203"/>
                            <a:pt x="701" y="836930"/>
                          </a:cubicBezTo>
                          <a:cubicBezTo>
                            <a:pt x="2394" y="766657"/>
                            <a:pt x="10861" y="696383"/>
                            <a:pt x="26101" y="628650"/>
                          </a:cubicBezTo>
                          <a:cubicBezTo>
                            <a:pt x="41341" y="560917"/>
                            <a:pt x="56052" y="495935"/>
                            <a:pt x="92141" y="430530"/>
                          </a:cubicBezTo>
                          <a:cubicBezTo>
                            <a:pt x="128230" y="365125"/>
                            <a:pt x="187603" y="287020"/>
                            <a:pt x="242636" y="236220"/>
                          </a:cubicBezTo>
                          <a:cubicBezTo>
                            <a:pt x="297669" y="185420"/>
                            <a:pt x="356830" y="157692"/>
                            <a:pt x="422341" y="125730"/>
                          </a:cubicBezTo>
                          <a:cubicBezTo>
                            <a:pt x="487852" y="93768"/>
                            <a:pt x="566274" y="64770"/>
                            <a:pt x="635701" y="44450"/>
                          </a:cubicBezTo>
                          <a:cubicBezTo>
                            <a:pt x="705128" y="24130"/>
                            <a:pt x="790641" y="7197"/>
                            <a:pt x="838901" y="3810"/>
                          </a:cubicBezTo>
                          <a:cubicBezTo>
                            <a:pt x="887161" y="423"/>
                            <a:pt x="923568" y="-4657"/>
                            <a:pt x="935421" y="8890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7" name="자유형 310">
                      <a:extLst>
                        <a:ext uri="{FF2B5EF4-FFF2-40B4-BE49-F238E27FC236}">
                          <a16:creationId xmlns:a16="http://schemas.microsoft.com/office/drawing/2014/main" id="{47D5BB64-D439-40B1-B26C-700933DBF77D}"/>
                        </a:ext>
                      </a:extLst>
                    </p:cNvPr>
                    <p:cNvSpPr/>
                    <p:nvPr/>
                  </p:nvSpPr>
                  <p:spPr>
                    <a:xfrm rot="1440000" flipH="1">
                      <a:off x="5577311" y="3131558"/>
                      <a:ext cx="171001" cy="167995"/>
                    </a:xfrm>
                    <a:custGeom>
                      <a:avLst/>
                      <a:gdLst>
                        <a:gd name="connsiteX0" fmla="*/ 2940 w 1626978"/>
                        <a:gd name="connsiteY0" fmla="*/ 851337 h 1598627"/>
                        <a:gd name="connsiteX1" fmla="*/ 13100 w 1626978"/>
                        <a:gd name="connsiteY1" fmla="*/ 653217 h 1598627"/>
                        <a:gd name="connsiteX2" fmla="*/ 114700 w 1626978"/>
                        <a:gd name="connsiteY2" fmla="*/ 399217 h 1598627"/>
                        <a:gd name="connsiteX3" fmla="*/ 251860 w 1626978"/>
                        <a:gd name="connsiteY3" fmla="*/ 221417 h 1598627"/>
                        <a:gd name="connsiteX4" fmla="*/ 455060 w 1626978"/>
                        <a:gd name="connsiteY4" fmla="*/ 69017 h 1598627"/>
                        <a:gd name="connsiteX5" fmla="*/ 714140 w 1626978"/>
                        <a:gd name="connsiteY5" fmla="*/ 2977 h 1598627"/>
                        <a:gd name="connsiteX6" fmla="*/ 998620 w 1626978"/>
                        <a:gd name="connsiteY6" fmla="*/ 18217 h 1598627"/>
                        <a:gd name="connsiteX7" fmla="*/ 1222140 w 1626978"/>
                        <a:gd name="connsiteY7" fmla="*/ 79177 h 1598627"/>
                        <a:gd name="connsiteX8" fmla="*/ 1430420 w 1626978"/>
                        <a:gd name="connsiteY8" fmla="*/ 262057 h 1598627"/>
                        <a:gd name="connsiteX9" fmla="*/ 1557420 w 1626978"/>
                        <a:gd name="connsiteY9" fmla="*/ 429697 h 1598627"/>
                        <a:gd name="connsiteX10" fmla="*/ 1618380 w 1626978"/>
                        <a:gd name="connsiteY10" fmla="*/ 673537 h 1598627"/>
                        <a:gd name="connsiteX11" fmla="*/ 1618380 w 1626978"/>
                        <a:gd name="connsiteY11" fmla="*/ 891977 h 1598627"/>
                        <a:gd name="connsiteX12" fmla="*/ 1542180 w 1626978"/>
                        <a:gd name="connsiteY12" fmla="*/ 1130737 h 1598627"/>
                        <a:gd name="connsiteX13" fmla="*/ 1445660 w 1626978"/>
                        <a:gd name="connsiteY13" fmla="*/ 1298377 h 1598627"/>
                        <a:gd name="connsiteX14" fmla="*/ 1262780 w 1626978"/>
                        <a:gd name="connsiteY14" fmla="*/ 1440617 h 1598627"/>
                        <a:gd name="connsiteX15" fmla="*/ 988460 w 1626978"/>
                        <a:gd name="connsiteY15" fmla="*/ 1577777 h 1598627"/>
                        <a:gd name="connsiteX16" fmla="*/ 785260 w 1626978"/>
                        <a:gd name="connsiteY16" fmla="*/ 1593017 h 1598627"/>
                        <a:gd name="connsiteX17" fmla="*/ 500780 w 1626978"/>
                        <a:gd name="connsiteY17" fmla="*/ 1526977 h 1598627"/>
                        <a:gd name="connsiteX18" fmla="*/ 322980 w 1626978"/>
                        <a:gd name="connsiteY18" fmla="*/ 1435537 h 1598627"/>
                        <a:gd name="connsiteX19" fmla="*/ 165500 w 1626978"/>
                        <a:gd name="connsiteY19" fmla="*/ 1252657 h 1598627"/>
                        <a:gd name="connsiteX20" fmla="*/ 89300 w 1626978"/>
                        <a:gd name="connsiteY20" fmla="*/ 1059617 h 1598627"/>
                        <a:gd name="connsiteX21" fmla="*/ 28340 w 1626978"/>
                        <a:gd name="connsiteY21" fmla="*/ 917377 h 1598627"/>
                        <a:gd name="connsiteX22" fmla="*/ 2940 w 1626978"/>
                        <a:gd name="connsiteY22" fmla="*/ 851337 h 1598627"/>
                        <a:gd name="connsiteX0" fmla="*/ 3202 w 1627240"/>
                        <a:gd name="connsiteY0" fmla="*/ 851337 h 1598627"/>
                        <a:gd name="connsiteX1" fmla="*/ 13362 w 1627240"/>
                        <a:gd name="connsiteY1" fmla="*/ 653217 h 1598627"/>
                        <a:gd name="connsiteX2" fmla="*/ 114962 w 1627240"/>
                        <a:gd name="connsiteY2" fmla="*/ 399217 h 1598627"/>
                        <a:gd name="connsiteX3" fmla="*/ 252122 w 1627240"/>
                        <a:gd name="connsiteY3" fmla="*/ 221417 h 1598627"/>
                        <a:gd name="connsiteX4" fmla="*/ 455322 w 1627240"/>
                        <a:gd name="connsiteY4" fmla="*/ 69017 h 1598627"/>
                        <a:gd name="connsiteX5" fmla="*/ 714402 w 1627240"/>
                        <a:gd name="connsiteY5" fmla="*/ 2977 h 1598627"/>
                        <a:gd name="connsiteX6" fmla="*/ 998882 w 1627240"/>
                        <a:gd name="connsiteY6" fmla="*/ 18217 h 1598627"/>
                        <a:gd name="connsiteX7" fmla="*/ 1222402 w 1627240"/>
                        <a:gd name="connsiteY7" fmla="*/ 79177 h 1598627"/>
                        <a:gd name="connsiteX8" fmla="*/ 1430682 w 1627240"/>
                        <a:gd name="connsiteY8" fmla="*/ 262057 h 1598627"/>
                        <a:gd name="connsiteX9" fmla="*/ 1557682 w 1627240"/>
                        <a:gd name="connsiteY9" fmla="*/ 429697 h 1598627"/>
                        <a:gd name="connsiteX10" fmla="*/ 1618642 w 1627240"/>
                        <a:gd name="connsiteY10" fmla="*/ 673537 h 1598627"/>
                        <a:gd name="connsiteX11" fmla="*/ 1618642 w 1627240"/>
                        <a:gd name="connsiteY11" fmla="*/ 891977 h 1598627"/>
                        <a:gd name="connsiteX12" fmla="*/ 1542442 w 1627240"/>
                        <a:gd name="connsiteY12" fmla="*/ 1130737 h 1598627"/>
                        <a:gd name="connsiteX13" fmla="*/ 1445922 w 1627240"/>
                        <a:gd name="connsiteY13" fmla="*/ 1298377 h 1598627"/>
                        <a:gd name="connsiteX14" fmla="*/ 1263042 w 1627240"/>
                        <a:gd name="connsiteY14" fmla="*/ 1440617 h 1598627"/>
                        <a:gd name="connsiteX15" fmla="*/ 988722 w 1627240"/>
                        <a:gd name="connsiteY15" fmla="*/ 1577777 h 1598627"/>
                        <a:gd name="connsiteX16" fmla="*/ 785522 w 1627240"/>
                        <a:gd name="connsiteY16" fmla="*/ 1593017 h 1598627"/>
                        <a:gd name="connsiteX17" fmla="*/ 501042 w 1627240"/>
                        <a:gd name="connsiteY17" fmla="*/ 1526977 h 1598627"/>
                        <a:gd name="connsiteX18" fmla="*/ 323242 w 1627240"/>
                        <a:gd name="connsiteY18" fmla="*/ 1435537 h 1598627"/>
                        <a:gd name="connsiteX19" fmla="*/ 165762 w 1627240"/>
                        <a:gd name="connsiteY19" fmla="*/ 1252657 h 1598627"/>
                        <a:gd name="connsiteX20" fmla="*/ 89562 w 1627240"/>
                        <a:gd name="connsiteY20" fmla="*/ 1059617 h 1598627"/>
                        <a:gd name="connsiteX21" fmla="*/ 32412 w 1627240"/>
                        <a:gd name="connsiteY21" fmla="*/ 949762 h 1598627"/>
                        <a:gd name="connsiteX22" fmla="*/ 3202 w 1627240"/>
                        <a:gd name="connsiteY22" fmla="*/ 851337 h 1598627"/>
                        <a:gd name="connsiteX0" fmla="*/ 3202 w 1627240"/>
                        <a:gd name="connsiteY0" fmla="*/ 851337 h 1598627"/>
                        <a:gd name="connsiteX1" fmla="*/ 13362 w 1627240"/>
                        <a:gd name="connsiteY1" fmla="*/ 653217 h 1598627"/>
                        <a:gd name="connsiteX2" fmla="*/ 114962 w 1627240"/>
                        <a:gd name="connsiteY2" fmla="*/ 399217 h 1598627"/>
                        <a:gd name="connsiteX3" fmla="*/ 252122 w 1627240"/>
                        <a:gd name="connsiteY3" fmla="*/ 221417 h 1598627"/>
                        <a:gd name="connsiteX4" fmla="*/ 455322 w 1627240"/>
                        <a:gd name="connsiteY4" fmla="*/ 69017 h 1598627"/>
                        <a:gd name="connsiteX5" fmla="*/ 714402 w 1627240"/>
                        <a:gd name="connsiteY5" fmla="*/ 2977 h 1598627"/>
                        <a:gd name="connsiteX6" fmla="*/ 998882 w 1627240"/>
                        <a:gd name="connsiteY6" fmla="*/ 18217 h 1598627"/>
                        <a:gd name="connsiteX7" fmla="*/ 1222402 w 1627240"/>
                        <a:gd name="connsiteY7" fmla="*/ 79177 h 1598627"/>
                        <a:gd name="connsiteX8" fmla="*/ 1430682 w 1627240"/>
                        <a:gd name="connsiteY8" fmla="*/ 262057 h 1598627"/>
                        <a:gd name="connsiteX9" fmla="*/ 1557682 w 1627240"/>
                        <a:gd name="connsiteY9" fmla="*/ 429697 h 1598627"/>
                        <a:gd name="connsiteX10" fmla="*/ 1618642 w 1627240"/>
                        <a:gd name="connsiteY10" fmla="*/ 673537 h 1598627"/>
                        <a:gd name="connsiteX11" fmla="*/ 1618642 w 1627240"/>
                        <a:gd name="connsiteY11" fmla="*/ 891977 h 1598627"/>
                        <a:gd name="connsiteX12" fmla="*/ 1542442 w 1627240"/>
                        <a:gd name="connsiteY12" fmla="*/ 1130737 h 1598627"/>
                        <a:gd name="connsiteX13" fmla="*/ 1445922 w 1627240"/>
                        <a:gd name="connsiteY13" fmla="*/ 1298377 h 1598627"/>
                        <a:gd name="connsiteX14" fmla="*/ 1263042 w 1627240"/>
                        <a:gd name="connsiteY14" fmla="*/ 1440617 h 1598627"/>
                        <a:gd name="connsiteX15" fmla="*/ 988722 w 1627240"/>
                        <a:gd name="connsiteY15" fmla="*/ 1577777 h 1598627"/>
                        <a:gd name="connsiteX16" fmla="*/ 785522 w 1627240"/>
                        <a:gd name="connsiteY16" fmla="*/ 1593017 h 1598627"/>
                        <a:gd name="connsiteX17" fmla="*/ 501042 w 1627240"/>
                        <a:gd name="connsiteY17" fmla="*/ 1526977 h 1598627"/>
                        <a:gd name="connsiteX18" fmla="*/ 323242 w 1627240"/>
                        <a:gd name="connsiteY18" fmla="*/ 1435537 h 1598627"/>
                        <a:gd name="connsiteX19" fmla="*/ 165762 w 1627240"/>
                        <a:gd name="connsiteY19" fmla="*/ 1252657 h 1598627"/>
                        <a:gd name="connsiteX20" fmla="*/ 76227 w 1627240"/>
                        <a:gd name="connsiteY20" fmla="*/ 1069142 h 1598627"/>
                        <a:gd name="connsiteX21" fmla="*/ 32412 w 1627240"/>
                        <a:gd name="connsiteY21" fmla="*/ 949762 h 1598627"/>
                        <a:gd name="connsiteX22" fmla="*/ 3202 w 1627240"/>
                        <a:gd name="connsiteY22" fmla="*/ 851337 h 1598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627240" h="1598627">
                          <a:moveTo>
                            <a:pt x="3202" y="851337"/>
                          </a:moveTo>
                          <a:cubicBezTo>
                            <a:pt x="27" y="801913"/>
                            <a:pt x="-5265" y="728570"/>
                            <a:pt x="13362" y="653217"/>
                          </a:cubicBezTo>
                          <a:cubicBezTo>
                            <a:pt x="31989" y="577864"/>
                            <a:pt x="75169" y="471184"/>
                            <a:pt x="114962" y="399217"/>
                          </a:cubicBezTo>
                          <a:cubicBezTo>
                            <a:pt x="154755" y="327250"/>
                            <a:pt x="195395" y="276450"/>
                            <a:pt x="252122" y="221417"/>
                          </a:cubicBezTo>
                          <a:cubicBezTo>
                            <a:pt x="308849" y="166384"/>
                            <a:pt x="378275" y="105424"/>
                            <a:pt x="455322" y="69017"/>
                          </a:cubicBezTo>
                          <a:cubicBezTo>
                            <a:pt x="532369" y="32610"/>
                            <a:pt x="623809" y="11444"/>
                            <a:pt x="714402" y="2977"/>
                          </a:cubicBezTo>
                          <a:cubicBezTo>
                            <a:pt x="804995" y="-5490"/>
                            <a:pt x="914215" y="5517"/>
                            <a:pt x="998882" y="18217"/>
                          </a:cubicBezTo>
                          <a:cubicBezTo>
                            <a:pt x="1083549" y="30917"/>
                            <a:pt x="1150435" y="38537"/>
                            <a:pt x="1222402" y="79177"/>
                          </a:cubicBezTo>
                          <a:cubicBezTo>
                            <a:pt x="1294369" y="119817"/>
                            <a:pt x="1374802" y="203637"/>
                            <a:pt x="1430682" y="262057"/>
                          </a:cubicBezTo>
                          <a:cubicBezTo>
                            <a:pt x="1486562" y="320477"/>
                            <a:pt x="1526355" y="361117"/>
                            <a:pt x="1557682" y="429697"/>
                          </a:cubicBezTo>
                          <a:cubicBezTo>
                            <a:pt x="1589009" y="498277"/>
                            <a:pt x="1608482" y="596490"/>
                            <a:pt x="1618642" y="673537"/>
                          </a:cubicBezTo>
                          <a:cubicBezTo>
                            <a:pt x="1628802" y="750584"/>
                            <a:pt x="1631342" y="815777"/>
                            <a:pt x="1618642" y="891977"/>
                          </a:cubicBezTo>
                          <a:cubicBezTo>
                            <a:pt x="1605942" y="968177"/>
                            <a:pt x="1571229" y="1063004"/>
                            <a:pt x="1542442" y="1130737"/>
                          </a:cubicBezTo>
                          <a:cubicBezTo>
                            <a:pt x="1513655" y="1198470"/>
                            <a:pt x="1492489" y="1246730"/>
                            <a:pt x="1445922" y="1298377"/>
                          </a:cubicBezTo>
                          <a:cubicBezTo>
                            <a:pt x="1399355" y="1350024"/>
                            <a:pt x="1339242" y="1394050"/>
                            <a:pt x="1263042" y="1440617"/>
                          </a:cubicBezTo>
                          <a:cubicBezTo>
                            <a:pt x="1186842" y="1487184"/>
                            <a:pt x="1068308" y="1552377"/>
                            <a:pt x="988722" y="1577777"/>
                          </a:cubicBezTo>
                          <a:cubicBezTo>
                            <a:pt x="909136" y="1603177"/>
                            <a:pt x="866802" y="1601484"/>
                            <a:pt x="785522" y="1593017"/>
                          </a:cubicBezTo>
                          <a:cubicBezTo>
                            <a:pt x="704242" y="1584550"/>
                            <a:pt x="578089" y="1553224"/>
                            <a:pt x="501042" y="1526977"/>
                          </a:cubicBezTo>
                          <a:cubicBezTo>
                            <a:pt x="423995" y="1500730"/>
                            <a:pt x="379122" y="1481257"/>
                            <a:pt x="323242" y="1435537"/>
                          </a:cubicBezTo>
                          <a:cubicBezTo>
                            <a:pt x="267362" y="1389817"/>
                            <a:pt x="206931" y="1313723"/>
                            <a:pt x="165762" y="1252657"/>
                          </a:cubicBezTo>
                          <a:cubicBezTo>
                            <a:pt x="124593" y="1191591"/>
                            <a:pt x="99087" y="1125022"/>
                            <a:pt x="76227" y="1069142"/>
                          </a:cubicBezTo>
                          <a:cubicBezTo>
                            <a:pt x="53367" y="1013262"/>
                            <a:pt x="44583" y="986063"/>
                            <a:pt x="32412" y="949762"/>
                          </a:cubicBezTo>
                          <a:cubicBezTo>
                            <a:pt x="20241" y="913461"/>
                            <a:pt x="6377" y="900761"/>
                            <a:pt x="3202" y="851337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8" name="자유형 311">
                      <a:extLst>
                        <a:ext uri="{FF2B5EF4-FFF2-40B4-BE49-F238E27FC236}">
                          <a16:creationId xmlns:a16="http://schemas.microsoft.com/office/drawing/2014/main" id="{C2EBD063-96DF-4E98-B32F-12C1EE5387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9973" y="2103591"/>
                      <a:ext cx="1210752" cy="606717"/>
                    </a:xfrm>
                    <a:custGeom>
                      <a:avLst/>
                      <a:gdLst>
                        <a:gd name="connsiteX0" fmla="*/ 1150667 w 1210752"/>
                        <a:gd name="connsiteY0" fmla="*/ 4609 h 606717"/>
                        <a:gd name="connsiteX1" fmla="*/ 861107 w 1210752"/>
                        <a:gd name="connsiteY1" fmla="*/ 167169 h 606717"/>
                        <a:gd name="connsiteX2" fmla="*/ 599487 w 1210752"/>
                        <a:gd name="connsiteY2" fmla="*/ 400849 h 606717"/>
                        <a:gd name="connsiteX3" fmla="*/ 246427 w 1210752"/>
                        <a:gd name="connsiteY3" fmla="*/ 492289 h 606717"/>
                        <a:gd name="connsiteX4" fmla="*/ 25447 w 1210752"/>
                        <a:gd name="connsiteY4" fmla="*/ 515149 h 606717"/>
                        <a:gd name="connsiteX5" fmla="*/ 50847 w 1210752"/>
                        <a:gd name="connsiteY5" fmla="*/ 606589 h 606717"/>
                        <a:gd name="connsiteX6" fmla="*/ 436927 w 1210752"/>
                        <a:gd name="connsiteY6" fmla="*/ 532929 h 606717"/>
                        <a:gd name="connsiteX7" fmla="*/ 729027 w 1210752"/>
                        <a:gd name="connsiteY7" fmla="*/ 441489 h 606717"/>
                        <a:gd name="connsiteX8" fmla="*/ 858567 w 1210752"/>
                        <a:gd name="connsiteY8" fmla="*/ 253529 h 606717"/>
                        <a:gd name="connsiteX9" fmla="*/ 1117647 w 1210752"/>
                        <a:gd name="connsiteY9" fmla="*/ 96049 h 606717"/>
                        <a:gd name="connsiteX10" fmla="*/ 1206547 w 1210752"/>
                        <a:gd name="connsiteY10" fmla="*/ 50329 h 606717"/>
                        <a:gd name="connsiteX11" fmla="*/ 1150667 w 1210752"/>
                        <a:gd name="connsiteY11" fmla="*/ 4609 h 606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10752" h="606717">
                          <a:moveTo>
                            <a:pt x="1150667" y="4609"/>
                          </a:moveTo>
                          <a:cubicBezTo>
                            <a:pt x="1093094" y="24082"/>
                            <a:pt x="952970" y="101129"/>
                            <a:pt x="861107" y="167169"/>
                          </a:cubicBezTo>
                          <a:cubicBezTo>
                            <a:pt x="769244" y="233209"/>
                            <a:pt x="701934" y="346662"/>
                            <a:pt x="599487" y="400849"/>
                          </a:cubicBezTo>
                          <a:cubicBezTo>
                            <a:pt x="497040" y="455036"/>
                            <a:pt x="342100" y="473239"/>
                            <a:pt x="246427" y="492289"/>
                          </a:cubicBezTo>
                          <a:cubicBezTo>
                            <a:pt x="150754" y="511339"/>
                            <a:pt x="58044" y="496099"/>
                            <a:pt x="25447" y="515149"/>
                          </a:cubicBezTo>
                          <a:cubicBezTo>
                            <a:pt x="-7150" y="534199"/>
                            <a:pt x="-17733" y="603626"/>
                            <a:pt x="50847" y="606589"/>
                          </a:cubicBezTo>
                          <a:cubicBezTo>
                            <a:pt x="119427" y="609552"/>
                            <a:pt x="323897" y="560446"/>
                            <a:pt x="436927" y="532929"/>
                          </a:cubicBezTo>
                          <a:cubicBezTo>
                            <a:pt x="549957" y="505412"/>
                            <a:pt x="658754" y="488056"/>
                            <a:pt x="729027" y="441489"/>
                          </a:cubicBezTo>
                          <a:cubicBezTo>
                            <a:pt x="799300" y="394922"/>
                            <a:pt x="793797" y="311102"/>
                            <a:pt x="858567" y="253529"/>
                          </a:cubicBezTo>
                          <a:cubicBezTo>
                            <a:pt x="923337" y="195956"/>
                            <a:pt x="1059650" y="129916"/>
                            <a:pt x="1117647" y="96049"/>
                          </a:cubicBezTo>
                          <a:cubicBezTo>
                            <a:pt x="1175644" y="62182"/>
                            <a:pt x="1195117" y="68109"/>
                            <a:pt x="1206547" y="50329"/>
                          </a:cubicBezTo>
                          <a:cubicBezTo>
                            <a:pt x="1217977" y="32549"/>
                            <a:pt x="1208240" y="-14864"/>
                            <a:pt x="1150667" y="4609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9" name="자유형 312">
                      <a:extLst>
                        <a:ext uri="{FF2B5EF4-FFF2-40B4-BE49-F238E27FC236}">
                          <a16:creationId xmlns:a16="http://schemas.microsoft.com/office/drawing/2014/main" id="{C3D493C3-56D3-4682-A5EB-ADE4038EE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5602" y="2230092"/>
                      <a:ext cx="928346" cy="995566"/>
                    </a:xfrm>
                    <a:custGeom>
                      <a:avLst/>
                      <a:gdLst>
                        <a:gd name="connsiteX0" fmla="*/ 896638 w 928346"/>
                        <a:gd name="connsiteY0" fmla="*/ 28 h 995566"/>
                        <a:gd name="connsiteX1" fmla="*/ 744238 w 928346"/>
                        <a:gd name="connsiteY1" fmla="*/ 86388 h 995566"/>
                        <a:gd name="connsiteX2" fmla="*/ 541038 w 928346"/>
                        <a:gd name="connsiteY2" fmla="*/ 281968 h 995566"/>
                        <a:gd name="connsiteX3" fmla="*/ 391178 w 928346"/>
                        <a:gd name="connsiteY3" fmla="*/ 530888 h 995566"/>
                        <a:gd name="connsiteX4" fmla="*/ 157498 w 928346"/>
                        <a:gd name="connsiteY4" fmla="*/ 835688 h 995566"/>
                        <a:gd name="connsiteX5" fmla="*/ 88918 w 928346"/>
                        <a:gd name="connsiteY5" fmla="*/ 878868 h 995566"/>
                        <a:gd name="connsiteX6" fmla="*/ 18 w 928346"/>
                        <a:gd name="connsiteY6" fmla="*/ 937288 h 995566"/>
                        <a:gd name="connsiteX7" fmla="*/ 96538 w 928346"/>
                        <a:gd name="connsiteY7" fmla="*/ 993168 h 995566"/>
                        <a:gd name="connsiteX8" fmla="*/ 241318 w 928346"/>
                        <a:gd name="connsiteY8" fmla="*/ 853468 h 995566"/>
                        <a:gd name="connsiteX9" fmla="*/ 436898 w 928346"/>
                        <a:gd name="connsiteY9" fmla="*/ 599468 h 995566"/>
                        <a:gd name="connsiteX10" fmla="*/ 589298 w 928346"/>
                        <a:gd name="connsiteY10" fmla="*/ 340388 h 995566"/>
                        <a:gd name="connsiteX11" fmla="*/ 769638 w 928346"/>
                        <a:gd name="connsiteY11" fmla="*/ 137188 h 995566"/>
                        <a:gd name="connsiteX12" fmla="*/ 919498 w 928346"/>
                        <a:gd name="connsiteY12" fmla="*/ 94008 h 995566"/>
                        <a:gd name="connsiteX13" fmla="*/ 896638 w 928346"/>
                        <a:gd name="connsiteY13" fmla="*/ 28 h 995566"/>
                        <a:gd name="connsiteX0" fmla="*/ 896638 w 928346"/>
                        <a:gd name="connsiteY0" fmla="*/ 28 h 995566"/>
                        <a:gd name="connsiteX1" fmla="*/ 744238 w 928346"/>
                        <a:gd name="connsiteY1" fmla="*/ 86388 h 995566"/>
                        <a:gd name="connsiteX2" fmla="*/ 541038 w 928346"/>
                        <a:gd name="connsiteY2" fmla="*/ 281968 h 995566"/>
                        <a:gd name="connsiteX3" fmla="*/ 391178 w 928346"/>
                        <a:gd name="connsiteY3" fmla="*/ 530888 h 995566"/>
                        <a:gd name="connsiteX4" fmla="*/ 157498 w 928346"/>
                        <a:gd name="connsiteY4" fmla="*/ 835688 h 995566"/>
                        <a:gd name="connsiteX5" fmla="*/ 88918 w 928346"/>
                        <a:gd name="connsiteY5" fmla="*/ 878868 h 995566"/>
                        <a:gd name="connsiteX6" fmla="*/ 18 w 928346"/>
                        <a:gd name="connsiteY6" fmla="*/ 937288 h 995566"/>
                        <a:gd name="connsiteX7" fmla="*/ 96538 w 928346"/>
                        <a:gd name="connsiteY7" fmla="*/ 993168 h 995566"/>
                        <a:gd name="connsiteX8" fmla="*/ 241318 w 928346"/>
                        <a:gd name="connsiteY8" fmla="*/ 853468 h 995566"/>
                        <a:gd name="connsiteX9" fmla="*/ 436898 w 928346"/>
                        <a:gd name="connsiteY9" fmla="*/ 599468 h 995566"/>
                        <a:gd name="connsiteX10" fmla="*/ 589298 w 928346"/>
                        <a:gd name="connsiteY10" fmla="*/ 340388 h 995566"/>
                        <a:gd name="connsiteX11" fmla="*/ 769638 w 928346"/>
                        <a:gd name="connsiteY11" fmla="*/ 137188 h 995566"/>
                        <a:gd name="connsiteX12" fmla="*/ 919498 w 928346"/>
                        <a:gd name="connsiteY12" fmla="*/ 94008 h 995566"/>
                        <a:gd name="connsiteX13" fmla="*/ 896638 w 928346"/>
                        <a:gd name="connsiteY13" fmla="*/ 28 h 9955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928346" h="995566">
                          <a:moveTo>
                            <a:pt x="896638" y="28"/>
                          </a:moveTo>
                          <a:cubicBezTo>
                            <a:pt x="867428" y="-1242"/>
                            <a:pt x="803505" y="39398"/>
                            <a:pt x="744238" y="86388"/>
                          </a:cubicBezTo>
                          <a:cubicBezTo>
                            <a:pt x="684971" y="133378"/>
                            <a:pt x="599881" y="207885"/>
                            <a:pt x="541038" y="281968"/>
                          </a:cubicBezTo>
                          <a:cubicBezTo>
                            <a:pt x="482195" y="356051"/>
                            <a:pt x="455101" y="438601"/>
                            <a:pt x="391178" y="530888"/>
                          </a:cubicBezTo>
                          <a:cubicBezTo>
                            <a:pt x="327255" y="623175"/>
                            <a:pt x="207875" y="798011"/>
                            <a:pt x="157498" y="835688"/>
                          </a:cubicBezTo>
                          <a:cubicBezTo>
                            <a:pt x="107121" y="873365"/>
                            <a:pt x="115165" y="861935"/>
                            <a:pt x="88918" y="878868"/>
                          </a:cubicBezTo>
                          <a:cubicBezTo>
                            <a:pt x="62671" y="895801"/>
                            <a:pt x="-1252" y="918238"/>
                            <a:pt x="18" y="937288"/>
                          </a:cubicBezTo>
                          <a:cubicBezTo>
                            <a:pt x="1288" y="956338"/>
                            <a:pt x="56321" y="1007138"/>
                            <a:pt x="96538" y="993168"/>
                          </a:cubicBezTo>
                          <a:cubicBezTo>
                            <a:pt x="136755" y="979198"/>
                            <a:pt x="184591" y="919085"/>
                            <a:pt x="241318" y="853468"/>
                          </a:cubicBezTo>
                          <a:cubicBezTo>
                            <a:pt x="298045" y="787851"/>
                            <a:pt x="378901" y="684981"/>
                            <a:pt x="436898" y="599468"/>
                          </a:cubicBezTo>
                          <a:cubicBezTo>
                            <a:pt x="494895" y="513955"/>
                            <a:pt x="533841" y="417435"/>
                            <a:pt x="589298" y="340388"/>
                          </a:cubicBezTo>
                          <a:cubicBezTo>
                            <a:pt x="644755" y="263341"/>
                            <a:pt x="714605" y="178251"/>
                            <a:pt x="769638" y="137188"/>
                          </a:cubicBezTo>
                          <a:cubicBezTo>
                            <a:pt x="824671" y="96125"/>
                            <a:pt x="900871" y="115175"/>
                            <a:pt x="919498" y="94008"/>
                          </a:cubicBezTo>
                          <a:cubicBezTo>
                            <a:pt x="938125" y="72841"/>
                            <a:pt x="925848" y="1298"/>
                            <a:pt x="896638" y="28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0" name="자유형 313">
                      <a:extLst>
                        <a:ext uri="{FF2B5EF4-FFF2-40B4-BE49-F238E27FC236}">
                          <a16:creationId xmlns:a16="http://schemas.microsoft.com/office/drawing/2014/main" id="{A97B54A8-CE1D-4B1A-861E-BC619A584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9415" y="3128847"/>
                      <a:ext cx="94203" cy="362088"/>
                    </a:xfrm>
                    <a:custGeom>
                      <a:avLst/>
                      <a:gdLst>
                        <a:gd name="connsiteX0" fmla="*/ 1993 w 94203"/>
                        <a:gd name="connsiteY0" fmla="*/ 23293 h 362088"/>
                        <a:gd name="connsiteX1" fmla="*/ 12153 w 94203"/>
                        <a:gd name="connsiteY1" fmla="*/ 178233 h 362088"/>
                        <a:gd name="connsiteX2" fmla="*/ 29933 w 94203"/>
                        <a:gd name="connsiteY2" fmla="*/ 274753 h 362088"/>
                        <a:gd name="connsiteX3" fmla="*/ 75653 w 94203"/>
                        <a:gd name="connsiteY3" fmla="*/ 361113 h 362088"/>
                        <a:gd name="connsiteX4" fmla="*/ 93433 w 94203"/>
                        <a:gd name="connsiteY4" fmla="*/ 216333 h 362088"/>
                        <a:gd name="connsiteX5" fmla="*/ 52793 w 94203"/>
                        <a:gd name="connsiteY5" fmla="*/ 15673 h 362088"/>
                        <a:gd name="connsiteX6" fmla="*/ 1993 w 94203"/>
                        <a:gd name="connsiteY6" fmla="*/ 23293 h 3620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4203" h="362088">
                          <a:moveTo>
                            <a:pt x="1993" y="23293"/>
                          </a:moveTo>
                          <a:cubicBezTo>
                            <a:pt x="-4780" y="50386"/>
                            <a:pt x="7496" y="136323"/>
                            <a:pt x="12153" y="178233"/>
                          </a:cubicBezTo>
                          <a:cubicBezTo>
                            <a:pt x="16810" y="220143"/>
                            <a:pt x="19350" y="244273"/>
                            <a:pt x="29933" y="274753"/>
                          </a:cubicBezTo>
                          <a:cubicBezTo>
                            <a:pt x="40516" y="305233"/>
                            <a:pt x="65070" y="370850"/>
                            <a:pt x="75653" y="361113"/>
                          </a:cubicBezTo>
                          <a:cubicBezTo>
                            <a:pt x="86236" y="351376"/>
                            <a:pt x="97243" y="273906"/>
                            <a:pt x="93433" y="216333"/>
                          </a:cubicBezTo>
                          <a:cubicBezTo>
                            <a:pt x="89623" y="158760"/>
                            <a:pt x="68456" y="39803"/>
                            <a:pt x="52793" y="15673"/>
                          </a:cubicBezTo>
                          <a:cubicBezTo>
                            <a:pt x="37130" y="-8457"/>
                            <a:pt x="8766" y="-3800"/>
                            <a:pt x="1993" y="23293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1" name="자유형 314">
                      <a:extLst>
                        <a:ext uri="{FF2B5EF4-FFF2-40B4-BE49-F238E27FC236}">
                          <a16:creationId xmlns:a16="http://schemas.microsoft.com/office/drawing/2014/main" id="{668C960C-16FB-4382-A3EF-B4249B2F0B5C}"/>
                        </a:ext>
                      </a:extLst>
                    </p:cNvPr>
                    <p:cNvSpPr/>
                    <p:nvPr/>
                  </p:nvSpPr>
                  <p:spPr>
                    <a:xfrm rot="2793064">
                      <a:off x="4099416" y="3135809"/>
                      <a:ext cx="94203" cy="362088"/>
                    </a:xfrm>
                    <a:custGeom>
                      <a:avLst/>
                      <a:gdLst>
                        <a:gd name="connsiteX0" fmla="*/ 1993 w 94203"/>
                        <a:gd name="connsiteY0" fmla="*/ 23293 h 362088"/>
                        <a:gd name="connsiteX1" fmla="*/ 12153 w 94203"/>
                        <a:gd name="connsiteY1" fmla="*/ 178233 h 362088"/>
                        <a:gd name="connsiteX2" fmla="*/ 29933 w 94203"/>
                        <a:gd name="connsiteY2" fmla="*/ 274753 h 362088"/>
                        <a:gd name="connsiteX3" fmla="*/ 75653 w 94203"/>
                        <a:gd name="connsiteY3" fmla="*/ 361113 h 362088"/>
                        <a:gd name="connsiteX4" fmla="*/ 93433 w 94203"/>
                        <a:gd name="connsiteY4" fmla="*/ 216333 h 362088"/>
                        <a:gd name="connsiteX5" fmla="*/ 52793 w 94203"/>
                        <a:gd name="connsiteY5" fmla="*/ 15673 h 362088"/>
                        <a:gd name="connsiteX6" fmla="*/ 1993 w 94203"/>
                        <a:gd name="connsiteY6" fmla="*/ 23293 h 3620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4203" h="362088">
                          <a:moveTo>
                            <a:pt x="1993" y="23293"/>
                          </a:moveTo>
                          <a:cubicBezTo>
                            <a:pt x="-4780" y="50386"/>
                            <a:pt x="7496" y="136323"/>
                            <a:pt x="12153" y="178233"/>
                          </a:cubicBezTo>
                          <a:cubicBezTo>
                            <a:pt x="16810" y="220143"/>
                            <a:pt x="19350" y="244273"/>
                            <a:pt x="29933" y="274753"/>
                          </a:cubicBezTo>
                          <a:cubicBezTo>
                            <a:pt x="40516" y="305233"/>
                            <a:pt x="65070" y="370850"/>
                            <a:pt x="75653" y="361113"/>
                          </a:cubicBezTo>
                          <a:cubicBezTo>
                            <a:pt x="86236" y="351376"/>
                            <a:pt x="97243" y="273906"/>
                            <a:pt x="93433" y="216333"/>
                          </a:cubicBezTo>
                          <a:cubicBezTo>
                            <a:pt x="89623" y="158760"/>
                            <a:pt x="68456" y="39803"/>
                            <a:pt x="52793" y="15673"/>
                          </a:cubicBezTo>
                          <a:cubicBezTo>
                            <a:pt x="37130" y="-8457"/>
                            <a:pt x="8766" y="-3800"/>
                            <a:pt x="1993" y="23293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2" name="자유형 315">
                      <a:extLst>
                        <a:ext uri="{FF2B5EF4-FFF2-40B4-BE49-F238E27FC236}">
                          <a16:creationId xmlns:a16="http://schemas.microsoft.com/office/drawing/2014/main" id="{CA84E404-F72A-4CF4-AB35-6842E847979C}"/>
                        </a:ext>
                      </a:extLst>
                    </p:cNvPr>
                    <p:cNvSpPr/>
                    <p:nvPr/>
                  </p:nvSpPr>
                  <p:spPr>
                    <a:xfrm rot="5907070">
                      <a:off x="4120993" y="3142103"/>
                      <a:ext cx="94203" cy="362088"/>
                    </a:xfrm>
                    <a:custGeom>
                      <a:avLst/>
                      <a:gdLst>
                        <a:gd name="connsiteX0" fmla="*/ 1993 w 94203"/>
                        <a:gd name="connsiteY0" fmla="*/ 23293 h 362088"/>
                        <a:gd name="connsiteX1" fmla="*/ 12153 w 94203"/>
                        <a:gd name="connsiteY1" fmla="*/ 178233 h 362088"/>
                        <a:gd name="connsiteX2" fmla="*/ 29933 w 94203"/>
                        <a:gd name="connsiteY2" fmla="*/ 274753 h 362088"/>
                        <a:gd name="connsiteX3" fmla="*/ 75653 w 94203"/>
                        <a:gd name="connsiteY3" fmla="*/ 361113 h 362088"/>
                        <a:gd name="connsiteX4" fmla="*/ 93433 w 94203"/>
                        <a:gd name="connsiteY4" fmla="*/ 216333 h 362088"/>
                        <a:gd name="connsiteX5" fmla="*/ 52793 w 94203"/>
                        <a:gd name="connsiteY5" fmla="*/ 15673 h 362088"/>
                        <a:gd name="connsiteX6" fmla="*/ 1993 w 94203"/>
                        <a:gd name="connsiteY6" fmla="*/ 23293 h 3620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4203" h="362088">
                          <a:moveTo>
                            <a:pt x="1993" y="23293"/>
                          </a:moveTo>
                          <a:cubicBezTo>
                            <a:pt x="-4780" y="50386"/>
                            <a:pt x="7496" y="136323"/>
                            <a:pt x="12153" y="178233"/>
                          </a:cubicBezTo>
                          <a:cubicBezTo>
                            <a:pt x="16810" y="220143"/>
                            <a:pt x="19350" y="244273"/>
                            <a:pt x="29933" y="274753"/>
                          </a:cubicBezTo>
                          <a:cubicBezTo>
                            <a:pt x="40516" y="305233"/>
                            <a:pt x="65070" y="370850"/>
                            <a:pt x="75653" y="361113"/>
                          </a:cubicBezTo>
                          <a:cubicBezTo>
                            <a:pt x="86236" y="351376"/>
                            <a:pt x="97243" y="273906"/>
                            <a:pt x="93433" y="216333"/>
                          </a:cubicBezTo>
                          <a:cubicBezTo>
                            <a:pt x="89623" y="158760"/>
                            <a:pt x="68456" y="39803"/>
                            <a:pt x="52793" y="15673"/>
                          </a:cubicBezTo>
                          <a:cubicBezTo>
                            <a:pt x="37130" y="-8457"/>
                            <a:pt x="8766" y="-3800"/>
                            <a:pt x="1993" y="23293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3" name="자유형 316">
                      <a:extLst>
                        <a:ext uri="{FF2B5EF4-FFF2-40B4-BE49-F238E27FC236}">
                          <a16:creationId xmlns:a16="http://schemas.microsoft.com/office/drawing/2014/main" id="{FF52F7CF-8BE4-4CDB-B0D1-F6A58EE34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8020" y="2401355"/>
                      <a:ext cx="700944" cy="751495"/>
                    </a:xfrm>
                    <a:custGeom>
                      <a:avLst/>
                      <a:gdLst>
                        <a:gd name="connsiteX0" fmla="*/ 688656 w 690207"/>
                        <a:gd name="connsiteY0" fmla="*/ 9301 h 733277"/>
                        <a:gd name="connsiteX1" fmla="*/ 450531 w 690207"/>
                        <a:gd name="connsiteY1" fmla="*/ 178846 h 733277"/>
                        <a:gd name="connsiteX2" fmla="*/ 292416 w 690207"/>
                        <a:gd name="connsiteY2" fmla="*/ 342676 h 733277"/>
                        <a:gd name="connsiteX3" fmla="*/ 126681 w 690207"/>
                        <a:gd name="connsiteY3" fmla="*/ 571276 h 733277"/>
                        <a:gd name="connsiteX4" fmla="*/ 61911 w 690207"/>
                        <a:gd name="connsiteY4" fmla="*/ 674146 h 733277"/>
                        <a:gd name="connsiteX5" fmla="*/ 27621 w 690207"/>
                        <a:gd name="connsiteY5" fmla="*/ 733201 h 733277"/>
                        <a:gd name="connsiteX6" fmla="*/ 4761 w 690207"/>
                        <a:gd name="connsiteY6" fmla="*/ 662716 h 733277"/>
                        <a:gd name="connsiteX7" fmla="*/ 124776 w 690207"/>
                        <a:gd name="connsiteY7" fmla="*/ 466501 h 733277"/>
                        <a:gd name="connsiteX8" fmla="*/ 261936 w 690207"/>
                        <a:gd name="connsiteY8" fmla="*/ 277906 h 733277"/>
                        <a:gd name="connsiteX9" fmla="*/ 402906 w 690207"/>
                        <a:gd name="connsiteY9" fmla="*/ 121696 h 733277"/>
                        <a:gd name="connsiteX10" fmla="*/ 547686 w 690207"/>
                        <a:gd name="connsiteY10" fmla="*/ 35971 h 733277"/>
                        <a:gd name="connsiteX11" fmla="*/ 688656 w 690207"/>
                        <a:gd name="connsiteY11" fmla="*/ 9301 h 733277"/>
                        <a:gd name="connsiteX0" fmla="*/ 688656 w 697837"/>
                        <a:gd name="connsiteY0" fmla="*/ 15104 h 739080"/>
                        <a:gd name="connsiteX1" fmla="*/ 450531 w 697837"/>
                        <a:gd name="connsiteY1" fmla="*/ 184649 h 739080"/>
                        <a:gd name="connsiteX2" fmla="*/ 292416 w 697837"/>
                        <a:gd name="connsiteY2" fmla="*/ 348479 h 739080"/>
                        <a:gd name="connsiteX3" fmla="*/ 126681 w 697837"/>
                        <a:gd name="connsiteY3" fmla="*/ 577079 h 739080"/>
                        <a:gd name="connsiteX4" fmla="*/ 61911 w 697837"/>
                        <a:gd name="connsiteY4" fmla="*/ 679949 h 739080"/>
                        <a:gd name="connsiteX5" fmla="*/ 27621 w 697837"/>
                        <a:gd name="connsiteY5" fmla="*/ 739004 h 739080"/>
                        <a:gd name="connsiteX6" fmla="*/ 4761 w 697837"/>
                        <a:gd name="connsiteY6" fmla="*/ 668519 h 739080"/>
                        <a:gd name="connsiteX7" fmla="*/ 124776 w 697837"/>
                        <a:gd name="connsiteY7" fmla="*/ 472304 h 739080"/>
                        <a:gd name="connsiteX8" fmla="*/ 261936 w 697837"/>
                        <a:gd name="connsiteY8" fmla="*/ 283709 h 739080"/>
                        <a:gd name="connsiteX9" fmla="*/ 402906 w 697837"/>
                        <a:gd name="connsiteY9" fmla="*/ 127499 h 739080"/>
                        <a:gd name="connsiteX10" fmla="*/ 547686 w 697837"/>
                        <a:gd name="connsiteY10" fmla="*/ 41774 h 739080"/>
                        <a:gd name="connsiteX11" fmla="*/ 639126 w 697837"/>
                        <a:gd name="connsiteY11" fmla="*/ 11294 h 739080"/>
                        <a:gd name="connsiteX12" fmla="*/ 688656 w 697837"/>
                        <a:gd name="connsiteY12" fmla="*/ 15104 h 739080"/>
                        <a:gd name="connsiteX0" fmla="*/ 688656 w 700944"/>
                        <a:gd name="connsiteY0" fmla="*/ 27519 h 751495"/>
                        <a:gd name="connsiteX1" fmla="*/ 450531 w 700944"/>
                        <a:gd name="connsiteY1" fmla="*/ 197064 h 751495"/>
                        <a:gd name="connsiteX2" fmla="*/ 292416 w 700944"/>
                        <a:gd name="connsiteY2" fmla="*/ 360894 h 751495"/>
                        <a:gd name="connsiteX3" fmla="*/ 126681 w 700944"/>
                        <a:gd name="connsiteY3" fmla="*/ 589494 h 751495"/>
                        <a:gd name="connsiteX4" fmla="*/ 61911 w 700944"/>
                        <a:gd name="connsiteY4" fmla="*/ 692364 h 751495"/>
                        <a:gd name="connsiteX5" fmla="*/ 27621 w 700944"/>
                        <a:gd name="connsiteY5" fmla="*/ 751419 h 751495"/>
                        <a:gd name="connsiteX6" fmla="*/ 4761 w 700944"/>
                        <a:gd name="connsiteY6" fmla="*/ 680934 h 751495"/>
                        <a:gd name="connsiteX7" fmla="*/ 124776 w 700944"/>
                        <a:gd name="connsiteY7" fmla="*/ 484719 h 751495"/>
                        <a:gd name="connsiteX8" fmla="*/ 261936 w 700944"/>
                        <a:gd name="connsiteY8" fmla="*/ 296124 h 751495"/>
                        <a:gd name="connsiteX9" fmla="*/ 402906 w 700944"/>
                        <a:gd name="connsiteY9" fmla="*/ 139914 h 751495"/>
                        <a:gd name="connsiteX10" fmla="*/ 547686 w 700944"/>
                        <a:gd name="connsiteY10" fmla="*/ 54189 h 751495"/>
                        <a:gd name="connsiteX11" fmla="*/ 654366 w 700944"/>
                        <a:gd name="connsiteY11" fmla="*/ 2754 h 751495"/>
                        <a:gd name="connsiteX12" fmla="*/ 688656 w 700944"/>
                        <a:gd name="connsiteY12" fmla="*/ 27519 h 751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00944" h="751495">
                          <a:moveTo>
                            <a:pt x="688656" y="27519"/>
                          </a:moveTo>
                          <a:cubicBezTo>
                            <a:pt x="654684" y="59904"/>
                            <a:pt x="516571" y="141502"/>
                            <a:pt x="450531" y="197064"/>
                          </a:cubicBezTo>
                          <a:cubicBezTo>
                            <a:pt x="384491" y="252627"/>
                            <a:pt x="346391" y="295489"/>
                            <a:pt x="292416" y="360894"/>
                          </a:cubicBezTo>
                          <a:cubicBezTo>
                            <a:pt x="238441" y="426299"/>
                            <a:pt x="165098" y="534249"/>
                            <a:pt x="126681" y="589494"/>
                          </a:cubicBezTo>
                          <a:cubicBezTo>
                            <a:pt x="88264" y="644739"/>
                            <a:pt x="78421" y="665377"/>
                            <a:pt x="61911" y="692364"/>
                          </a:cubicBezTo>
                          <a:cubicBezTo>
                            <a:pt x="45401" y="719351"/>
                            <a:pt x="37146" y="753324"/>
                            <a:pt x="27621" y="751419"/>
                          </a:cubicBezTo>
                          <a:cubicBezTo>
                            <a:pt x="18096" y="749514"/>
                            <a:pt x="-11431" y="725384"/>
                            <a:pt x="4761" y="680934"/>
                          </a:cubicBezTo>
                          <a:cubicBezTo>
                            <a:pt x="20953" y="636484"/>
                            <a:pt x="81914" y="548854"/>
                            <a:pt x="124776" y="484719"/>
                          </a:cubicBezTo>
                          <a:cubicBezTo>
                            <a:pt x="167638" y="420584"/>
                            <a:pt x="215581" y="353592"/>
                            <a:pt x="261936" y="296124"/>
                          </a:cubicBezTo>
                          <a:cubicBezTo>
                            <a:pt x="308291" y="238657"/>
                            <a:pt x="355281" y="180236"/>
                            <a:pt x="402906" y="139914"/>
                          </a:cubicBezTo>
                          <a:cubicBezTo>
                            <a:pt x="450531" y="99592"/>
                            <a:pt x="505776" y="77049"/>
                            <a:pt x="547686" y="54189"/>
                          </a:cubicBezTo>
                          <a:cubicBezTo>
                            <a:pt x="589596" y="31329"/>
                            <a:pt x="630871" y="7199"/>
                            <a:pt x="654366" y="2754"/>
                          </a:cubicBezTo>
                          <a:cubicBezTo>
                            <a:pt x="677861" y="-1691"/>
                            <a:pt x="722628" y="-4866"/>
                            <a:pt x="688656" y="27519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4" name="자유형 317">
                      <a:extLst>
                        <a:ext uri="{FF2B5EF4-FFF2-40B4-BE49-F238E27FC236}">
                          <a16:creationId xmlns:a16="http://schemas.microsoft.com/office/drawing/2014/main" id="{8DB1C8DB-4355-4ADE-8D91-BFF65983AD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8919" y="2247045"/>
                      <a:ext cx="510685" cy="594952"/>
                    </a:xfrm>
                    <a:custGeom>
                      <a:avLst/>
                      <a:gdLst>
                        <a:gd name="connsiteX0" fmla="*/ 457216 w 510685"/>
                        <a:gd name="connsiteY0" fmla="*/ 591405 h 594952"/>
                        <a:gd name="connsiteX1" fmla="*/ 415306 w 510685"/>
                        <a:gd name="connsiteY1" fmla="*/ 404715 h 594952"/>
                        <a:gd name="connsiteX2" fmla="*/ 247666 w 510685"/>
                        <a:gd name="connsiteY2" fmla="*/ 155160 h 594952"/>
                        <a:gd name="connsiteX3" fmla="*/ 81931 w 510685"/>
                        <a:gd name="connsiteY3" fmla="*/ 58005 h 594952"/>
                        <a:gd name="connsiteX4" fmla="*/ 16 w 510685"/>
                        <a:gd name="connsiteY4" fmla="*/ 8475 h 594952"/>
                        <a:gd name="connsiteX5" fmla="*/ 87646 w 510685"/>
                        <a:gd name="connsiteY5" fmla="*/ 855 h 594952"/>
                        <a:gd name="connsiteX6" fmla="*/ 156226 w 510685"/>
                        <a:gd name="connsiteY6" fmla="*/ 18000 h 594952"/>
                        <a:gd name="connsiteX7" fmla="*/ 289576 w 510685"/>
                        <a:gd name="connsiteY7" fmla="*/ 124680 h 594952"/>
                        <a:gd name="connsiteX8" fmla="*/ 386731 w 510685"/>
                        <a:gd name="connsiteY8" fmla="*/ 267555 h 594952"/>
                        <a:gd name="connsiteX9" fmla="*/ 472456 w 510685"/>
                        <a:gd name="connsiteY9" fmla="*/ 418050 h 594952"/>
                        <a:gd name="connsiteX10" fmla="*/ 510556 w 510685"/>
                        <a:gd name="connsiteY10" fmla="*/ 520920 h 594952"/>
                        <a:gd name="connsiteX11" fmla="*/ 457216 w 510685"/>
                        <a:gd name="connsiteY11" fmla="*/ 591405 h 594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10685" h="594952">
                          <a:moveTo>
                            <a:pt x="457216" y="591405"/>
                          </a:moveTo>
                          <a:cubicBezTo>
                            <a:pt x="441341" y="572038"/>
                            <a:pt x="450231" y="477422"/>
                            <a:pt x="415306" y="404715"/>
                          </a:cubicBezTo>
                          <a:cubicBezTo>
                            <a:pt x="380381" y="332008"/>
                            <a:pt x="303228" y="212945"/>
                            <a:pt x="247666" y="155160"/>
                          </a:cubicBezTo>
                          <a:cubicBezTo>
                            <a:pt x="192103" y="97375"/>
                            <a:pt x="123206" y="82452"/>
                            <a:pt x="81931" y="58005"/>
                          </a:cubicBezTo>
                          <a:cubicBezTo>
                            <a:pt x="40656" y="33558"/>
                            <a:pt x="-936" y="18000"/>
                            <a:pt x="16" y="8475"/>
                          </a:cubicBezTo>
                          <a:cubicBezTo>
                            <a:pt x="968" y="-1050"/>
                            <a:pt x="61611" y="-733"/>
                            <a:pt x="87646" y="855"/>
                          </a:cubicBezTo>
                          <a:cubicBezTo>
                            <a:pt x="113681" y="2443"/>
                            <a:pt x="122571" y="-2637"/>
                            <a:pt x="156226" y="18000"/>
                          </a:cubicBezTo>
                          <a:cubicBezTo>
                            <a:pt x="189881" y="38637"/>
                            <a:pt x="251159" y="83088"/>
                            <a:pt x="289576" y="124680"/>
                          </a:cubicBezTo>
                          <a:cubicBezTo>
                            <a:pt x="327993" y="166272"/>
                            <a:pt x="356251" y="218660"/>
                            <a:pt x="386731" y="267555"/>
                          </a:cubicBezTo>
                          <a:cubicBezTo>
                            <a:pt x="417211" y="316450"/>
                            <a:pt x="451818" y="375822"/>
                            <a:pt x="472456" y="418050"/>
                          </a:cubicBezTo>
                          <a:cubicBezTo>
                            <a:pt x="493094" y="460277"/>
                            <a:pt x="512461" y="496155"/>
                            <a:pt x="510556" y="520920"/>
                          </a:cubicBezTo>
                          <a:cubicBezTo>
                            <a:pt x="508651" y="545685"/>
                            <a:pt x="473091" y="610772"/>
                            <a:pt x="457216" y="591405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5" name="자유형 318">
                      <a:extLst>
                        <a:ext uri="{FF2B5EF4-FFF2-40B4-BE49-F238E27FC236}">
                          <a16:creationId xmlns:a16="http://schemas.microsoft.com/office/drawing/2014/main" id="{A96D3355-9664-428C-80FE-3E1ADCB745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6798" y="2194523"/>
                      <a:ext cx="1261966" cy="292218"/>
                    </a:xfrm>
                    <a:custGeom>
                      <a:avLst/>
                      <a:gdLst>
                        <a:gd name="connsiteX0" fmla="*/ 6372 w 1261966"/>
                        <a:gd name="connsiteY0" fmla="*/ 24802 h 292218"/>
                        <a:gd name="connsiteX1" fmla="*/ 193062 w 1261966"/>
                        <a:gd name="connsiteY1" fmla="*/ 37 h 292218"/>
                        <a:gd name="connsiteX2" fmla="*/ 414042 w 1261966"/>
                        <a:gd name="connsiteY2" fmla="*/ 19087 h 292218"/>
                        <a:gd name="connsiteX3" fmla="*/ 713127 w 1261966"/>
                        <a:gd name="connsiteY3" fmla="*/ 15277 h 292218"/>
                        <a:gd name="connsiteX4" fmla="*/ 958872 w 1261966"/>
                        <a:gd name="connsiteY4" fmla="*/ 20992 h 292218"/>
                        <a:gd name="connsiteX5" fmla="*/ 1132227 w 1261966"/>
                        <a:gd name="connsiteY5" fmla="*/ 106717 h 292218"/>
                        <a:gd name="connsiteX6" fmla="*/ 1256052 w 1261966"/>
                        <a:gd name="connsiteY6" fmla="*/ 257212 h 292218"/>
                        <a:gd name="connsiteX7" fmla="*/ 1237002 w 1261966"/>
                        <a:gd name="connsiteY7" fmla="*/ 291502 h 292218"/>
                        <a:gd name="connsiteX8" fmla="*/ 1191282 w 1261966"/>
                        <a:gd name="connsiteY8" fmla="*/ 238162 h 292218"/>
                        <a:gd name="connsiteX9" fmla="*/ 1054122 w 1261966"/>
                        <a:gd name="connsiteY9" fmla="*/ 123862 h 292218"/>
                        <a:gd name="connsiteX10" fmla="*/ 964587 w 1261966"/>
                        <a:gd name="connsiteY10" fmla="*/ 81952 h 292218"/>
                        <a:gd name="connsiteX11" fmla="*/ 718842 w 1261966"/>
                        <a:gd name="connsiteY11" fmla="*/ 80047 h 292218"/>
                        <a:gd name="connsiteX12" fmla="*/ 492147 w 1261966"/>
                        <a:gd name="connsiteY12" fmla="*/ 76237 h 292218"/>
                        <a:gd name="connsiteX13" fmla="*/ 255927 w 1261966"/>
                        <a:gd name="connsiteY13" fmla="*/ 80047 h 292218"/>
                        <a:gd name="connsiteX14" fmla="*/ 63522 w 1261966"/>
                        <a:gd name="connsiteY14" fmla="*/ 80047 h 292218"/>
                        <a:gd name="connsiteX15" fmla="*/ 6372 w 1261966"/>
                        <a:gd name="connsiteY15" fmla="*/ 24802 h 292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261966" h="292218">
                          <a:moveTo>
                            <a:pt x="6372" y="24802"/>
                          </a:moveTo>
                          <a:cubicBezTo>
                            <a:pt x="27962" y="11467"/>
                            <a:pt x="125117" y="989"/>
                            <a:pt x="193062" y="37"/>
                          </a:cubicBezTo>
                          <a:cubicBezTo>
                            <a:pt x="261007" y="-916"/>
                            <a:pt x="327365" y="16547"/>
                            <a:pt x="414042" y="19087"/>
                          </a:cubicBezTo>
                          <a:cubicBezTo>
                            <a:pt x="500719" y="21627"/>
                            <a:pt x="622322" y="14960"/>
                            <a:pt x="713127" y="15277"/>
                          </a:cubicBezTo>
                          <a:cubicBezTo>
                            <a:pt x="803932" y="15594"/>
                            <a:pt x="889022" y="5752"/>
                            <a:pt x="958872" y="20992"/>
                          </a:cubicBezTo>
                          <a:cubicBezTo>
                            <a:pt x="1028722" y="36232"/>
                            <a:pt x="1082697" y="67347"/>
                            <a:pt x="1132227" y="106717"/>
                          </a:cubicBezTo>
                          <a:cubicBezTo>
                            <a:pt x="1181757" y="146087"/>
                            <a:pt x="1238590" y="226415"/>
                            <a:pt x="1256052" y="257212"/>
                          </a:cubicBezTo>
                          <a:cubicBezTo>
                            <a:pt x="1273514" y="288009"/>
                            <a:pt x="1247797" y="294677"/>
                            <a:pt x="1237002" y="291502"/>
                          </a:cubicBezTo>
                          <a:cubicBezTo>
                            <a:pt x="1226207" y="288327"/>
                            <a:pt x="1221762" y="266102"/>
                            <a:pt x="1191282" y="238162"/>
                          </a:cubicBezTo>
                          <a:cubicBezTo>
                            <a:pt x="1160802" y="210222"/>
                            <a:pt x="1091905" y="149897"/>
                            <a:pt x="1054122" y="123862"/>
                          </a:cubicBezTo>
                          <a:cubicBezTo>
                            <a:pt x="1016340" y="97827"/>
                            <a:pt x="1020467" y="89254"/>
                            <a:pt x="964587" y="81952"/>
                          </a:cubicBezTo>
                          <a:cubicBezTo>
                            <a:pt x="908707" y="74650"/>
                            <a:pt x="718842" y="80047"/>
                            <a:pt x="718842" y="80047"/>
                          </a:cubicBezTo>
                          <a:lnTo>
                            <a:pt x="492147" y="76237"/>
                          </a:lnTo>
                          <a:cubicBezTo>
                            <a:pt x="414995" y="76237"/>
                            <a:pt x="255927" y="80047"/>
                            <a:pt x="255927" y="80047"/>
                          </a:cubicBezTo>
                          <a:cubicBezTo>
                            <a:pt x="184490" y="80682"/>
                            <a:pt x="105432" y="82269"/>
                            <a:pt x="63522" y="80047"/>
                          </a:cubicBezTo>
                          <a:cubicBezTo>
                            <a:pt x="21612" y="77825"/>
                            <a:pt x="-15218" y="38137"/>
                            <a:pt x="6372" y="24802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6" name="자유형 319">
                      <a:extLst>
                        <a:ext uri="{FF2B5EF4-FFF2-40B4-BE49-F238E27FC236}">
                          <a16:creationId xmlns:a16="http://schemas.microsoft.com/office/drawing/2014/main" id="{078F86E4-0860-4B95-BE53-20FDB92BC385}"/>
                        </a:ext>
                      </a:extLst>
                    </p:cNvPr>
                    <p:cNvSpPr/>
                    <p:nvPr/>
                  </p:nvSpPr>
                  <p:spPr>
                    <a:xfrm rot="21375959">
                      <a:off x="3792300" y="2063115"/>
                      <a:ext cx="327631" cy="1040568"/>
                    </a:xfrm>
                    <a:custGeom>
                      <a:avLst/>
                      <a:gdLst>
                        <a:gd name="connsiteX0" fmla="*/ 86 w 327631"/>
                        <a:gd name="connsiteY0" fmla="*/ 25877 h 938810"/>
                        <a:gd name="connsiteX1" fmla="*/ 64856 w 327631"/>
                        <a:gd name="connsiteY1" fmla="*/ 23972 h 938810"/>
                        <a:gd name="connsiteX2" fmla="*/ 116291 w 327631"/>
                        <a:gd name="connsiteY2" fmla="*/ 229712 h 938810"/>
                        <a:gd name="connsiteX3" fmla="*/ 219161 w 327631"/>
                        <a:gd name="connsiteY3" fmla="*/ 483077 h 938810"/>
                        <a:gd name="connsiteX4" fmla="*/ 282026 w 327631"/>
                        <a:gd name="connsiteY4" fmla="*/ 702152 h 938810"/>
                        <a:gd name="connsiteX5" fmla="*/ 322031 w 327631"/>
                        <a:gd name="connsiteY5" fmla="*/ 860267 h 938810"/>
                        <a:gd name="connsiteX6" fmla="*/ 320126 w 327631"/>
                        <a:gd name="connsiteY6" fmla="*/ 930752 h 938810"/>
                        <a:gd name="connsiteX7" fmla="*/ 255356 w 327631"/>
                        <a:gd name="connsiteY7" fmla="*/ 921227 h 938810"/>
                        <a:gd name="connsiteX8" fmla="*/ 240116 w 327631"/>
                        <a:gd name="connsiteY8" fmla="*/ 787877 h 938810"/>
                        <a:gd name="connsiteX9" fmla="*/ 192491 w 327631"/>
                        <a:gd name="connsiteY9" fmla="*/ 608807 h 938810"/>
                        <a:gd name="connsiteX10" fmla="*/ 133436 w 327631"/>
                        <a:gd name="connsiteY10" fmla="*/ 448787 h 938810"/>
                        <a:gd name="connsiteX11" fmla="*/ 82001 w 327631"/>
                        <a:gd name="connsiteY11" fmla="*/ 298292 h 938810"/>
                        <a:gd name="connsiteX12" fmla="*/ 51521 w 327631"/>
                        <a:gd name="connsiteY12" fmla="*/ 218282 h 938810"/>
                        <a:gd name="connsiteX13" fmla="*/ 86 w 327631"/>
                        <a:gd name="connsiteY13" fmla="*/ 25877 h 9388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327631" h="938810">
                          <a:moveTo>
                            <a:pt x="86" y="25877"/>
                          </a:moveTo>
                          <a:cubicBezTo>
                            <a:pt x="2308" y="-6508"/>
                            <a:pt x="45489" y="-10001"/>
                            <a:pt x="64856" y="23972"/>
                          </a:cubicBezTo>
                          <a:cubicBezTo>
                            <a:pt x="84224" y="57945"/>
                            <a:pt x="90574" y="153195"/>
                            <a:pt x="116291" y="229712"/>
                          </a:cubicBezTo>
                          <a:cubicBezTo>
                            <a:pt x="142008" y="306229"/>
                            <a:pt x="191539" y="404337"/>
                            <a:pt x="219161" y="483077"/>
                          </a:cubicBezTo>
                          <a:cubicBezTo>
                            <a:pt x="246784" y="561817"/>
                            <a:pt x="264881" y="639287"/>
                            <a:pt x="282026" y="702152"/>
                          </a:cubicBezTo>
                          <a:cubicBezTo>
                            <a:pt x="299171" y="765017"/>
                            <a:pt x="315681" y="822167"/>
                            <a:pt x="322031" y="860267"/>
                          </a:cubicBezTo>
                          <a:cubicBezTo>
                            <a:pt x="328381" y="898367"/>
                            <a:pt x="331238" y="920592"/>
                            <a:pt x="320126" y="930752"/>
                          </a:cubicBezTo>
                          <a:cubicBezTo>
                            <a:pt x="309014" y="940912"/>
                            <a:pt x="268691" y="945039"/>
                            <a:pt x="255356" y="921227"/>
                          </a:cubicBezTo>
                          <a:cubicBezTo>
                            <a:pt x="242021" y="897415"/>
                            <a:pt x="250593" y="839947"/>
                            <a:pt x="240116" y="787877"/>
                          </a:cubicBezTo>
                          <a:cubicBezTo>
                            <a:pt x="229639" y="735807"/>
                            <a:pt x="210271" y="665322"/>
                            <a:pt x="192491" y="608807"/>
                          </a:cubicBezTo>
                          <a:cubicBezTo>
                            <a:pt x="174711" y="552292"/>
                            <a:pt x="151851" y="500539"/>
                            <a:pt x="133436" y="448787"/>
                          </a:cubicBezTo>
                          <a:cubicBezTo>
                            <a:pt x="115021" y="397035"/>
                            <a:pt x="95653" y="336709"/>
                            <a:pt x="82001" y="298292"/>
                          </a:cubicBezTo>
                          <a:cubicBezTo>
                            <a:pt x="68349" y="259875"/>
                            <a:pt x="63903" y="256699"/>
                            <a:pt x="51521" y="218282"/>
                          </a:cubicBezTo>
                          <a:cubicBezTo>
                            <a:pt x="39139" y="179865"/>
                            <a:pt x="-2136" y="58262"/>
                            <a:pt x="86" y="25877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7" name="자유형 320">
                      <a:extLst>
                        <a:ext uri="{FF2B5EF4-FFF2-40B4-BE49-F238E27FC236}">
                          <a16:creationId xmlns:a16="http://schemas.microsoft.com/office/drawing/2014/main" id="{4AEFD5A6-7902-489F-93C7-CB649E056C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641" y="1800247"/>
                      <a:ext cx="619576" cy="235867"/>
                    </a:xfrm>
                    <a:custGeom>
                      <a:avLst/>
                      <a:gdLst>
                        <a:gd name="connsiteX0" fmla="*/ 9428 w 619576"/>
                        <a:gd name="connsiteY0" fmla="*/ 128439 h 235867"/>
                        <a:gd name="connsiteX1" fmla="*/ 95153 w 619576"/>
                        <a:gd name="connsiteY1" fmla="*/ 113199 h 235867"/>
                        <a:gd name="connsiteX2" fmla="*/ 215168 w 619576"/>
                        <a:gd name="connsiteY2" fmla="*/ 185589 h 235867"/>
                        <a:gd name="connsiteX3" fmla="*/ 367568 w 619576"/>
                        <a:gd name="connsiteY3" fmla="*/ 235119 h 235867"/>
                        <a:gd name="connsiteX4" fmla="*/ 590453 w 619576"/>
                        <a:gd name="connsiteY4" fmla="*/ 147489 h 235867"/>
                        <a:gd name="connsiteX5" fmla="*/ 611408 w 619576"/>
                        <a:gd name="connsiteY5" fmla="*/ 103674 h 235867"/>
                        <a:gd name="connsiteX6" fmla="*/ 539018 w 619576"/>
                        <a:gd name="connsiteY6" fmla="*/ 67479 h 235867"/>
                        <a:gd name="connsiteX7" fmla="*/ 373283 w 619576"/>
                        <a:gd name="connsiteY7" fmla="*/ 90339 h 235867"/>
                        <a:gd name="connsiteX8" fmla="*/ 222788 w 619576"/>
                        <a:gd name="connsiteY8" fmla="*/ 82719 h 235867"/>
                        <a:gd name="connsiteX9" fmla="*/ 119918 w 619576"/>
                        <a:gd name="connsiteY9" fmla="*/ 17949 h 235867"/>
                        <a:gd name="connsiteX10" fmla="*/ 39908 w 619576"/>
                        <a:gd name="connsiteY10" fmla="*/ 2709 h 235867"/>
                        <a:gd name="connsiteX11" fmla="*/ 5618 w 619576"/>
                        <a:gd name="connsiteY11" fmla="*/ 63669 h 235867"/>
                        <a:gd name="connsiteX12" fmla="*/ 9428 w 619576"/>
                        <a:gd name="connsiteY12" fmla="*/ 128439 h 2358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19576" h="235867">
                          <a:moveTo>
                            <a:pt x="9428" y="128439"/>
                          </a:moveTo>
                          <a:cubicBezTo>
                            <a:pt x="24351" y="136694"/>
                            <a:pt x="60863" y="103674"/>
                            <a:pt x="95153" y="113199"/>
                          </a:cubicBezTo>
                          <a:cubicBezTo>
                            <a:pt x="129443" y="122724"/>
                            <a:pt x="169766" y="165269"/>
                            <a:pt x="215168" y="185589"/>
                          </a:cubicBezTo>
                          <a:cubicBezTo>
                            <a:pt x="260570" y="205909"/>
                            <a:pt x="305021" y="241469"/>
                            <a:pt x="367568" y="235119"/>
                          </a:cubicBezTo>
                          <a:cubicBezTo>
                            <a:pt x="430116" y="228769"/>
                            <a:pt x="549813" y="169397"/>
                            <a:pt x="590453" y="147489"/>
                          </a:cubicBezTo>
                          <a:cubicBezTo>
                            <a:pt x="631093" y="125581"/>
                            <a:pt x="619980" y="117009"/>
                            <a:pt x="611408" y="103674"/>
                          </a:cubicBezTo>
                          <a:cubicBezTo>
                            <a:pt x="602836" y="90339"/>
                            <a:pt x="578706" y="69702"/>
                            <a:pt x="539018" y="67479"/>
                          </a:cubicBezTo>
                          <a:cubicBezTo>
                            <a:pt x="499330" y="65256"/>
                            <a:pt x="425988" y="87799"/>
                            <a:pt x="373283" y="90339"/>
                          </a:cubicBezTo>
                          <a:lnTo>
                            <a:pt x="222788" y="82719"/>
                          </a:lnTo>
                          <a:cubicBezTo>
                            <a:pt x="180561" y="70654"/>
                            <a:pt x="150398" y="31284"/>
                            <a:pt x="119918" y="17949"/>
                          </a:cubicBezTo>
                          <a:cubicBezTo>
                            <a:pt x="89438" y="4614"/>
                            <a:pt x="58958" y="-4911"/>
                            <a:pt x="39908" y="2709"/>
                          </a:cubicBezTo>
                          <a:cubicBezTo>
                            <a:pt x="20858" y="10329"/>
                            <a:pt x="10698" y="42397"/>
                            <a:pt x="5618" y="63669"/>
                          </a:cubicBezTo>
                          <a:cubicBezTo>
                            <a:pt x="538" y="84941"/>
                            <a:pt x="-5495" y="120184"/>
                            <a:pt x="9428" y="128439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8" name="자유형 321">
                      <a:extLst>
                        <a:ext uri="{FF2B5EF4-FFF2-40B4-BE49-F238E27FC236}">
                          <a16:creationId xmlns:a16="http://schemas.microsoft.com/office/drawing/2014/main" id="{3713ED7B-C8A2-4B96-858E-789F4B21D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5187" y="2002621"/>
                      <a:ext cx="89190" cy="108147"/>
                    </a:xfrm>
                    <a:custGeom>
                      <a:avLst/>
                      <a:gdLst>
                        <a:gd name="connsiteX0" fmla="*/ 44808 w 89190"/>
                        <a:gd name="connsiteY0" fmla="*/ 108119 h 108147"/>
                        <a:gd name="connsiteX1" fmla="*/ 10518 w 89190"/>
                        <a:gd name="connsiteY1" fmla="*/ 50969 h 108147"/>
                        <a:gd name="connsiteX2" fmla="*/ 4803 w 89190"/>
                        <a:gd name="connsiteY2" fmla="*/ 5249 h 108147"/>
                        <a:gd name="connsiteX3" fmla="*/ 75288 w 89190"/>
                        <a:gd name="connsiteY3" fmla="*/ 5249 h 108147"/>
                        <a:gd name="connsiteX4" fmla="*/ 88623 w 89190"/>
                        <a:gd name="connsiteY4" fmla="*/ 43349 h 108147"/>
                        <a:gd name="connsiteX5" fmla="*/ 44808 w 89190"/>
                        <a:gd name="connsiteY5" fmla="*/ 108119 h 1081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9190" h="108147">
                          <a:moveTo>
                            <a:pt x="44808" y="108119"/>
                          </a:moveTo>
                          <a:cubicBezTo>
                            <a:pt x="31791" y="109389"/>
                            <a:pt x="17185" y="68114"/>
                            <a:pt x="10518" y="50969"/>
                          </a:cubicBezTo>
                          <a:cubicBezTo>
                            <a:pt x="3850" y="33824"/>
                            <a:pt x="-5992" y="12869"/>
                            <a:pt x="4803" y="5249"/>
                          </a:cubicBezTo>
                          <a:cubicBezTo>
                            <a:pt x="15598" y="-2371"/>
                            <a:pt x="61318" y="-1101"/>
                            <a:pt x="75288" y="5249"/>
                          </a:cubicBezTo>
                          <a:cubicBezTo>
                            <a:pt x="89258" y="11599"/>
                            <a:pt x="90211" y="26839"/>
                            <a:pt x="88623" y="43349"/>
                          </a:cubicBezTo>
                          <a:cubicBezTo>
                            <a:pt x="87035" y="59859"/>
                            <a:pt x="57825" y="106849"/>
                            <a:pt x="44808" y="108119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9" name="자유형 322">
                      <a:extLst>
                        <a:ext uri="{FF2B5EF4-FFF2-40B4-BE49-F238E27FC236}">
                          <a16:creationId xmlns:a16="http://schemas.microsoft.com/office/drawing/2014/main" id="{7CF69403-62D5-4CE3-A6BE-21D00BCF96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4029" y="1741449"/>
                      <a:ext cx="207101" cy="222654"/>
                    </a:xfrm>
                    <a:custGeom>
                      <a:avLst/>
                      <a:gdLst>
                        <a:gd name="connsiteX0" fmla="*/ 36611 w 207101"/>
                        <a:gd name="connsiteY0" fmla="*/ 222606 h 222654"/>
                        <a:gd name="connsiteX1" fmla="*/ 416 w 207101"/>
                        <a:gd name="connsiteY1" fmla="*/ 138786 h 222654"/>
                        <a:gd name="connsiteX2" fmla="*/ 63281 w 207101"/>
                        <a:gd name="connsiteY2" fmla="*/ 37821 h 222654"/>
                        <a:gd name="connsiteX3" fmla="*/ 139481 w 207101"/>
                        <a:gd name="connsiteY3" fmla="*/ 7341 h 222654"/>
                        <a:gd name="connsiteX4" fmla="*/ 196631 w 207101"/>
                        <a:gd name="connsiteY4" fmla="*/ 3531 h 222654"/>
                        <a:gd name="connsiteX5" fmla="*/ 200441 w 207101"/>
                        <a:gd name="connsiteY5" fmla="*/ 51156 h 222654"/>
                        <a:gd name="connsiteX6" fmla="*/ 126146 w 207101"/>
                        <a:gd name="connsiteY6" fmla="*/ 43536 h 222654"/>
                        <a:gd name="connsiteX7" fmla="*/ 49946 w 207101"/>
                        <a:gd name="connsiteY7" fmla="*/ 127356 h 222654"/>
                        <a:gd name="connsiteX8" fmla="*/ 36611 w 207101"/>
                        <a:gd name="connsiteY8" fmla="*/ 222606 h 2226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7101" h="222654">
                          <a:moveTo>
                            <a:pt x="36611" y="222606"/>
                          </a:moveTo>
                          <a:cubicBezTo>
                            <a:pt x="28356" y="224511"/>
                            <a:pt x="-4029" y="169584"/>
                            <a:pt x="416" y="138786"/>
                          </a:cubicBezTo>
                          <a:cubicBezTo>
                            <a:pt x="4861" y="107988"/>
                            <a:pt x="40104" y="59728"/>
                            <a:pt x="63281" y="37821"/>
                          </a:cubicBezTo>
                          <a:cubicBezTo>
                            <a:pt x="86459" y="15913"/>
                            <a:pt x="117256" y="13056"/>
                            <a:pt x="139481" y="7341"/>
                          </a:cubicBezTo>
                          <a:cubicBezTo>
                            <a:pt x="161706" y="1626"/>
                            <a:pt x="186471" y="-3771"/>
                            <a:pt x="196631" y="3531"/>
                          </a:cubicBezTo>
                          <a:cubicBezTo>
                            <a:pt x="206791" y="10833"/>
                            <a:pt x="212189" y="44488"/>
                            <a:pt x="200441" y="51156"/>
                          </a:cubicBezTo>
                          <a:cubicBezTo>
                            <a:pt x="188694" y="57823"/>
                            <a:pt x="151228" y="30836"/>
                            <a:pt x="126146" y="43536"/>
                          </a:cubicBezTo>
                          <a:cubicBezTo>
                            <a:pt x="101064" y="56236"/>
                            <a:pt x="61693" y="100369"/>
                            <a:pt x="49946" y="127356"/>
                          </a:cubicBezTo>
                          <a:cubicBezTo>
                            <a:pt x="38199" y="154343"/>
                            <a:pt x="44866" y="220701"/>
                            <a:pt x="36611" y="222606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0" name="자유형 323">
                      <a:extLst>
                        <a:ext uri="{FF2B5EF4-FFF2-40B4-BE49-F238E27FC236}">
                          <a16:creationId xmlns:a16="http://schemas.microsoft.com/office/drawing/2014/main" id="{456A2F25-41EE-4471-82FF-9DFC32039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7255" y="1540276"/>
                      <a:ext cx="328396" cy="255044"/>
                    </a:xfrm>
                    <a:custGeom>
                      <a:avLst/>
                      <a:gdLst>
                        <a:gd name="connsiteX0" fmla="*/ 6700 w 328396"/>
                        <a:gd name="connsiteY0" fmla="*/ 52304 h 255044"/>
                        <a:gd name="connsiteX1" fmla="*/ 115285 w 328396"/>
                        <a:gd name="connsiteY1" fmla="*/ 78974 h 255044"/>
                        <a:gd name="connsiteX2" fmla="*/ 233395 w 328396"/>
                        <a:gd name="connsiteY2" fmla="*/ 185654 h 255044"/>
                        <a:gd name="connsiteX3" fmla="*/ 271495 w 328396"/>
                        <a:gd name="connsiteY3" fmla="*/ 238994 h 255044"/>
                        <a:gd name="connsiteX4" fmla="*/ 315310 w 328396"/>
                        <a:gd name="connsiteY4" fmla="*/ 250424 h 255044"/>
                        <a:gd name="connsiteX5" fmla="*/ 319120 w 328396"/>
                        <a:gd name="connsiteY5" fmla="*/ 170414 h 255044"/>
                        <a:gd name="connsiteX6" fmla="*/ 201010 w 328396"/>
                        <a:gd name="connsiteY6" fmla="*/ 54209 h 255044"/>
                        <a:gd name="connsiteX7" fmla="*/ 92425 w 328396"/>
                        <a:gd name="connsiteY7" fmla="*/ 10394 h 255044"/>
                        <a:gd name="connsiteX8" fmla="*/ 20035 w 328396"/>
                        <a:gd name="connsiteY8" fmla="*/ 2774 h 255044"/>
                        <a:gd name="connsiteX9" fmla="*/ 6700 w 328396"/>
                        <a:gd name="connsiteY9" fmla="*/ 52304 h 255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28396" h="255044">
                          <a:moveTo>
                            <a:pt x="6700" y="52304"/>
                          </a:moveTo>
                          <a:cubicBezTo>
                            <a:pt x="22575" y="65004"/>
                            <a:pt x="77502" y="56749"/>
                            <a:pt x="115285" y="78974"/>
                          </a:cubicBezTo>
                          <a:cubicBezTo>
                            <a:pt x="153068" y="101199"/>
                            <a:pt x="207360" y="158984"/>
                            <a:pt x="233395" y="185654"/>
                          </a:cubicBezTo>
                          <a:cubicBezTo>
                            <a:pt x="259430" y="212324"/>
                            <a:pt x="257843" y="228199"/>
                            <a:pt x="271495" y="238994"/>
                          </a:cubicBezTo>
                          <a:cubicBezTo>
                            <a:pt x="285148" y="249789"/>
                            <a:pt x="307372" y="261854"/>
                            <a:pt x="315310" y="250424"/>
                          </a:cubicBezTo>
                          <a:cubicBezTo>
                            <a:pt x="323248" y="238994"/>
                            <a:pt x="338170" y="203116"/>
                            <a:pt x="319120" y="170414"/>
                          </a:cubicBezTo>
                          <a:cubicBezTo>
                            <a:pt x="300070" y="137712"/>
                            <a:pt x="238792" y="80879"/>
                            <a:pt x="201010" y="54209"/>
                          </a:cubicBezTo>
                          <a:cubicBezTo>
                            <a:pt x="163228" y="27539"/>
                            <a:pt x="122587" y="18966"/>
                            <a:pt x="92425" y="10394"/>
                          </a:cubicBezTo>
                          <a:cubicBezTo>
                            <a:pt x="62263" y="1822"/>
                            <a:pt x="33687" y="-3576"/>
                            <a:pt x="20035" y="2774"/>
                          </a:cubicBezTo>
                          <a:cubicBezTo>
                            <a:pt x="6383" y="9124"/>
                            <a:pt x="-9175" y="39604"/>
                            <a:pt x="6700" y="52304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1" name="자유형 324">
                      <a:extLst>
                        <a:ext uri="{FF2B5EF4-FFF2-40B4-BE49-F238E27FC236}">
                          <a16:creationId xmlns:a16="http://schemas.microsoft.com/office/drawing/2014/main" id="{93853C12-9509-4285-8CDE-39DB5C69D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74312" y="1486932"/>
                      <a:ext cx="342286" cy="127402"/>
                    </a:xfrm>
                    <a:custGeom>
                      <a:avLst/>
                      <a:gdLst>
                        <a:gd name="connsiteX0" fmla="*/ 19608 w 342286"/>
                        <a:gd name="connsiteY0" fmla="*/ 8493 h 127402"/>
                        <a:gd name="connsiteX1" fmla="*/ 139623 w 342286"/>
                        <a:gd name="connsiteY1" fmla="*/ 873 h 127402"/>
                        <a:gd name="connsiteX2" fmla="*/ 255828 w 342286"/>
                        <a:gd name="connsiteY2" fmla="*/ 6588 h 127402"/>
                        <a:gd name="connsiteX3" fmla="*/ 328218 w 342286"/>
                        <a:gd name="connsiteY3" fmla="*/ 25638 h 127402"/>
                        <a:gd name="connsiteX4" fmla="*/ 341553 w 342286"/>
                        <a:gd name="connsiteY4" fmla="*/ 82788 h 127402"/>
                        <a:gd name="connsiteX5" fmla="*/ 316788 w 342286"/>
                        <a:gd name="connsiteY5" fmla="*/ 126603 h 127402"/>
                        <a:gd name="connsiteX6" fmla="*/ 253923 w 342286"/>
                        <a:gd name="connsiteY6" fmla="*/ 109458 h 127402"/>
                        <a:gd name="connsiteX7" fmla="*/ 149148 w 342286"/>
                        <a:gd name="connsiteY7" fmla="*/ 88503 h 127402"/>
                        <a:gd name="connsiteX8" fmla="*/ 25323 w 342286"/>
                        <a:gd name="connsiteY8" fmla="*/ 90408 h 127402"/>
                        <a:gd name="connsiteX9" fmla="*/ 558 w 342286"/>
                        <a:gd name="connsiteY9" fmla="*/ 77073 h 127402"/>
                        <a:gd name="connsiteX10" fmla="*/ 19608 w 342286"/>
                        <a:gd name="connsiteY10" fmla="*/ 8493 h 127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42286" h="127402">
                          <a:moveTo>
                            <a:pt x="19608" y="8493"/>
                          </a:moveTo>
                          <a:cubicBezTo>
                            <a:pt x="42786" y="-4207"/>
                            <a:pt x="100253" y="1190"/>
                            <a:pt x="139623" y="873"/>
                          </a:cubicBezTo>
                          <a:cubicBezTo>
                            <a:pt x="178993" y="556"/>
                            <a:pt x="224396" y="2460"/>
                            <a:pt x="255828" y="6588"/>
                          </a:cubicBezTo>
                          <a:cubicBezTo>
                            <a:pt x="287261" y="10716"/>
                            <a:pt x="313931" y="12938"/>
                            <a:pt x="328218" y="25638"/>
                          </a:cubicBezTo>
                          <a:cubicBezTo>
                            <a:pt x="342506" y="38338"/>
                            <a:pt x="343458" y="65961"/>
                            <a:pt x="341553" y="82788"/>
                          </a:cubicBezTo>
                          <a:cubicBezTo>
                            <a:pt x="339648" y="99615"/>
                            <a:pt x="331393" y="122158"/>
                            <a:pt x="316788" y="126603"/>
                          </a:cubicBezTo>
                          <a:cubicBezTo>
                            <a:pt x="302183" y="131048"/>
                            <a:pt x="281863" y="115808"/>
                            <a:pt x="253923" y="109458"/>
                          </a:cubicBezTo>
                          <a:cubicBezTo>
                            <a:pt x="225983" y="103108"/>
                            <a:pt x="187248" y="91678"/>
                            <a:pt x="149148" y="88503"/>
                          </a:cubicBezTo>
                          <a:cubicBezTo>
                            <a:pt x="111048" y="85328"/>
                            <a:pt x="50088" y="92313"/>
                            <a:pt x="25323" y="90408"/>
                          </a:cubicBezTo>
                          <a:cubicBezTo>
                            <a:pt x="558" y="88503"/>
                            <a:pt x="1193" y="90725"/>
                            <a:pt x="558" y="77073"/>
                          </a:cubicBezTo>
                          <a:cubicBezTo>
                            <a:pt x="-77" y="63421"/>
                            <a:pt x="-3570" y="21193"/>
                            <a:pt x="19608" y="8493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2" name="자유형 325">
                      <a:extLst>
                        <a:ext uri="{FF2B5EF4-FFF2-40B4-BE49-F238E27FC236}">
                          <a16:creationId xmlns:a16="http://schemas.microsoft.com/office/drawing/2014/main" id="{8F1CE0D1-6F7D-43A6-BF3E-6BFC6A7E6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1449" y="1708284"/>
                      <a:ext cx="320875" cy="84559"/>
                    </a:xfrm>
                    <a:custGeom>
                      <a:avLst/>
                      <a:gdLst>
                        <a:gd name="connsiteX0" fmla="*/ 1093 w 283274"/>
                        <a:gd name="connsiteY0" fmla="*/ 67647 h 86908"/>
                        <a:gd name="connsiteX1" fmla="*/ 79198 w 283274"/>
                        <a:gd name="connsiteY1" fmla="*/ 2877 h 86908"/>
                        <a:gd name="connsiteX2" fmla="*/ 197308 w 283274"/>
                        <a:gd name="connsiteY2" fmla="*/ 14307 h 86908"/>
                        <a:gd name="connsiteX3" fmla="*/ 283033 w 283274"/>
                        <a:gd name="connsiteY3" fmla="*/ 40977 h 86908"/>
                        <a:gd name="connsiteX4" fmla="*/ 220168 w 283274"/>
                        <a:gd name="connsiteY4" fmla="*/ 86697 h 86908"/>
                        <a:gd name="connsiteX5" fmla="*/ 136348 w 283274"/>
                        <a:gd name="connsiteY5" fmla="*/ 60027 h 86908"/>
                        <a:gd name="connsiteX6" fmla="*/ 1093 w 283274"/>
                        <a:gd name="connsiteY6" fmla="*/ 67647 h 86908"/>
                        <a:gd name="connsiteX0" fmla="*/ 4494 w 286675"/>
                        <a:gd name="connsiteY0" fmla="*/ 65090 h 84351"/>
                        <a:gd name="connsiteX1" fmla="*/ 36879 w 286675"/>
                        <a:gd name="connsiteY1" fmla="*/ 23180 h 84351"/>
                        <a:gd name="connsiteX2" fmla="*/ 82599 w 286675"/>
                        <a:gd name="connsiteY2" fmla="*/ 320 h 84351"/>
                        <a:gd name="connsiteX3" fmla="*/ 200709 w 286675"/>
                        <a:gd name="connsiteY3" fmla="*/ 11750 h 84351"/>
                        <a:gd name="connsiteX4" fmla="*/ 286434 w 286675"/>
                        <a:gd name="connsiteY4" fmla="*/ 38420 h 84351"/>
                        <a:gd name="connsiteX5" fmla="*/ 223569 w 286675"/>
                        <a:gd name="connsiteY5" fmla="*/ 84140 h 84351"/>
                        <a:gd name="connsiteX6" fmla="*/ 139749 w 286675"/>
                        <a:gd name="connsiteY6" fmla="*/ 57470 h 84351"/>
                        <a:gd name="connsiteX7" fmla="*/ 4494 w 286675"/>
                        <a:gd name="connsiteY7" fmla="*/ 65090 h 84351"/>
                        <a:gd name="connsiteX0" fmla="*/ 35097 w 317278"/>
                        <a:gd name="connsiteY0" fmla="*/ 65271 h 84532"/>
                        <a:gd name="connsiteX1" fmla="*/ 4617 w 317278"/>
                        <a:gd name="connsiteY1" fmla="*/ 27171 h 84532"/>
                        <a:gd name="connsiteX2" fmla="*/ 113202 w 317278"/>
                        <a:gd name="connsiteY2" fmla="*/ 501 h 84532"/>
                        <a:gd name="connsiteX3" fmla="*/ 231312 w 317278"/>
                        <a:gd name="connsiteY3" fmla="*/ 11931 h 84532"/>
                        <a:gd name="connsiteX4" fmla="*/ 317037 w 317278"/>
                        <a:gd name="connsiteY4" fmla="*/ 38601 h 84532"/>
                        <a:gd name="connsiteX5" fmla="*/ 254172 w 317278"/>
                        <a:gd name="connsiteY5" fmla="*/ 84321 h 84532"/>
                        <a:gd name="connsiteX6" fmla="*/ 170352 w 317278"/>
                        <a:gd name="connsiteY6" fmla="*/ 57651 h 84532"/>
                        <a:gd name="connsiteX7" fmla="*/ 35097 w 317278"/>
                        <a:gd name="connsiteY7" fmla="*/ 65271 h 84532"/>
                        <a:gd name="connsiteX0" fmla="*/ 23454 w 320875"/>
                        <a:gd name="connsiteY0" fmla="*/ 82416 h 84559"/>
                        <a:gd name="connsiteX1" fmla="*/ 8214 w 320875"/>
                        <a:gd name="connsiteY1" fmla="*/ 27171 h 84559"/>
                        <a:gd name="connsiteX2" fmla="*/ 116799 w 320875"/>
                        <a:gd name="connsiteY2" fmla="*/ 501 h 84559"/>
                        <a:gd name="connsiteX3" fmla="*/ 234909 w 320875"/>
                        <a:gd name="connsiteY3" fmla="*/ 11931 h 84559"/>
                        <a:gd name="connsiteX4" fmla="*/ 320634 w 320875"/>
                        <a:gd name="connsiteY4" fmla="*/ 38601 h 84559"/>
                        <a:gd name="connsiteX5" fmla="*/ 257769 w 320875"/>
                        <a:gd name="connsiteY5" fmla="*/ 84321 h 84559"/>
                        <a:gd name="connsiteX6" fmla="*/ 173949 w 320875"/>
                        <a:gd name="connsiteY6" fmla="*/ 57651 h 84559"/>
                        <a:gd name="connsiteX7" fmla="*/ 23454 w 320875"/>
                        <a:gd name="connsiteY7" fmla="*/ 82416 h 84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20875" h="84559">
                          <a:moveTo>
                            <a:pt x="23454" y="82416"/>
                          </a:moveTo>
                          <a:cubicBezTo>
                            <a:pt x="-4169" y="77336"/>
                            <a:pt x="-4803" y="37966"/>
                            <a:pt x="8214" y="27171"/>
                          </a:cubicBezTo>
                          <a:cubicBezTo>
                            <a:pt x="21231" y="16376"/>
                            <a:pt x="79017" y="3041"/>
                            <a:pt x="116799" y="501"/>
                          </a:cubicBezTo>
                          <a:cubicBezTo>
                            <a:pt x="154581" y="-2039"/>
                            <a:pt x="200937" y="5581"/>
                            <a:pt x="234909" y="11931"/>
                          </a:cubicBezTo>
                          <a:cubicBezTo>
                            <a:pt x="268881" y="18281"/>
                            <a:pt x="316824" y="26536"/>
                            <a:pt x="320634" y="38601"/>
                          </a:cubicBezTo>
                          <a:cubicBezTo>
                            <a:pt x="324444" y="50666"/>
                            <a:pt x="282216" y="81146"/>
                            <a:pt x="257769" y="84321"/>
                          </a:cubicBezTo>
                          <a:cubicBezTo>
                            <a:pt x="233322" y="87496"/>
                            <a:pt x="213001" y="57968"/>
                            <a:pt x="173949" y="57651"/>
                          </a:cubicBezTo>
                          <a:cubicBezTo>
                            <a:pt x="134897" y="57334"/>
                            <a:pt x="51077" y="87496"/>
                            <a:pt x="23454" y="82416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3" name="자유형 326">
                      <a:extLst>
                        <a:ext uri="{FF2B5EF4-FFF2-40B4-BE49-F238E27FC236}">
                          <a16:creationId xmlns:a16="http://schemas.microsoft.com/office/drawing/2014/main" id="{DD5CE629-5A23-4AD4-92BE-1B67466DCA4A}"/>
                        </a:ext>
                      </a:extLst>
                    </p:cNvPr>
                    <p:cNvSpPr/>
                    <p:nvPr/>
                  </p:nvSpPr>
                  <p:spPr>
                    <a:xfrm rot="20614155">
                      <a:off x="4685343" y="1713606"/>
                      <a:ext cx="342286" cy="127402"/>
                    </a:xfrm>
                    <a:custGeom>
                      <a:avLst/>
                      <a:gdLst>
                        <a:gd name="connsiteX0" fmla="*/ 19608 w 342286"/>
                        <a:gd name="connsiteY0" fmla="*/ 8493 h 127402"/>
                        <a:gd name="connsiteX1" fmla="*/ 139623 w 342286"/>
                        <a:gd name="connsiteY1" fmla="*/ 873 h 127402"/>
                        <a:gd name="connsiteX2" fmla="*/ 255828 w 342286"/>
                        <a:gd name="connsiteY2" fmla="*/ 6588 h 127402"/>
                        <a:gd name="connsiteX3" fmla="*/ 328218 w 342286"/>
                        <a:gd name="connsiteY3" fmla="*/ 25638 h 127402"/>
                        <a:gd name="connsiteX4" fmla="*/ 341553 w 342286"/>
                        <a:gd name="connsiteY4" fmla="*/ 82788 h 127402"/>
                        <a:gd name="connsiteX5" fmla="*/ 316788 w 342286"/>
                        <a:gd name="connsiteY5" fmla="*/ 126603 h 127402"/>
                        <a:gd name="connsiteX6" fmla="*/ 253923 w 342286"/>
                        <a:gd name="connsiteY6" fmla="*/ 109458 h 127402"/>
                        <a:gd name="connsiteX7" fmla="*/ 149148 w 342286"/>
                        <a:gd name="connsiteY7" fmla="*/ 88503 h 127402"/>
                        <a:gd name="connsiteX8" fmla="*/ 25323 w 342286"/>
                        <a:gd name="connsiteY8" fmla="*/ 90408 h 127402"/>
                        <a:gd name="connsiteX9" fmla="*/ 558 w 342286"/>
                        <a:gd name="connsiteY9" fmla="*/ 77073 h 127402"/>
                        <a:gd name="connsiteX10" fmla="*/ 19608 w 342286"/>
                        <a:gd name="connsiteY10" fmla="*/ 8493 h 127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42286" h="127402">
                          <a:moveTo>
                            <a:pt x="19608" y="8493"/>
                          </a:moveTo>
                          <a:cubicBezTo>
                            <a:pt x="42786" y="-4207"/>
                            <a:pt x="100253" y="1190"/>
                            <a:pt x="139623" y="873"/>
                          </a:cubicBezTo>
                          <a:cubicBezTo>
                            <a:pt x="178993" y="556"/>
                            <a:pt x="224396" y="2460"/>
                            <a:pt x="255828" y="6588"/>
                          </a:cubicBezTo>
                          <a:cubicBezTo>
                            <a:pt x="287261" y="10716"/>
                            <a:pt x="313931" y="12938"/>
                            <a:pt x="328218" y="25638"/>
                          </a:cubicBezTo>
                          <a:cubicBezTo>
                            <a:pt x="342506" y="38338"/>
                            <a:pt x="343458" y="65961"/>
                            <a:pt x="341553" y="82788"/>
                          </a:cubicBezTo>
                          <a:cubicBezTo>
                            <a:pt x="339648" y="99615"/>
                            <a:pt x="331393" y="122158"/>
                            <a:pt x="316788" y="126603"/>
                          </a:cubicBezTo>
                          <a:cubicBezTo>
                            <a:pt x="302183" y="131048"/>
                            <a:pt x="281863" y="115808"/>
                            <a:pt x="253923" y="109458"/>
                          </a:cubicBezTo>
                          <a:cubicBezTo>
                            <a:pt x="225983" y="103108"/>
                            <a:pt x="187248" y="91678"/>
                            <a:pt x="149148" y="88503"/>
                          </a:cubicBezTo>
                          <a:cubicBezTo>
                            <a:pt x="111048" y="85328"/>
                            <a:pt x="50088" y="92313"/>
                            <a:pt x="25323" y="90408"/>
                          </a:cubicBezTo>
                          <a:cubicBezTo>
                            <a:pt x="558" y="88503"/>
                            <a:pt x="1193" y="90725"/>
                            <a:pt x="558" y="77073"/>
                          </a:cubicBezTo>
                          <a:cubicBezTo>
                            <a:pt x="-77" y="63421"/>
                            <a:pt x="-3570" y="21193"/>
                            <a:pt x="19608" y="8493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4" name="자유형 327">
                      <a:extLst>
                        <a:ext uri="{FF2B5EF4-FFF2-40B4-BE49-F238E27FC236}">
                          <a16:creationId xmlns:a16="http://schemas.microsoft.com/office/drawing/2014/main" id="{60769B8F-F83C-41ED-AA48-D4E89B42E4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0851" y="1989616"/>
                      <a:ext cx="320875" cy="45719"/>
                    </a:xfrm>
                    <a:custGeom>
                      <a:avLst/>
                      <a:gdLst>
                        <a:gd name="connsiteX0" fmla="*/ 1093 w 283274"/>
                        <a:gd name="connsiteY0" fmla="*/ 67647 h 86908"/>
                        <a:gd name="connsiteX1" fmla="*/ 79198 w 283274"/>
                        <a:gd name="connsiteY1" fmla="*/ 2877 h 86908"/>
                        <a:gd name="connsiteX2" fmla="*/ 197308 w 283274"/>
                        <a:gd name="connsiteY2" fmla="*/ 14307 h 86908"/>
                        <a:gd name="connsiteX3" fmla="*/ 283033 w 283274"/>
                        <a:gd name="connsiteY3" fmla="*/ 40977 h 86908"/>
                        <a:gd name="connsiteX4" fmla="*/ 220168 w 283274"/>
                        <a:gd name="connsiteY4" fmla="*/ 86697 h 86908"/>
                        <a:gd name="connsiteX5" fmla="*/ 136348 w 283274"/>
                        <a:gd name="connsiteY5" fmla="*/ 60027 h 86908"/>
                        <a:gd name="connsiteX6" fmla="*/ 1093 w 283274"/>
                        <a:gd name="connsiteY6" fmla="*/ 67647 h 86908"/>
                        <a:gd name="connsiteX0" fmla="*/ 4494 w 286675"/>
                        <a:gd name="connsiteY0" fmla="*/ 65090 h 84351"/>
                        <a:gd name="connsiteX1" fmla="*/ 36879 w 286675"/>
                        <a:gd name="connsiteY1" fmla="*/ 23180 h 84351"/>
                        <a:gd name="connsiteX2" fmla="*/ 82599 w 286675"/>
                        <a:gd name="connsiteY2" fmla="*/ 320 h 84351"/>
                        <a:gd name="connsiteX3" fmla="*/ 200709 w 286675"/>
                        <a:gd name="connsiteY3" fmla="*/ 11750 h 84351"/>
                        <a:gd name="connsiteX4" fmla="*/ 286434 w 286675"/>
                        <a:gd name="connsiteY4" fmla="*/ 38420 h 84351"/>
                        <a:gd name="connsiteX5" fmla="*/ 223569 w 286675"/>
                        <a:gd name="connsiteY5" fmla="*/ 84140 h 84351"/>
                        <a:gd name="connsiteX6" fmla="*/ 139749 w 286675"/>
                        <a:gd name="connsiteY6" fmla="*/ 57470 h 84351"/>
                        <a:gd name="connsiteX7" fmla="*/ 4494 w 286675"/>
                        <a:gd name="connsiteY7" fmla="*/ 65090 h 84351"/>
                        <a:gd name="connsiteX0" fmla="*/ 35097 w 317278"/>
                        <a:gd name="connsiteY0" fmla="*/ 65271 h 84532"/>
                        <a:gd name="connsiteX1" fmla="*/ 4617 w 317278"/>
                        <a:gd name="connsiteY1" fmla="*/ 27171 h 84532"/>
                        <a:gd name="connsiteX2" fmla="*/ 113202 w 317278"/>
                        <a:gd name="connsiteY2" fmla="*/ 501 h 84532"/>
                        <a:gd name="connsiteX3" fmla="*/ 231312 w 317278"/>
                        <a:gd name="connsiteY3" fmla="*/ 11931 h 84532"/>
                        <a:gd name="connsiteX4" fmla="*/ 317037 w 317278"/>
                        <a:gd name="connsiteY4" fmla="*/ 38601 h 84532"/>
                        <a:gd name="connsiteX5" fmla="*/ 254172 w 317278"/>
                        <a:gd name="connsiteY5" fmla="*/ 84321 h 84532"/>
                        <a:gd name="connsiteX6" fmla="*/ 170352 w 317278"/>
                        <a:gd name="connsiteY6" fmla="*/ 57651 h 84532"/>
                        <a:gd name="connsiteX7" fmla="*/ 35097 w 317278"/>
                        <a:gd name="connsiteY7" fmla="*/ 65271 h 84532"/>
                        <a:gd name="connsiteX0" fmla="*/ 23454 w 320875"/>
                        <a:gd name="connsiteY0" fmla="*/ 82416 h 84559"/>
                        <a:gd name="connsiteX1" fmla="*/ 8214 w 320875"/>
                        <a:gd name="connsiteY1" fmla="*/ 27171 h 84559"/>
                        <a:gd name="connsiteX2" fmla="*/ 116799 w 320875"/>
                        <a:gd name="connsiteY2" fmla="*/ 501 h 84559"/>
                        <a:gd name="connsiteX3" fmla="*/ 234909 w 320875"/>
                        <a:gd name="connsiteY3" fmla="*/ 11931 h 84559"/>
                        <a:gd name="connsiteX4" fmla="*/ 320634 w 320875"/>
                        <a:gd name="connsiteY4" fmla="*/ 38601 h 84559"/>
                        <a:gd name="connsiteX5" fmla="*/ 257769 w 320875"/>
                        <a:gd name="connsiteY5" fmla="*/ 84321 h 84559"/>
                        <a:gd name="connsiteX6" fmla="*/ 173949 w 320875"/>
                        <a:gd name="connsiteY6" fmla="*/ 57651 h 84559"/>
                        <a:gd name="connsiteX7" fmla="*/ 23454 w 320875"/>
                        <a:gd name="connsiteY7" fmla="*/ 82416 h 84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20875" h="84559">
                          <a:moveTo>
                            <a:pt x="23454" y="82416"/>
                          </a:moveTo>
                          <a:cubicBezTo>
                            <a:pt x="-4169" y="77336"/>
                            <a:pt x="-4803" y="37966"/>
                            <a:pt x="8214" y="27171"/>
                          </a:cubicBezTo>
                          <a:cubicBezTo>
                            <a:pt x="21231" y="16376"/>
                            <a:pt x="79017" y="3041"/>
                            <a:pt x="116799" y="501"/>
                          </a:cubicBezTo>
                          <a:cubicBezTo>
                            <a:pt x="154581" y="-2039"/>
                            <a:pt x="200937" y="5581"/>
                            <a:pt x="234909" y="11931"/>
                          </a:cubicBezTo>
                          <a:cubicBezTo>
                            <a:pt x="268881" y="18281"/>
                            <a:pt x="316824" y="26536"/>
                            <a:pt x="320634" y="38601"/>
                          </a:cubicBezTo>
                          <a:cubicBezTo>
                            <a:pt x="324444" y="50666"/>
                            <a:pt x="282216" y="81146"/>
                            <a:pt x="257769" y="84321"/>
                          </a:cubicBezTo>
                          <a:cubicBezTo>
                            <a:pt x="233322" y="87496"/>
                            <a:pt x="213001" y="57968"/>
                            <a:pt x="173949" y="57651"/>
                          </a:cubicBezTo>
                          <a:cubicBezTo>
                            <a:pt x="134897" y="57334"/>
                            <a:pt x="51077" y="87496"/>
                            <a:pt x="23454" y="82416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5" name="자유형 328">
                      <a:extLst>
                        <a:ext uri="{FF2B5EF4-FFF2-40B4-BE49-F238E27FC236}">
                          <a16:creationId xmlns:a16="http://schemas.microsoft.com/office/drawing/2014/main" id="{983024F8-0E10-478E-8E87-0785F2CBEF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6870" y="1767310"/>
                      <a:ext cx="522129" cy="539678"/>
                    </a:xfrm>
                    <a:custGeom>
                      <a:avLst/>
                      <a:gdLst>
                        <a:gd name="connsiteX0" fmla="*/ 5695 w 522129"/>
                        <a:gd name="connsiteY0" fmla="*/ 133880 h 539678"/>
                        <a:gd name="connsiteX1" fmla="*/ 173335 w 522129"/>
                        <a:gd name="connsiteY1" fmla="*/ 88160 h 539678"/>
                        <a:gd name="connsiteX2" fmla="*/ 350500 w 522129"/>
                        <a:gd name="connsiteY2" fmla="*/ 48155 h 539678"/>
                        <a:gd name="connsiteX3" fmla="*/ 451465 w 522129"/>
                        <a:gd name="connsiteY3" fmla="*/ 19580 h 539678"/>
                        <a:gd name="connsiteX4" fmla="*/ 480040 w 522129"/>
                        <a:gd name="connsiteY4" fmla="*/ 530 h 539678"/>
                        <a:gd name="connsiteX5" fmla="*/ 476230 w 522129"/>
                        <a:gd name="connsiteY5" fmla="*/ 40535 h 539678"/>
                        <a:gd name="connsiteX6" fmla="*/ 466705 w 522129"/>
                        <a:gd name="connsiteY6" fmla="*/ 93875 h 539678"/>
                        <a:gd name="connsiteX7" fmla="*/ 500995 w 522129"/>
                        <a:gd name="connsiteY7" fmla="*/ 257705 h 539678"/>
                        <a:gd name="connsiteX8" fmla="*/ 521950 w 522129"/>
                        <a:gd name="connsiteY8" fmla="*/ 398675 h 539678"/>
                        <a:gd name="connsiteX9" fmla="*/ 489565 w 522129"/>
                        <a:gd name="connsiteY9" fmla="*/ 469160 h 539678"/>
                        <a:gd name="connsiteX10" fmla="*/ 354310 w 522129"/>
                        <a:gd name="connsiteY10" fmla="*/ 518690 h 539678"/>
                        <a:gd name="connsiteX11" fmla="*/ 243820 w 522129"/>
                        <a:gd name="connsiteY11" fmla="*/ 539645 h 539678"/>
                        <a:gd name="connsiteX12" fmla="*/ 179050 w 522129"/>
                        <a:gd name="connsiteY12" fmla="*/ 520595 h 539678"/>
                        <a:gd name="connsiteX13" fmla="*/ 127615 w 522129"/>
                        <a:gd name="connsiteY13" fmla="*/ 432965 h 539678"/>
                        <a:gd name="connsiteX14" fmla="*/ 87610 w 522129"/>
                        <a:gd name="connsiteY14" fmla="*/ 337715 h 539678"/>
                        <a:gd name="connsiteX15" fmla="*/ 76180 w 522129"/>
                        <a:gd name="connsiteY15" fmla="*/ 267230 h 539678"/>
                        <a:gd name="connsiteX16" fmla="*/ 76180 w 522129"/>
                        <a:gd name="connsiteY16" fmla="*/ 215795 h 539678"/>
                        <a:gd name="connsiteX17" fmla="*/ 41890 w 522129"/>
                        <a:gd name="connsiteY17" fmla="*/ 179600 h 539678"/>
                        <a:gd name="connsiteX18" fmla="*/ 5695 w 522129"/>
                        <a:gd name="connsiteY18" fmla="*/ 133880 h 5396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22129" h="539678">
                          <a:moveTo>
                            <a:pt x="5695" y="133880"/>
                          </a:moveTo>
                          <a:cubicBezTo>
                            <a:pt x="27602" y="118640"/>
                            <a:pt x="115868" y="102447"/>
                            <a:pt x="173335" y="88160"/>
                          </a:cubicBezTo>
                          <a:cubicBezTo>
                            <a:pt x="230802" y="73873"/>
                            <a:pt x="304145" y="59585"/>
                            <a:pt x="350500" y="48155"/>
                          </a:cubicBezTo>
                          <a:cubicBezTo>
                            <a:pt x="396855" y="36725"/>
                            <a:pt x="429875" y="27517"/>
                            <a:pt x="451465" y="19580"/>
                          </a:cubicBezTo>
                          <a:cubicBezTo>
                            <a:pt x="473055" y="11642"/>
                            <a:pt x="475913" y="-2962"/>
                            <a:pt x="480040" y="530"/>
                          </a:cubicBezTo>
                          <a:cubicBezTo>
                            <a:pt x="484167" y="4022"/>
                            <a:pt x="478453" y="24977"/>
                            <a:pt x="476230" y="40535"/>
                          </a:cubicBezTo>
                          <a:cubicBezTo>
                            <a:pt x="474007" y="56093"/>
                            <a:pt x="462578" y="57680"/>
                            <a:pt x="466705" y="93875"/>
                          </a:cubicBezTo>
                          <a:cubicBezTo>
                            <a:pt x="470832" y="130070"/>
                            <a:pt x="491788" y="206905"/>
                            <a:pt x="500995" y="257705"/>
                          </a:cubicBezTo>
                          <a:cubicBezTo>
                            <a:pt x="510202" y="308505"/>
                            <a:pt x="523855" y="363433"/>
                            <a:pt x="521950" y="398675"/>
                          </a:cubicBezTo>
                          <a:cubicBezTo>
                            <a:pt x="520045" y="433917"/>
                            <a:pt x="517505" y="449158"/>
                            <a:pt x="489565" y="469160"/>
                          </a:cubicBezTo>
                          <a:cubicBezTo>
                            <a:pt x="461625" y="489162"/>
                            <a:pt x="395267" y="506943"/>
                            <a:pt x="354310" y="518690"/>
                          </a:cubicBezTo>
                          <a:cubicBezTo>
                            <a:pt x="313353" y="530437"/>
                            <a:pt x="273030" y="539328"/>
                            <a:pt x="243820" y="539645"/>
                          </a:cubicBezTo>
                          <a:cubicBezTo>
                            <a:pt x="214610" y="539963"/>
                            <a:pt x="198418" y="538375"/>
                            <a:pt x="179050" y="520595"/>
                          </a:cubicBezTo>
                          <a:cubicBezTo>
                            <a:pt x="159682" y="502815"/>
                            <a:pt x="142855" y="463445"/>
                            <a:pt x="127615" y="432965"/>
                          </a:cubicBezTo>
                          <a:cubicBezTo>
                            <a:pt x="112375" y="402485"/>
                            <a:pt x="96182" y="365337"/>
                            <a:pt x="87610" y="337715"/>
                          </a:cubicBezTo>
                          <a:cubicBezTo>
                            <a:pt x="79038" y="310093"/>
                            <a:pt x="78085" y="287550"/>
                            <a:pt x="76180" y="267230"/>
                          </a:cubicBezTo>
                          <a:cubicBezTo>
                            <a:pt x="74275" y="246910"/>
                            <a:pt x="81895" y="230400"/>
                            <a:pt x="76180" y="215795"/>
                          </a:cubicBezTo>
                          <a:cubicBezTo>
                            <a:pt x="70465" y="201190"/>
                            <a:pt x="52368" y="193888"/>
                            <a:pt x="41890" y="179600"/>
                          </a:cubicBezTo>
                          <a:cubicBezTo>
                            <a:pt x="31413" y="165313"/>
                            <a:pt x="-16212" y="149120"/>
                            <a:pt x="5695" y="133880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6" name="자유형 329">
                      <a:extLst>
                        <a:ext uri="{FF2B5EF4-FFF2-40B4-BE49-F238E27FC236}">
                          <a16:creationId xmlns:a16="http://schemas.microsoft.com/office/drawing/2014/main" id="{6C4D46B7-087A-4753-A6ED-A9C25A598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8640" y="2468880"/>
                      <a:ext cx="40640" cy="739140"/>
                    </a:xfrm>
                    <a:custGeom>
                      <a:avLst/>
                      <a:gdLst>
                        <a:gd name="connsiteX0" fmla="*/ 0 w 40640"/>
                        <a:gd name="connsiteY0" fmla="*/ 739140 h 739140"/>
                        <a:gd name="connsiteX1" fmla="*/ 15240 w 40640"/>
                        <a:gd name="connsiteY1" fmla="*/ 533400 h 739140"/>
                        <a:gd name="connsiteX2" fmla="*/ 27940 w 40640"/>
                        <a:gd name="connsiteY2" fmla="*/ 281940 h 739140"/>
                        <a:gd name="connsiteX3" fmla="*/ 30480 w 40640"/>
                        <a:gd name="connsiteY3" fmla="*/ 99060 h 739140"/>
                        <a:gd name="connsiteX4" fmla="*/ 40640 w 40640"/>
                        <a:gd name="connsiteY4" fmla="*/ 0 h 739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640" h="739140">
                          <a:moveTo>
                            <a:pt x="0" y="739140"/>
                          </a:moveTo>
                          <a:cubicBezTo>
                            <a:pt x="5291" y="674370"/>
                            <a:pt x="10583" y="609600"/>
                            <a:pt x="15240" y="533400"/>
                          </a:cubicBezTo>
                          <a:cubicBezTo>
                            <a:pt x="19897" y="457200"/>
                            <a:pt x="25400" y="354330"/>
                            <a:pt x="27940" y="281940"/>
                          </a:cubicBezTo>
                          <a:cubicBezTo>
                            <a:pt x="30480" y="209550"/>
                            <a:pt x="28363" y="146050"/>
                            <a:pt x="30480" y="99060"/>
                          </a:cubicBezTo>
                          <a:cubicBezTo>
                            <a:pt x="32597" y="52070"/>
                            <a:pt x="36618" y="26035"/>
                            <a:pt x="4064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7" name="자유형 330">
                      <a:extLst>
                        <a:ext uri="{FF2B5EF4-FFF2-40B4-BE49-F238E27FC236}">
                          <a16:creationId xmlns:a16="http://schemas.microsoft.com/office/drawing/2014/main" id="{C72B0C12-6988-43D7-8D08-3B14A9A486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8140" y="3243580"/>
                      <a:ext cx="190500" cy="657860"/>
                    </a:xfrm>
                    <a:custGeom>
                      <a:avLst/>
                      <a:gdLst>
                        <a:gd name="connsiteX0" fmla="*/ 190500 w 190500"/>
                        <a:gd name="connsiteY0" fmla="*/ 0 h 657860"/>
                        <a:gd name="connsiteX1" fmla="*/ 114300 w 190500"/>
                        <a:gd name="connsiteY1" fmla="*/ 279400 h 657860"/>
                        <a:gd name="connsiteX2" fmla="*/ 43180 w 190500"/>
                        <a:gd name="connsiteY2" fmla="*/ 535940 h 657860"/>
                        <a:gd name="connsiteX3" fmla="*/ 0 w 190500"/>
                        <a:gd name="connsiteY3" fmla="*/ 657860 h 6578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0500" h="657860">
                          <a:moveTo>
                            <a:pt x="190500" y="0"/>
                          </a:moveTo>
                          <a:cubicBezTo>
                            <a:pt x="164676" y="95038"/>
                            <a:pt x="138853" y="190077"/>
                            <a:pt x="114300" y="279400"/>
                          </a:cubicBezTo>
                          <a:cubicBezTo>
                            <a:pt x="89747" y="368723"/>
                            <a:pt x="62230" y="472863"/>
                            <a:pt x="43180" y="535940"/>
                          </a:cubicBezTo>
                          <a:cubicBezTo>
                            <a:pt x="24130" y="599017"/>
                            <a:pt x="12065" y="628438"/>
                            <a:pt x="0" y="65786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8" name="자유형 331">
                      <a:extLst>
                        <a:ext uri="{FF2B5EF4-FFF2-40B4-BE49-F238E27FC236}">
                          <a16:creationId xmlns:a16="http://schemas.microsoft.com/office/drawing/2014/main" id="{16274C25-2A0E-4C24-8398-B277E5795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4920" y="2796540"/>
                      <a:ext cx="563880" cy="429260"/>
                    </a:xfrm>
                    <a:custGeom>
                      <a:avLst/>
                      <a:gdLst>
                        <a:gd name="connsiteX0" fmla="*/ 563880 w 563880"/>
                        <a:gd name="connsiteY0" fmla="*/ 429260 h 429260"/>
                        <a:gd name="connsiteX1" fmla="*/ 287020 w 563880"/>
                        <a:gd name="connsiteY1" fmla="*/ 218440 h 429260"/>
                        <a:gd name="connsiteX2" fmla="*/ 83820 w 563880"/>
                        <a:gd name="connsiteY2" fmla="*/ 76200 h 429260"/>
                        <a:gd name="connsiteX3" fmla="*/ 0 w 563880"/>
                        <a:gd name="connsiteY3" fmla="*/ 0 h 429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3880" h="429260">
                          <a:moveTo>
                            <a:pt x="563880" y="429260"/>
                          </a:moveTo>
                          <a:cubicBezTo>
                            <a:pt x="465455" y="353271"/>
                            <a:pt x="367030" y="277283"/>
                            <a:pt x="287020" y="218440"/>
                          </a:cubicBezTo>
                          <a:cubicBezTo>
                            <a:pt x="207010" y="159597"/>
                            <a:pt x="131657" y="112607"/>
                            <a:pt x="83820" y="76200"/>
                          </a:cubicBezTo>
                          <a:cubicBezTo>
                            <a:pt x="35983" y="39793"/>
                            <a:pt x="17991" y="19896"/>
                            <a:pt x="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9" name="자유형 332">
                      <a:extLst>
                        <a:ext uri="{FF2B5EF4-FFF2-40B4-BE49-F238E27FC236}">
                          <a16:creationId xmlns:a16="http://schemas.microsoft.com/office/drawing/2014/main" id="{21750664-FA51-47FF-B82F-713845E1C2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3241040"/>
                      <a:ext cx="566420" cy="337820"/>
                    </a:xfrm>
                    <a:custGeom>
                      <a:avLst/>
                      <a:gdLst>
                        <a:gd name="connsiteX0" fmla="*/ 566420 w 566420"/>
                        <a:gd name="connsiteY0" fmla="*/ 0 h 337820"/>
                        <a:gd name="connsiteX1" fmla="*/ 287020 w 566420"/>
                        <a:gd name="connsiteY1" fmla="*/ 167640 h 337820"/>
                        <a:gd name="connsiteX2" fmla="*/ 132080 w 566420"/>
                        <a:gd name="connsiteY2" fmla="*/ 254000 h 337820"/>
                        <a:gd name="connsiteX3" fmla="*/ 0 w 566420"/>
                        <a:gd name="connsiteY3" fmla="*/ 337820 h 3378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6420" h="337820">
                          <a:moveTo>
                            <a:pt x="566420" y="0"/>
                          </a:moveTo>
                          <a:lnTo>
                            <a:pt x="287020" y="167640"/>
                          </a:lnTo>
                          <a:cubicBezTo>
                            <a:pt x="214630" y="209973"/>
                            <a:pt x="179917" y="225637"/>
                            <a:pt x="132080" y="254000"/>
                          </a:cubicBezTo>
                          <a:cubicBezTo>
                            <a:pt x="84243" y="282363"/>
                            <a:pt x="42121" y="310091"/>
                            <a:pt x="0" y="33782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0" name="자유형 333">
                      <a:extLst>
                        <a:ext uri="{FF2B5EF4-FFF2-40B4-BE49-F238E27FC236}">
                          <a16:creationId xmlns:a16="http://schemas.microsoft.com/office/drawing/2014/main" id="{2CD9E154-EDCC-492E-8D5D-BDECCFB150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4900" y="3195299"/>
                      <a:ext cx="708660" cy="43201"/>
                    </a:xfrm>
                    <a:custGeom>
                      <a:avLst/>
                      <a:gdLst>
                        <a:gd name="connsiteX0" fmla="*/ 708660 w 708660"/>
                        <a:gd name="connsiteY0" fmla="*/ 43201 h 43201"/>
                        <a:gd name="connsiteX1" fmla="*/ 238760 w 708660"/>
                        <a:gd name="connsiteY1" fmla="*/ 12721 h 43201"/>
                        <a:gd name="connsiteX2" fmla="*/ 81280 w 708660"/>
                        <a:gd name="connsiteY2" fmla="*/ 21 h 43201"/>
                        <a:gd name="connsiteX3" fmla="*/ 0 w 708660"/>
                        <a:gd name="connsiteY3" fmla="*/ 15261 h 43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08660" h="43201">
                          <a:moveTo>
                            <a:pt x="708660" y="43201"/>
                          </a:moveTo>
                          <a:lnTo>
                            <a:pt x="238760" y="12721"/>
                          </a:lnTo>
                          <a:cubicBezTo>
                            <a:pt x="134197" y="5524"/>
                            <a:pt x="121073" y="-402"/>
                            <a:pt x="81280" y="21"/>
                          </a:cubicBezTo>
                          <a:cubicBezTo>
                            <a:pt x="41487" y="444"/>
                            <a:pt x="20743" y="7852"/>
                            <a:pt x="0" y="15261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1" name="자유형 334">
                      <a:extLst>
                        <a:ext uri="{FF2B5EF4-FFF2-40B4-BE49-F238E27FC236}">
                          <a16:creationId xmlns:a16="http://schemas.microsoft.com/office/drawing/2014/main" id="{E8B80FEE-B29E-48C9-870A-08467E0D8B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6260" y="2908300"/>
                      <a:ext cx="701040" cy="322580"/>
                    </a:xfrm>
                    <a:custGeom>
                      <a:avLst/>
                      <a:gdLst>
                        <a:gd name="connsiteX0" fmla="*/ 0 w 701040"/>
                        <a:gd name="connsiteY0" fmla="*/ 322580 h 322580"/>
                        <a:gd name="connsiteX1" fmla="*/ 406400 w 701040"/>
                        <a:gd name="connsiteY1" fmla="*/ 129540 h 322580"/>
                        <a:gd name="connsiteX2" fmla="*/ 607060 w 701040"/>
                        <a:gd name="connsiteY2" fmla="*/ 38100 h 322580"/>
                        <a:gd name="connsiteX3" fmla="*/ 701040 w 701040"/>
                        <a:gd name="connsiteY3" fmla="*/ 0 h 3225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01040" h="322580">
                          <a:moveTo>
                            <a:pt x="0" y="322580"/>
                          </a:moveTo>
                          <a:lnTo>
                            <a:pt x="406400" y="129540"/>
                          </a:lnTo>
                          <a:cubicBezTo>
                            <a:pt x="507577" y="82127"/>
                            <a:pt x="557953" y="59690"/>
                            <a:pt x="607060" y="38100"/>
                          </a:cubicBezTo>
                          <a:cubicBezTo>
                            <a:pt x="656167" y="16510"/>
                            <a:pt x="701040" y="0"/>
                            <a:pt x="70104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2" name="자유형 335">
                      <a:extLst>
                        <a:ext uri="{FF2B5EF4-FFF2-40B4-BE49-F238E27FC236}">
                          <a16:creationId xmlns:a16="http://schemas.microsoft.com/office/drawing/2014/main" id="{AE184F94-46D5-4B53-80E7-9950708260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6260" y="3218180"/>
                      <a:ext cx="601980" cy="485140"/>
                    </a:xfrm>
                    <a:custGeom>
                      <a:avLst/>
                      <a:gdLst>
                        <a:gd name="connsiteX0" fmla="*/ 0 w 601980"/>
                        <a:gd name="connsiteY0" fmla="*/ 0 h 485140"/>
                        <a:gd name="connsiteX1" fmla="*/ 398780 w 601980"/>
                        <a:gd name="connsiteY1" fmla="*/ 304800 h 485140"/>
                        <a:gd name="connsiteX2" fmla="*/ 528320 w 601980"/>
                        <a:gd name="connsiteY2" fmla="*/ 421640 h 485140"/>
                        <a:gd name="connsiteX3" fmla="*/ 601980 w 601980"/>
                        <a:gd name="connsiteY3" fmla="*/ 485140 h 485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01980" h="485140">
                          <a:moveTo>
                            <a:pt x="0" y="0"/>
                          </a:moveTo>
                          <a:lnTo>
                            <a:pt x="398780" y="304800"/>
                          </a:lnTo>
                          <a:cubicBezTo>
                            <a:pt x="486833" y="375073"/>
                            <a:pt x="494453" y="391583"/>
                            <a:pt x="528320" y="421640"/>
                          </a:cubicBezTo>
                          <a:cubicBezTo>
                            <a:pt x="562187" y="451697"/>
                            <a:pt x="582083" y="468418"/>
                            <a:pt x="601980" y="48514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3" name="자유형 336">
                      <a:extLst>
                        <a:ext uri="{FF2B5EF4-FFF2-40B4-BE49-F238E27FC236}">
                          <a16:creationId xmlns:a16="http://schemas.microsoft.com/office/drawing/2014/main" id="{DB7A7191-95F2-4DF5-8B74-6657FCBAC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8960" y="3274060"/>
                      <a:ext cx="375920" cy="568960"/>
                    </a:xfrm>
                    <a:custGeom>
                      <a:avLst/>
                      <a:gdLst>
                        <a:gd name="connsiteX0" fmla="*/ 0 w 375920"/>
                        <a:gd name="connsiteY0" fmla="*/ 0 h 568960"/>
                        <a:gd name="connsiteX1" fmla="*/ 220980 w 375920"/>
                        <a:gd name="connsiteY1" fmla="*/ 309880 h 568960"/>
                        <a:gd name="connsiteX2" fmla="*/ 330200 w 375920"/>
                        <a:gd name="connsiteY2" fmla="*/ 513080 h 568960"/>
                        <a:gd name="connsiteX3" fmla="*/ 375920 w 375920"/>
                        <a:gd name="connsiteY3" fmla="*/ 568960 h 5689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5920" h="568960">
                          <a:moveTo>
                            <a:pt x="0" y="0"/>
                          </a:moveTo>
                          <a:cubicBezTo>
                            <a:pt x="82973" y="112183"/>
                            <a:pt x="165947" y="224367"/>
                            <a:pt x="220980" y="309880"/>
                          </a:cubicBezTo>
                          <a:cubicBezTo>
                            <a:pt x="276013" y="395393"/>
                            <a:pt x="304377" y="469900"/>
                            <a:pt x="330200" y="513080"/>
                          </a:cubicBezTo>
                          <a:cubicBezTo>
                            <a:pt x="356023" y="556260"/>
                            <a:pt x="365971" y="562610"/>
                            <a:pt x="375920" y="56896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4" name="자유형 337">
                      <a:extLst>
                        <a:ext uri="{FF2B5EF4-FFF2-40B4-BE49-F238E27FC236}">
                          <a16:creationId xmlns:a16="http://schemas.microsoft.com/office/drawing/2014/main" id="{20F3632B-7CBB-4211-AAD2-6FD38996C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360" y="2501900"/>
                      <a:ext cx="218440" cy="698500"/>
                    </a:xfrm>
                    <a:custGeom>
                      <a:avLst/>
                      <a:gdLst>
                        <a:gd name="connsiteX0" fmla="*/ 218440 w 218440"/>
                        <a:gd name="connsiteY0" fmla="*/ 698500 h 698500"/>
                        <a:gd name="connsiteX1" fmla="*/ 106680 w 218440"/>
                        <a:gd name="connsiteY1" fmla="*/ 330200 h 698500"/>
                        <a:gd name="connsiteX2" fmla="*/ 17780 w 218440"/>
                        <a:gd name="connsiteY2" fmla="*/ 83820 h 698500"/>
                        <a:gd name="connsiteX3" fmla="*/ 0 w 218440"/>
                        <a:gd name="connsiteY3" fmla="*/ 0 h 698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8440" h="698500">
                          <a:moveTo>
                            <a:pt x="218440" y="698500"/>
                          </a:moveTo>
                          <a:cubicBezTo>
                            <a:pt x="179281" y="565573"/>
                            <a:pt x="140123" y="432647"/>
                            <a:pt x="106680" y="330200"/>
                          </a:cubicBezTo>
                          <a:cubicBezTo>
                            <a:pt x="73237" y="227753"/>
                            <a:pt x="35560" y="138853"/>
                            <a:pt x="17780" y="83820"/>
                          </a:cubicBezTo>
                          <a:cubicBezTo>
                            <a:pt x="0" y="28787"/>
                            <a:pt x="0" y="0"/>
                            <a:pt x="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5" name="자유형 338">
                      <a:extLst>
                        <a:ext uri="{FF2B5EF4-FFF2-40B4-BE49-F238E27FC236}">
                          <a16:creationId xmlns:a16="http://schemas.microsoft.com/office/drawing/2014/main" id="{DC8B503A-7516-45C7-8ECB-93CDE0F95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8800" y="2730500"/>
                      <a:ext cx="576580" cy="508000"/>
                    </a:xfrm>
                    <a:custGeom>
                      <a:avLst/>
                      <a:gdLst>
                        <a:gd name="connsiteX0" fmla="*/ 0 w 576580"/>
                        <a:gd name="connsiteY0" fmla="*/ 508000 h 508000"/>
                        <a:gd name="connsiteX1" fmla="*/ 223520 w 576580"/>
                        <a:gd name="connsiteY1" fmla="*/ 307340 h 508000"/>
                        <a:gd name="connsiteX2" fmla="*/ 439420 w 576580"/>
                        <a:gd name="connsiteY2" fmla="*/ 127000 h 508000"/>
                        <a:gd name="connsiteX3" fmla="*/ 538480 w 576580"/>
                        <a:gd name="connsiteY3" fmla="*/ 22860 h 508000"/>
                        <a:gd name="connsiteX4" fmla="*/ 576580 w 576580"/>
                        <a:gd name="connsiteY4" fmla="*/ 0 h 50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6580" h="508000">
                          <a:moveTo>
                            <a:pt x="0" y="508000"/>
                          </a:moveTo>
                          <a:cubicBezTo>
                            <a:pt x="75141" y="439420"/>
                            <a:pt x="150283" y="370840"/>
                            <a:pt x="223520" y="307340"/>
                          </a:cubicBezTo>
                          <a:cubicBezTo>
                            <a:pt x="296757" y="243840"/>
                            <a:pt x="386927" y="174413"/>
                            <a:pt x="439420" y="127000"/>
                          </a:cubicBezTo>
                          <a:cubicBezTo>
                            <a:pt x="491913" y="79587"/>
                            <a:pt x="515620" y="44027"/>
                            <a:pt x="538480" y="22860"/>
                          </a:cubicBezTo>
                          <a:cubicBezTo>
                            <a:pt x="561340" y="1693"/>
                            <a:pt x="568960" y="846"/>
                            <a:pt x="57658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6" name="자유형 339">
                      <a:extLst>
                        <a:ext uri="{FF2B5EF4-FFF2-40B4-BE49-F238E27FC236}">
                          <a16:creationId xmlns:a16="http://schemas.microsoft.com/office/drawing/2014/main" id="{EE735EE7-B0BE-4C2F-A148-866761276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4790" y="3253740"/>
                      <a:ext cx="38930" cy="655320"/>
                    </a:xfrm>
                    <a:custGeom>
                      <a:avLst/>
                      <a:gdLst>
                        <a:gd name="connsiteX0" fmla="*/ 38930 w 38930"/>
                        <a:gd name="connsiteY0" fmla="*/ 0 h 655320"/>
                        <a:gd name="connsiteX1" fmla="*/ 16070 w 38930"/>
                        <a:gd name="connsiteY1" fmla="*/ 365760 h 655320"/>
                        <a:gd name="connsiteX2" fmla="*/ 830 w 38930"/>
                        <a:gd name="connsiteY2" fmla="*/ 599440 h 655320"/>
                        <a:gd name="connsiteX3" fmla="*/ 3370 w 38930"/>
                        <a:gd name="connsiteY3" fmla="*/ 655320 h 655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930" h="655320">
                          <a:moveTo>
                            <a:pt x="38930" y="0"/>
                          </a:moveTo>
                          <a:cubicBezTo>
                            <a:pt x="30675" y="132926"/>
                            <a:pt x="22420" y="265853"/>
                            <a:pt x="16070" y="365760"/>
                          </a:cubicBezTo>
                          <a:cubicBezTo>
                            <a:pt x="9720" y="465667"/>
                            <a:pt x="2947" y="551180"/>
                            <a:pt x="830" y="599440"/>
                          </a:cubicBezTo>
                          <a:cubicBezTo>
                            <a:pt x="-1287" y="647700"/>
                            <a:pt x="1041" y="651510"/>
                            <a:pt x="3370" y="65532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7" name="자유형 340">
                      <a:extLst>
                        <a:ext uri="{FF2B5EF4-FFF2-40B4-BE49-F238E27FC236}">
                          <a16:creationId xmlns:a16="http://schemas.microsoft.com/office/drawing/2014/main" id="{CF2524B2-59DC-4717-9B84-3F7068291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8960" y="3253740"/>
                      <a:ext cx="709621" cy="165100"/>
                    </a:xfrm>
                    <a:custGeom>
                      <a:avLst/>
                      <a:gdLst>
                        <a:gd name="connsiteX0" fmla="*/ 0 w 709621"/>
                        <a:gd name="connsiteY0" fmla="*/ 0 h 165100"/>
                        <a:gd name="connsiteX1" fmla="*/ 434340 w 709621"/>
                        <a:gd name="connsiteY1" fmla="*/ 73660 h 165100"/>
                        <a:gd name="connsiteX2" fmla="*/ 673100 w 709621"/>
                        <a:gd name="connsiteY2" fmla="*/ 144780 h 165100"/>
                        <a:gd name="connsiteX3" fmla="*/ 708660 w 709621"/>
                        <a:gd name="connsiteY3" fmla="*/ 165100 h 165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09621" h="165100">
                          <a:moveTo>
                            <a:pt x="0" y="0"/>
                          </a:moveTo>
                          <a:cubicBezTo>
                            <a:pt x="161078" y="24765"/>
                            <a:pt x="322157" y="49530"/>
                            <a:pt x="434340" y="73660"/>
                          </a:cubicBezTo>
                          <a:cubicBezTo>
                            <a:pt x="546523" y="97790"/>
                            <a:pt x="627380" y="129540"/>
                            <a:pt x="673100" y="144780"/>
                          </a:cubicBezTo>
                          <a:cubicBezTo>
                            <a:pt x="718820" y="160020"/>
                            <a:pt x="708660" y="165100"/>
                            <a:pt x="708660" y="16510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8" name="자유형 341">
                      <a:extLst>
                        <a:ext uri="{FF2B5EF4-FFF2-40B4-BE49-F238E27FC236}">
                          <a16:creationId xmlns:a16="http://schemas.microsoft.com/office/drawing/2014/main" id="{BD7EBD55-CE45-4244-B2F1-C484B1B0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3160" y="3012440"/>
                      <a:ext cx="647700" cy="215900"/>
                    </a:xfrm>
                    <a:custGeom>
                      <a:avLst/>
                      <a:gdLst>
                        <a:gd name="connsiteX0" fmla="*/ 647700 w 647700"/>
                        <a:gd name="connsiteY0" fmla="*/ 215900 h 215900"/>
                        <a:gd name="connsiteX1" fmla="*/ 317500 w 647700"/>
                        <a:gd name="connsiteY1" fmla="*/ 93980 h 215900"/>
                        <a:gd name="connsiteX2" fmla="*/ 93980 w 647700"/>
                        <a:gd name="connsiteY2" fmla="*/ 35560 h 215900"/>
                        <a:gd name="connsiteX3" fmla="*/ 0 w 647700"/>
                        <a:gd name="connsiteY3" fmla="*/ 0 h 215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47700" h="215900">
                          <a:moveTo>
                            <a:pt x="647700" y="215900"/>
                          </a:moveTo>
                          <a:cubicBezTo>
                            <a:pt x="528743" y="169968"/>
                            <a:pt x="409787" y="124037"/>
                            <a:pt x="317500" y="93980"/>
                          </a:cubicBezTo>
                          <a:cubicBezTo>
                            <a:pt x="225213" y="63923"/>
                            <a:pt x="146897" y="51223"/>
                            <a:pt x="93980" y="35560"/>
                          </a:cubicBezTo>
                          <a:cubicBezTo>
                            <a:pt x="41063" y="19897"/>
                            <a:pt x="20531" y="9948"/>
                            <a:pt x="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자유형 342">
                      <a:extLst>
                        <a:ext uri="{FF2B5EF4-FFF2-40B4-BE49-F238E27FC236}">
                          <a16:creationId xmlns:a16="http://schemas.microsoft.com/office/drawing/2014/main" id="{5B92403F-BE33-4255-9315-B3984E55E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540" y="2776220"/>
                      <a:ext cx="561340" cy="403860"/>
                    </a:xfrm>
                    <a:custGeom>
                      <a:avLst/>
                      <a:gdLst>
                        <a:gd name="connsiteX0" fmla="*/ 0 w 561340"/>
                        <a:gd name="connsiteY0" fmla="*/ 403860 h 403860"/>
                        <a:gd name="connsiteX1" fmla="*/ 185420 w 561340"/>
                        <a:gd name="connsiteY1" fmla="*/ 271780 h 403860"/>
                        <a:gd name="connsiteX2" fmla="*/ 342900 w 561340"/>
                        <a:gd name="connsiteY2" fmla="*/ 147320 h 403860"/>
                        <a:gd name="connsiteX3" fmla="*/ 495300 w 561340"/>
                        <a:gd name="connsiteY3" fmla="*/ 55880 h 403860"/>
                        <a:gd name="connsiteX4" fmla="*/ 561340 w 561340"/>
                        <a:gd name="connsiteY4" fmla="*/ 0 h 4038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61340" h="403860">
                          <a:moveTo>
                            <a:pt x="0" y="403860"/>
                          </a:moveTo>
                          <a:cubicBezTo>
                            <a:pt x="64135" y="359198"/>
                            <a:pt x="128270" y="314537"/>
                            <a:pt x="185420" y="271780"/>
                          </a:cubicBezTo>
                          <a:cubicBezTo>
                            <a:pt x="242570" y="229023"/>
                            <a:pt x="291253" y="183303"/>
                            <a:pt x="342900" y="147320"/>
                          </a:cubicBezTo>
                          <a:cubicBezTo>
                            <a:pt x="394547" y="111337"/>
                            <a:pt x="458893" y="80433"/>
                            <a:pt x="495300" y="55880"/>
                          </a:cubicBezTo>
                          <a:cubicBezTo>
                            <a:pt x="531707" y="31327"/>
                            <a:pt x="546523" y="15663"/>
                            <a:pt x="56134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0" name="자유형 343">
                      <a:extLst>
                        <a:ext uri="{FF2B5EF4-FFF2-40B4-BE49-F238E27FC236}">
                          <a16:creationId xmlns:a16="http://schemas.microsoft.com/office/drawing/2014/main" id="{36DFE199-BF76-4CA9-8A6F-57497E3BFB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7060" y="3014980"/>
                      <a:ext cx="688340" cy="198120"/>
                    </a:xfrm>
                    <a:custGeom>
                      <a:avLst/>
                      <a:gdLst>
                        <a:gd name="connsiteX0" fmla="*/ 0 w 688340"/>
                        <a:gd name="connsiteY0" fmla="*/ 198120 h 198120"/>
                        <a:gd name="connsiteX1" fmla="*/ 241300 w 688340"/>
                        <a:gd name="connsiteY1" fmla="*/ 132080 h 198120"/>
                        <a:gd name="connsiteX2" fmla="*/ 515620 w 688340"/>
                        <a:gd name="connsiteY2" fmla="*/ 53340 h 198120"/>
                        <a:gd name="connsiteX3" fmla="*/ 688340 w 688340"/>
                        <a:gd name="connsiteY3" fmla="*/ 0 h 198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88340" h="198120">
                          <a:moveTo>
                            <a:pt x="0" y="198120"/>
                          </a:moveTo>
                          <a:lnTo>
                            <a:pt x="241300" y="132080"/>
                          </a:lnTo>
                          <a:lnTo>
                            <a:pt x="515620" y="53340"/>
                          </a:lnTo>
                          <a:cubicBezTo>
                            <a:pt x="590127" y="31327"/>
                            <a:pt x="688340" y="0"/>
                            <a:pt x="68834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1" name="자유형 344">
                      <a:extLst>
                        <a:ext uri="{FF2B5EF4-FFF2-40B4-BE49-F238E27FC236}">
                          <a16:creationId xmlns:a16="http://schemas.microsoft.com/office/drawing/2014/main" id="{9ED34E96-818E-45DD-A640-F5472934A1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2140" y="3225800"/>
                      <a:ext cx="189196" cy="655992"/>
                    </a:xfrm>
                    <a:custGeom>
                      <a:avLst/>
                      <a:gdLst>
                        <a:gd name="connsiteX0" fmla="*/ 0 w 189196"/>
                        <a:gd name="connsiteY0" fmla="*/ 0 h 655992"/>
                        <a:gd name="connsiteX1" fmla="*/ 121920 w 189196"/>
                        <a:gd name="connsiteY1" fmla="*/ 378460 h 655992"/>
                        <a:gd name="connsiteX2" fmla="*/ 180340 w 189196"/>
                        <a:gd name="connsiteY2" fmla="*/ 617220 h 655992"/>
                        <a:gd name="connsiteX3" fmla="*/ 187960 w 189196"/>
                        <a:gd name="connsiteY3" fmla="*/ 652780 h 655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9196" h="655992">
                          <a:moveTo>
                            <a:pt x="0" y="0"/>
                          </a:moveTo>
                          <a:cubicBezTo>
                            <a:pt x="45931" y="137795"/>
                            <a:pt x="91863" y="275590"/>
                            <a:pt x="121920" y="378460"/>
                          </a:cubicBezTo>
                          <a:cubicBezTo>
                            <a:pt x="151977" y="481330"/>
                            <a:pt x="169333" y="571500"/>
                            <a:pt x="180340" y="617220"/>
                          </a:cubicBezTo>
                          <a:cubicBezTo>
                            <a:pt x="191347" y="662940"/>
                            <a:pt x="189653" y="657860"/>
                            <a:pt x="187960" y="65278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2" name="자유형 345">
                      <a:extLst>
                        <a:ext uri="{FF2B5EF4-FFF2-40B4-BE49-F238E27FC236}">
                          <a16:creationId xmlns:a16="http://schemas.microsoft.com/office/drawing/2014/main" id="{011B6A09-898B-4915-AD08-C4D79CFF3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4230" y="3230880"/>
                      <a:ext cx="305210" cy="625246"/>
                    </a:xfrm>
                    <a:custGeom>
                      <a:avLst/>
                      <a:gdLst>
                        <a:gd name="connsiteX0" fmla="*/ 305210 w 305210"/>
                        <a:gd name="connsiteY0" fmla="*/ 0 h 625246"/>
                        <a:gd name="connsiteX1" fmla="*/ 119790 w 305210"/>
                        <a:gd name="connsiteY1" fmla="*/ 365760 h 625246"/>
                        <a:gd name="connsiteX2" fmla="*/ 13110 w 305210"/>
                        <a:gd name="connsiteY2" fmla="*/ 591820 h 625246"/>
                        <a:gd name="connsiteX3" fmla="*/ 5490 w 305210"/>
                        <a:gd name="connsiteY3" fmla="*/ 619760 h 625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5210" h="625246">
                          <a:moveTo>
                            <a:pt x="305210" y="0"/>
                          </a:moveTo>
                          <a:cubicBezTo>
                            <a:pt x="236841" y="133561"/>
                            <a:pt x="168473" y="267123"/>
                            <a:pt x="119790" y="365760"/>
                          </a:cubicBezTo>
                          <a:cubicBezTo>
                            <a:pt x="71107" y="464397"/>
                            <a:pt x="32160" y="549487"/>
                            <a:pt x="13110" y="591820"/>
                          </a:cubicBezTo>
                          <a:cubicBezTo>
                            <a:pt x="-5940" y="634153"/>
                            <a:pt x="-225" y="626956"/>
                            <a:pt x="5490" y="61976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3" name="자유형 346">
                      <a:extLst>
                        <a:ext uri="{FF2B5EF4-FFF2-40B4-BE49-F238E27FC236}">
                          <a16:creationId xmlns:a16="http://schemas.microsoft.com/office/drawing/2014/main" id="{FCA3D3EB-BF61-4024-9BBD-FDBFD32D1B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900" y="3224970"/>
                      <a:ext cx="731520" cy="16290"/>
                    </a:xfrm>
                    <a:custGeom>
                      <a:avLst/>
                      <a:gdLst>
                        <a:gd name="connsiteX0" fmla="*/ 0 w 731520"/>
                        <a:gd name="connsiteY0" fmla="*/ 3370 h 16290"/>
                        <a:gd name="connsiteX1" fmla="*/ 345440 w 731520"/>
                        <a:gd name="connsiteY1" fmla="*/ 830 h 16290"/>
                        <a:gd name="connsiteX2" fmla="*/ 612140 w 731520"/>
                        <a:gd name="connsiteY2" fmla="*/ 16070 h 16290"/>
                        <a:gd name="connsiteX3" fmla="*/ 731520 w 731520"/>
                        <a:gd name="connsiteY3" fmla="*/ 8450 h 1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520" h="16290">
                          <a:moveTo>
                            <a:pt x="0" y="3370"/>
                          </a:moveTo>
                          <a:cubicBezTo>
                            <a:pt x="121708" y="1041"/>
                            <a:pt x="243417" y="-1287"/>
                            <a:pt x="345440" y="830"/>
                          </a:cubicBezTo>
                          <a:cubicBezTo>
                            <a:pt x="447463" y="2947"/>
                            <a:pt x="547793" y="14800"/>
                            <a:pt x="612140" y="16070"/>
                          </a:cubicBezTo>
                          <a:cubicBezTo>
                            <a:pt x="676487" y="17340"/>
                            <a:pt x="704003" y="12895"/>
                            <a:pt x="731520" y="845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4" name="자유형 347">
                      <a:extLst>
                        <a:ext uri="{FF2B5EF4-FFF2-40B4-BE49-F238E27FC236}">
                          <a16:creationId xmlns:a16="http://schemas.microsoft.com/office/drawing/2014/main" id="{87449534-EAD8-46E4-AEE4-F3B8F569CA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1980" y="3223260"/>
                      <a:ext cx="482600" cy="513080"/>
                    </a:xfrm>
                    <a:custGeom>
                      <a:avLst/>
                      <a:gdLst>
                        <a:gd name="connsiteX0" fmla="*/ 0 w 482600"/>
                        <a:gd name="connsiteY0" fmla="*/ 0 h 513080"/>
                        <a:gd name="connsiteX1" fmla="*/ 236220 w 482600"/>
                        <a:gd name="connsiteY1" fmla="*/ 241300 h 513080"/>
                        <a:gd name="connsiteX2" fmla="*/ 426720 w 482600"/>
                        <a:gd name="connsiteY2" fmla="*/ 459740 h 513080"/>
                        <a:gd name="connsiteX3" fmla="*/ 482600 w 482600"/>
                        <a:gd name="connsiteY3" fmla="*/ 513080 h 513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82600" h="513080">
                          <a:moveTo>
                            <a:pt x="0" y="0"/>
                          </a:moveTo>
                          <a:cubicBezTo>
                            <a:pt x="82550" y="82338"/>
                            <a:pt x="165100" y="164677"/>
                            <a:pt x="236220" y="241300"/>
                          </a:cubicBezTo>
                          <a:cubicBezTo>
                            <a:pt x="307340" y="317923"/>
                            <a:pt x="385657" y="414443"/>
                            <a:pt x="426720" y="459740"/>
                          </a:cubicBezTo>
                          <a:cubicBezTo>
                            <a:pt x="467783" y="505037"/>
                            <a:pt x="482600" y="513080"/>
                            <a:pt x="482600" y="51308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5" name="자유형 348">
                      <a:extLst>
                        <a:ext uri="{FF2B5EF4-FFF2-40B4-BE49-F238E27FC236}">
                          <a16:creationId xmlns:a16="http://schemas.microsoft.com/office/drawing/2014/main" id="{97B16D1A-D10C-42D0-9DDA-B2ADF1CC83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9360" y="2890520"/>
                      <a:ext cx="642620" cy="317500"/>
                    </a:xfrm>
                    <a:custGeom>
                      <a:avLst/>
                      <a:gdLst>
                        <a:gd name="connsiteX0" fmla="*/ 642620 w 642620"/>
                        <a:gd name="connsiteY0" fmla="*/ 317500 h 317500"/>
                        <a:gd name="connsiteX1" fmla="*/ 335280 w 642620"/>
                        <a:gd name="connsiteY1" fmla="*/ 162560 h 317500"/>
                        <a:gd name="connsiteX2" fmla="*/ 111760 w 642620"/>
                        <a:gd name="connsiteY2" fmla="*/ 60960 h 317500"/>
                        <a:gd name="connsiteX3" fmla="*/ 0 w 642620"/>
                        <a:gd name="connsiteY3" fmla="*/ 0 h 317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42620" h="317500">
                          <a:moveTo>
                            <a:pt x="642620" y="317500"/>
                          </a:moveTo>
                          <a:lnTo>
                            <a:pt x="335280" y="162560"/>
                          </a:lnTo>
                          <a:cubicBezTo>
                            <a:pt x="246803" y="119803"/>
                            <a:pt x="167640" y="88053"/>
                            <a:pt x="111760" y="60960"/>
                          </a:cubicBezTo>
                          <a:cubicBezTo>
                            <a:pt x="55880" y="33867"/>
                            <a:pt x="0" y="0"/>
                            <a:pt x="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6" name="자유형 349">
                      <a:extLst>
                        <a:ext uri="{FF2B5EF4-FFF2-40B4-BE49-F238E27FC236}">
                          <a16:creationId xmlns:a16="http://schemas.microsoft.com/office/drawing/2014/main" id="{D4F767AE-6338-4969-8612-5EEC73B84C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3660" y="2750820"/>
                      <a:ext cx="518160" cy="454660"/>
                    </a:xfrm>
                    <a:custGeom>
                      <a:avLst/>
                      <a:gdLst>
                        <a:gd name="connsiteX0" fmla="*/ 518160 w 518160"/>
                        <a:gd name="connsiteY0" fmla="*/ 454660 h 454660"/>
                        <a:gd name="connsiteX1" fmla="*/ 233680 w 518160"/>
                        <a:gd name="connsiteY1" fmla="*/ 226060 h 454660"/>
                        <a:gd name="connsiteX2" fmla="*/ 40640 w 518160"/>
                        <a:gd name="connsiteY2" fmla="*/ 48260 h 454660"/>
                        <a:gd name="connsiteX3" fmla="*/ 0 w 518160"/>
                        <a:gd name="connsiteY3" fmla="*/ 0 h 454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8160" h="454660">
                          <a:moveTo>
                            <a:pt x="518160" y="454660"/>
                          </a:moveTo>
                          <a:cubicBezTo>
                            <a:pt x="415713" y="374226"/>
                            <a:pt x="313267" y="293793"/>
                            <a:pt x="233680" y="226060"/>
                          </a:cubicBezTo>
                          <a:cubicBezTo>
                            <a:pt x="154093" y="158327"/>
                            <a:pt x="79587" y="85937"/>
                            <a:pt x="40640" y="48260"/>
                          </a:cubicBezTo>
                          <a:cubicBezTo>
                            <a:pt x="1693" y="10583"/>
                            <a:pt x="846" y="5291"/>
                            <a:pt x="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7" name="자유형 350">
                      <a:extLst>
                        <a:ext uri="{FF2B5EF4-FFF2-40B4-BE49-F238E27FC236}">
                          <a16:creationId xmlns:a16="http://schemas.microsoft.com/office/drawing/2014/main" id="{61804BF2-560F-4DD2-A3D1-9255D1B27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2280" y="2506980"/>
                      <a:ext cx="121920" cy="698500"/>
                    </a:xfrm>
                    <a:custGeom>
                      <a:avLst/>
                      <a:gdLst>
                        <a:gd name="connsiteX0" fmla="*/ 121920 w 121920"/>
                        <a:gd name="connsiteY0" fmla="*/ 698500 h 698500"/>
                        <a:gd name="connsiteX1" fmla="*/ 66040 w 121920"/>
                        <a:gd name="connsiteY1" fmla="*/ 365760 h 698500"/>
                        <a:gd name="connsiteX2" fmla="*/ 12700 w 121920"/>
                        <a:gd name="connsiteY2" fmla="*/ 109220 h 698500"/>
                        <a:gd name="connsiteX3" fmla="*/ 0 w 121920"/>
                        <a:gd name="connsiteY3" fmla="*/ 0 h 698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1920" h="698500">
                          <a:moveTo>
                            <a:pt x="121920" y="698500"/>
                          </a:moveTo>
                          <a:cubicBezTo>
                            <a:pt x="103081" y="581236"/>
                            <a:pt x="84243" y="463973"/>
                            <a:pt x="66040" y="365760"/>
                          </a:cubicBezTo>
                          <a:cubicBezTo>
                            <a:pt x="47837" y="267547"/>
                            <a:pt x="23707" y="170180"/>
                            <a:pt x="12700" y="109220"/>
                          </a:cubicBezTo>
                          <a:cubicBezTo>
                            <a:pt x="1693" y="48260"/>
                            <a:pt x="0" y="0"/>
                            <a:pt x="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8" name="자유형 351">
                      <a:extLst>
                        <a:ext uri="{FF2B5EF4-FFF2-40B4-BE49-F238E27FC236}">
                          <a16:creationId xmlns:a16="http://schemas.microsoft.com/office/drawing/2014/main" id="{748DCCD0-81AB-4DFD-9605-DC8D497859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900" y="2588260"/>
                      <a:ext cx="345440" cy="604520"/>
                    </a:xfrm>
                    <a:custGeom>
                      <a:avLst/>
                      <a:gdLst>
                        <a:gd name="connsiteX0" fmla="*/ 0 w 345440"/>
                        <a:gd name="connsiteY0" fmla="*/ 604520 h 604520"/>
                        <a:gd name="connsiteX1" fmla="*/ 114300 w 345440"/>
                        <a:gd name="connsiteY1" fmla="*/ 391160 h 604520"/>
                        <a:gd name="connsiteX2" fmla="*/ 279400 w 345440"/>
                        <a:gd name="connsiteY2" fmla="*/ 104140 h 604520"/>
                        <a:gd name="connsiteX3" fmla="*/ 345440 w 345440"/>
                        <a:gd name="connsiteY3" fmla="*/ 0 h 6045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5440" h="604520">
                          <a:moveTo>
                            <a:pt x="0" y="604520"/>
                          </a:moveTo>
                          <a:cubicBezTo>
                            <a:pt x="33866" y="539538"/>
                            <a:pt x="67733" y="474557"/>
                            <a:pt x="114300" y="391160"/>
                          </a:cubicBezTo>
                          <a:cubicBezTo>
                            <a:pt x="160867" y="307763"/>
                            <a:pt x="240877" y="169333"/>
                            <a:pt x="279400" y="104140"/>
                          </a:cubicBezTo>
                          <a:cubicBezTo>
                            <a:pt x="317923" y="38947"/>
                            <a:pt x="331681" y="19473"/>
                            <a:pt x="345440" y="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9" name="자유형 352">
                      <a:extLst>
                        <a:ext uri="{FF2B5EF4-FFF2-40B4-BE49-F238E27FC236}">
                          <a16:creationId xmlns:a16="http://schemas.microsoft.com/office/drawing/2014/main" id="{D8E24588-7973-4D2E-A040-8988B3723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8260" y="3225800"/>
                      <a:ext cx="576580" cy="411480"/>
                    </a:xfrm>
                    <a:custGeom>
                      <a:avLst/>
                      <a:gdLst>
                        <a:gd name="connsiteX0" fmla="*/ 576580 w 576580"/>
                        <a:gd name="connsiteY0" fmla="*/ 0 h 411480"/>
                        <a:gd name="connsiteX1" fmla="*/ 231140 w 576580"/>
                        <a:gd name="connsiteY1" fmla="*/ 226060 h 411480"/>
                        <a:gd name="connsiteX2" fmla="*/ 71120 w 576580"/>
                        <a:gd name="connsiteY2" fmla="*/ 363220 h 411480"/>
                        <a:gd name="connsiteX3" fmla="*/ 0 w 576580"/>
                        <a:gd name="connsiteY3" fmla="*/ 411480 h 411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76580" h="411480">
                          <a:moveTo>
                            <a:pt x="576580" y="0"/>
                          </a:moveTo>
                          <a:cubicBezTo>
                            <a:pt x="445981" y="82761"/>
                            <a:pt x="315383" y="165523"/>
                            <a:pt x="231140" y="226060"/>
                          </a:cubicBezTo>
                          <a:cubicBezTo>
                            <a:pt x="146897" y="286597"/>
                            <a:pt x="109643" y="332317"/>
                            <a:pt x="71120" y="363220"/>
                          </a:cubicBezTo>
                          <a:cubicBezTo>
                            <a:pt x="32597" y="394123"/>
                            <a:pt x="16298" y="402801"/>
                            <a:pt x="0" y="41148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0" name="자유형 353">
                      <a:extLst>
                        <a:ext uri="{FF2B5EF4-FFF2-40B4-BE49-F238E27FC236}">
                          <a16:creationId xmlns:a16="http://schemas.microsoft.com/office/drawing/2014/main" id="{1D072991-A113-4E46-95A9-548448317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08880" y="3218180"/>
                      <a:ext cx="680720" cy="210879"/>
                    </a:xfrm>
                    <a:custGeom>
                      <a:avLst/>
                      <a:gdLst>
                        <a:gd name="connsiteX0" fmla="*/ 680720 w 680720"/>
                        <a:gd name="connsiteY0" fmla="*/ 0 h 210879"/>
                        <a:gd name="connsiteX1" fmla="*/ 172720 w 680720"/>
                        <a:gd name="connsiteY1" fmla="*/ 147320 h 210879"/>
                        <a:gd name="connsiteX2" fmla="*/ 43180 w 680720"/>
                        <a:gd name="connsiteY2" fmla="*/ 200660 h 210879"/>
                        <a:gd name="connsiteX3" fmla="*/ 0 w 680720"/>
                        <a:gd name="connsiteY3" fmla="*/ 210820 h 2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80720" h="210879">
                          <a:moveTo>
                            <a:pt x="680720" y="0"/>
                          </a:moveTo>
                          <a:lnTo>
                            <a:pt x="172720" y="147320"/>
                          </a:lnTo>
                          <a:cubicBezTo>
                            <a:pt x="66463" y="180763"/>
                            <a:pt x="71967" y="190077"/>
                            <a:pt x="43180" y="200660"/>
                          </a:cubicBezTo>
                          <a:cubicBezTo>
                            <a:pt x="14393" y="211243"/>
                            <a:pt x="7196" y="211031"/>
                            <a:pt x="0" y="21082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1" name="자유형 354">
                      <a:extLst>
                        <a:ext uri="{FF2B5EF4-FFF2-40B4-BE49-F238E27FC236}">
                          <a16:creationId xmlns:a16="http://schemas.microsoft.com/office/drawing/2014/main" id="{5627D8AF-48B5-4B25-AD98-8DBDC5EBD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2460" y="3230880"/>
                      <a:ext cx="627380" cy="256540"/>
                    </a:xfrm>
                    <a:custGeom>
                      <a:avLst/>
                      <a:gdLst>
                        <a:gd name="connsiteX0" fmla="*/ 0 w 627380"/>
                        <a:gd name="connsiteY0" fmla="*/ 0 h 256540"/>
                        <a:gd name="connsiteX1" fmla="*/ 302260 w 627380"/>
                        <a:gd name="connsiteY1" fmla="*/ 106680 h 256540"/>
                        <a:gd name="connsiteX2" fmla="*/ 541020 w 627380"/>
                        <a:gd name="connsiteY2" fmla="*/ 218440 h 256540"/>
                        <a:gd name="connsiteX3" fmla="*/ 627380 w 627380"/>
                        <a:gd name="connsiteY3" fmla="*/ 256540 h 25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7380" h="256540">
                          <a:moveTo>
                            <a:pt x="0" y="0"/>
                          </a:moveTo>
                          <a:cubicBezTo>
                            <a:pt x="106045" y="35136"/>
                            <a:pt x="212090" y="70273"/>
                            <a:pt x="302260" y="106680"/>
                          </a:cubicBezTo>
                          <a:cubicBezTo>
                            <a:pt x="392430" y="143087"/>
                            <a:pt x="486833" y="193463"/>
                            <a:pt x="541020" y="218440"/>
                          </a:cubicBezTo>
                          <a:cubicBezTo>
                            <a:pt x="595207" y="243417"/>
                            <a:pt x="611293" y="249978"/>
                            <a:pt x="627380" y="25654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2" name="자유형 355">
                      <a:extLst>
                        <a:ext uri="{FF2B5EF4-FFF2-40B4-BE49-F238E27FC236}">
                          <a16:creationId xmlns:a16="http://schemas.microsoft.com/office/drawing/2014/main" id="{F67915B7-C811-4C2D-B3C4-6B533944A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1580" y="3213100"/>
                      <a:ext cx="645160" cy="10160"/>
                    </a:xfrm>
                    <a:custGeom>
                      <a:avLst/>
                      <a:gdLst>
                        <a:gd name="connsiteX0" fmla="*/ 645160 w 645160"/>
                        <a:gd name="connsiteY0" fmla="*/ 0 h 10160"/>
                        <a:gd name="connsiteX1" fmla="*/ 238760 w 645160"/>
                        <a:gd name="connsiteY1" fmla="*/ 5080 h 10160"/>
                        <a:gd name="connsiteX2" fmla="*/ 45720 w 645160"/>
                        <a:gd name="connsiteY2" fmla="*/ 10160 h 10160"/>
                        <a:gd name="connsiteX3" fmla="*/ 0 w 645160"/>
                        <a:gd name="connsiteY3" fmla="*/ 5080 h 101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45160" h="10160">
                          <a:moveTo>
                            <a:pt x="645160" y="0"/>
                          </a:moveTo>
                          <a:lnTo>
                            <a:pt x="238760" y="5080"/>
                          </a:lnTo>
                          <a:lnTo>
                            <a:pt x="45720" y="10160"/>
                          </a:lnTo>
                          <a:cubicBezTo>
                            <a:pt x="5927" y="10160"/>
                            <a:pt x="2963" y="7620"/>
                            <a:pt x="0" y="5080"/>
                          </a:cubicBezTo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3" name="자유형 356">
                      <a:extLst>
                        <a:ext uri="{FF2B5EF4-FFF2-40B4-BE49-F238E27FC236}">
                          <a16:creationId xmlns:a16="http://schemas.microsoft.com/office/drawing/2014/main" id="{7032DDDE-97CC-4786-A97D-5A6D4FF4AF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3438" y="2404941"/>
                      <a:ext cx="1627240" cy="15986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27240" h="1598628">
                          <a:moveTo>
                            <a:pt x="853886" y="90322"/>
                          </a:moveTo>
                          <a:cubicBezTo>
                            <a:pt x="810089" y="87402"/>
                            <a:pt x="765632" y="86837"/>
                            <a:pt x="725320" y="90605"/>
                          </a:cubicBezTo>
                          <a:cubicBezTo>
                            <a:pt x="644695" y="98140"/>
                            <a:pt x="563317" y="116977"/>
                            <a:pt x="494748" y="149378"/>
                          </a:cubicBezTo>
                          <a:cubicBezTo>
                            <a:pt x="426178" y="181779"/>
                            <a:pt x="364392" y="236031"/>
                            <a:pt x="313907" y="285008"/>
                          </a:cubicBezTo>
                          <a:cubicBezTo>
                            <a:pt x="263422" y="333986"/>
                            <a:pt x="227254" y="379196"/>
                            <a:pt x="191839" y="443244"/>
                          </a:cubicBezTo>
                          <a:cubicBezTo>
                            <a:pt x="156425" y="507292"/>
                            <a:pt x="117996" y="602233"/>
                            <a:pt x="101419" y="669295"/>
                          </a:cubicBezTo>
                          <a:cubicBezTo>
                            <a:pt x="84841" y="736356"/>
                            <a:pt x="89551" y="801629"/>
                            <a:pt x="92377" y="845614"/>
                          </a:cubicBezTo>
                          <a:cubicBezTo>
                            <a:pt x="95202" y="889600"/>
                            <a:pt x="107541" y="900902"/>
                            <a:pt x="118373" y="933209"/>
                          </a:cubicBezTo>
                          <a:cubicBezTo>
                            <a:pt x="129204" y="965515"/>
                            <a:pt x="137022" y="989722"/>
                            <a:pt x="157366" y="1039453"/>
                          </a:cubicBezTo>
                          <a:cubicBezTo>
                            <a:pt x="177711" y="1089184"/>
                            <a:pt x="200410" y="1148428"/>
                            <a:pt x="237049" y="1202774"/>
                          </a:cubicBezTo>
                          <a:cubicBezTo>
                            <a:pt x="273688" y="1257121"/>
                            <a:pt x="327470" y="1324842"/>
                            <a:pt x="377201" y="1365531"/>
                          </a:cubicBezTo>
                          <a:cubicBezTo>
                            <a:pt x="426932" y="1406220"/>
                            <a:pt x="466868" y="1423550"/>
                            <a:pt x="535437" y="1446909"/>
                          </a:cubicBezTo>
                          <a:cubicBezTo>
                            <a:pt x="604006" y="1470268"/>
                            <a:pt x="716278" y="1498147"/>
                            <a:pt x="788614" y="1505682"/>
                          </a:cubicBezTo>
                          <a:cubicBezTo>
                            <a:pt x="860950" y="1513218"/>
                            <a:pt x="898626" y="1514725"/>
                            <a:pt x="969455" y="1492119"/>
                          </a:cubicBezTo>
                          <a:cubicBezTo>
                            <a:pt x="1040283" y="1469514"/>
                            <a:pt x="1145775" y="1411495"/>
                            <a:pt x="1213590" y="1370052"/>
                          </a:cubicBezTo>
                          <a:cubicBezTo>
                            <a:pt x="1281405" y="1328609"/>
                            <a:pt x="1334904" y="1289428"/>
                            <a:pt x="1376347" y="1243464"/>
                          </a:cubicBezTo>
                          <a:cubicBezTo>
                            <a:pt x="1417790" y="1197500"/>
                            <a:pt x="1436627" y="1154550"/>
                            <a:pt x="1462246" y="1094270"/>
                          </a:cubicBezTo>
                          <a:cubicBezTo>
                            <a:pt x="1487865" y="1033990"/>
                            <a:pt x="1518759" y="949598"/>
                            <a:pt x="1530061" y="881782"/>
                          </a:cubicBezTo>
                          <a:cubicBezTo>
                            <a:pt x="1541364" y="813967"/>
                            <a:pt x="1539103" y="755948"/>
                            <a:pt x="1530061" y="687379"/>
                          </a:cubicBezTo>
                          <a:cubicBezTo>
                            <a:pt x="1521019" y="618810"/>
                            <a:pt x="1503689" y="531404"/>
                            <a:pt x="1475809" y="470370"/>
                          </a:cubicBezTo>
                          <a:cubicBezTo>
                            <a:pt x="1447929" y="409336"/>
                            <a:pt x="1412515" y="373168"/>
                            <a:pt x="1362783" y="321176"/>
                          </a:cubicBezTo>
                          <a:cubicBezTo>
                            <a:pt x="1313052" y="269185"/>
                            <a:pt x="1241470" y="194588"/>
                            <a:pt x="1177422" y="158420"/>
                          </a:cubicBezTo>
                          <a:cubicBezTo>
                            <a:pt x="1113374" y="122252"/>
                            <a:pt x="1053847" y="115470"/>
                            <a:pt x="978497" y="104168"/>
                          </a:cubicBezTo>
                          <a:cubicBezTo>
                            <a:pt x="940821" y="98516"/>
                            <a:pt x="897683" y="93242"/>
                            <a:pt x="853886" y="90322"/>
                          </a:cubicBezTo>
                          <a:close/>
                          <a:moveTo>
                            <a:pt x="858864" y="2661"/>
                          </a:moveTo>
                          <a:cubicBezTo>
                            <a:pt x="908077" y="5941"/>
                            <a:pt x="956549" y="11868"/>
                            <a:pt x="998882" y="18218"/>
                          </a:cubicBezTo>
                          <a:cubicBezTo>
                            <a:pt x="1083549" y="30918"/>
                            <a:pt x="1150435" y="38538"/>
                            <a:pt x="1222402" y="79178"/>
                          </a:cubicBezTo>
                          <a:cubicBezTo>
                            <a:pt x="1294369" y="119818"/>
                            <a:pt x="1374802" y="203638"/>
                            <a:pt x="1430682" y="262058"/>
                          </a:cubicBezTo>
                          <a:cubicBezTo>
                            <a:pt x="1486562" y="320478"/>
                            <a:pt x="1526355" y="361118"/>
                            <a:pt x="1557682" y="429698"/>
                          </a:cubicBezTo>
                          <a:cubicBezTo>
                            <a:pt x="1589009" y="498278"/>
                            <a:pt x="1608482" y="596491"/>
                            <a:pt x="1618642" y="673538"/>
                          </a:cubicBezTo>
                          <a:cubicBezTo>
                            <a:pt x="1628802" y="750585"/>
                            <a:pt x="1631342" y="815778"/>
                            <a:pt x="1618642" y="891978"/>
                          </a:cubicBezTo>
                          <a:cubicBezTo>
                            <a:pt x="1605942" y="968178"/>
                            <a:pt x="1571229" y="1063005"/>
                            <a:pt x="1542442" y="1130738"/>
                          </a:cubicBezTo>
                          <a:cubicBezTo>
                            <a:pt x="1513655" y="1198471"/>
                            <a:pt x="1492489" y="1246731"/>
                            <a:pt x="1445922" y="1298378"/>
                          </a:cubicBezTo>
                          <a:cubicBezTo>
                            <a:pt x="1399355" y="1350025"/>
                            <a:pt x="1339242" y="1394051"/>
                            <a:pt x="1263042" y="1440618"/>
                          </a:cubicBezTo>
                          <a:cubicBezTo>
                            <a:pt x="1186842" y="1487185"/>
                            <a:pt x="1068308" y="1552378"/>
                            <a:pt x="988722" y="1577778"/>
                          </a:cubicBezTo>
                          <a:cubicBezTo>
                            <a:pt x="909136" y="1603178"/>
                            <a:pt x="866802" y="1601485"/>
                            <a:pt x="785522" y="1593018"/>
                          </a:cubicBezTo>
                          <a:cubicBezTo>
                            <a:pt x="704242" y="1584551"/>
                            <a:pt x="578089" y="1553225"/>
                            <a:pt x="501042" y="1526978"/>
                          </a:cubicBezTo>
                          <a:cubicBezTo>
                            <a:pt x="423995" y="1500731"/>
                            <a:pt x="379122" y="1481258"/>
                            <a:pt x="323242" y="1435538"/>
                          </a:cubicBezTo>
                          <a:cubicBezTo>
                            <a:pt x="267362" y="1389818"/>
                            <a:pt x="206931" y="1313724"/>
                            <a:pt x="165762" y="1252658"/>
                          </a:cubicBezTo>
                          <a:cubicBezTo>
                            <a:pt x="124593" y="1191592"/>
                            <a:pt x="99087" y="1125023"/>
                            <a:pt x="76227" y="1069143"/>
                          </a:cubicBezTo>
                          <a:cubicBezTo>
                            <a:pt x="53367" y="1013263"/>
                            <a:pt x="44583" y="986064"/>
                            <a:pt x="32412" y="949763"/>
                          </a:cubicBezTo>
                          <a:cubicBezTo>
                            <a:pt x="20241" y="913462"/>
                            <a:pt x="6377" y="900762"/>
                            <a:pt x="3202" y="851338"/>
                          </a:cubicBezTo>
                          <a:cubicBezTo>
                            <a:pt x="27" y="801914"/>
                            <a:pt x="-5265" y="728571"/>
                            <a:pt x="13362" y="653218"/>
                          </a:cubicBezTo>
                          <a:cubicBezTo>
                            <a:pt x="31989" y="577865"/>
                            <a:pt x="75169" y="471185"/>
                            <a:pt x="114962" y="399218"/>
                          </a:cubicBezTo>
                          <a:cubicBezTo>
                            <a:pt x="154755" y="327251"/>
                            <a:pt x="195395" y="276451"/>
                            <a:pt x="252122" y="221418"/>
                          </a:cubicBezTo>
                          <a:cubicBezTo>
                            <a:pt x="308849" y="166385"/>
                            <a:pt x="378275" y="105425"/>
                            <a:pt x="455322" y="69018"/>
                          </a:cubicBezTo>
                          <a:cubicBezTo>
                            <a:pt x="532369" y="32611"/>
                            <a:pt x="623809" y="11445"/>
                            <a:pt x="714402" y="2978"/>
                          </a:cubicBezTo>
                          <a:cubicBezTo>
                            <a:pt x="759699" y="-1256"/>
                            <a:pt x="809652" y="-621"/>
                            <a:pt x="858864" y="2661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4" name="자유형 357">
                      <a:extLst>
                        <a:ext uri="{FF2B5EF4-FFF2-40B4-BE49-F238E27FC236}">
                          <a16:creationId xmlns:a16="http://schemas.microsoft.com/office/drawing/2014/main" id="{51F55CEF-7E68-42D8-ACC6-6E170C997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24406" y="3047875"/>
                      <a:ext cx="1402219" cy="476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219" h="476653">
                          <a:moveTo>
                            <a:pt x="1113455" y="144521"/>
                          </a:moveTo>
                          <a:cubicBezTo>
                            <a:pt x="1100011" y="145805"/>
                            <a:pt x="1082433" y="152972"/>
                            <a:pt x="1070209" y="157978"/>
                          </a:cubicBezTo>
                          <a:cubicBezTo>
                            <a:pt x="1057984" y="162985"/>
                            <a:pt x="1049343" y="166407"/>
                            <a:pt x="1040109" y="174563"/>
                          </a:cubicBezTo>
                          <a:cubicBezTo>
                            <a:pt x="1030874" y="182718"/>
                            <a:pt x="1021440" y="196085"/>
                            <a:pt x="1014802" y="206911"/>
                          </a:cubicBezTo>
                          <a:cubicBezTo>
                            <a:pt x="1008165" y="217737"/>
                            <a:pt x="1003453" y="227300"/>
                            <a:pt x="1000284" y="239519"/>
                          </a:cubicBezTo>
                          <a:cubicBezTo>
                            <a:pt x="997115" y="251738"/>
                            <a:pt x="995995" y="268201"/>
                            <a:pt x="995790" y="280225"/>
                          </a:cubicBezTo>
                          <a:cubicBezTo>
                            <a:pt x="995586" y="292250"/>
                            <a:pt x="995538" y="300861"/>
                            <a:pt x="999057" y="311665"/>
                          </a:cubicBezTo>
                          <a:cubicBezTo>
                            <a:pt x="1002576" y="322470"/>
                            <a:pt x="1008623" y="333038"/>
                            <a:pt x="1016903" y="345054"/>
                          </a:cubicBezTo>
                          <a:cubicBezTo>
                            <a:pt x="1025184" y="357069"/>
                            <a:pt x="1038545" y="374680"/>
                            <a:pt x="1048738" y="383761"/>
                          </a:cubicBezTo>
                          <a:cubicBezTo>
                            <a:pt x="1058930" y="392842"/>
                            <a:pt x="1065362" y="395403"/>
                            <a:pt x="1078058" y="399541"/>
                          </a:cubicBezTo>
                          <a:cubicBezTo>
                            <a:pt x="1090754" y="403679"/>
                            <a:pt x="1111668" y="407388"/>
                            <a:pt x="1124914" y="408590"/>
                          </a:cubicBezTo>
                          <a:cubicBezTo>
                            <a:pt x="1138160" y="409793"/>
                            <a:pt x="1146153" y="409868"/>
                            <a:pt x="1157533" y="406757"/>
                          </a:cubicBezTo>
                          <a:cubicBezTo>
                            <a:pt x="1168914" y="403646"/>
                            <a:pt x="1182992" y="396304"/>
                            <a:pt x="1193197" y="389924"/>
                          </a:cubicBezTo>
                          <a:cubicBezTo>
                            <a:pt x="1203401" y="383544"/>
                            <a:pt x="1211633" y="375302"/>
                            <a:pt x="1218759" y="368480"/>
                          </a:cubicBezTo>
                          <a:cubicBezTo>
                            <a:pt x="1225886" y="361658"/>
                            <a:pt x="1229005" y="358181"/>
                            <a:pt x="1233234" y="353571"/>
                          </a:cubicBezTo>
                          <a:cubicBezTo>
                            <a:pt x="1237464" y="348961"/>
                            <a:pt x="1240378" y="347987"/>
                            <a:pt x="1244136" y="340820"/>
                          </a:cubicBezTo>
                          <a:cubicBezTo>
                            <a:pt x="1247895" y="333653"/>
                            <a:pt x="1253560" y="323056"/>
                            <a:pt x="1255787" y="310570"/>
                          </a:cubicBezTo>
                          <a:cubicBezTo>
                            <a:pt x="1258015" y="298083"/>
                            <a:pt x="1258659" y="279288"/>
                            <a:pt x="1257502" y="265900"/>
                          </a:cubicBezTo>
                          <a:cubicBezTo>
                            <a:pt x="1256345" y="252513"/>
                            <a:pt x="1253655" y="242228"/>
                            <a:pt x="1248844" y="230243"/>
                          </a:cubicBezTo>
                          <a:cubicBezTo>
                            <a:pt x="1244034" y="218257"/>
                            <a:pt x="1237721" y="204543"/>
                            <a:pt x="1228640" y="193987"/>
                          </a:cubicBezTo>
                          <a:cubicBezTo>
                            <a:pt x="1219558" y="183432"/>
                            <a:pt x="1207315" y="174195"/>
                            <a:pt x="1194354" y="166910"/>
                          </a:cubicBezTo>
                          <a:cubicBezTo>
                            <a:pt x="1181393" y="159625"/>
                            <a:pt x="1164357" y="154009"/>
                            <a:pt x="1150874" y="150277"/>
                          </a:cubicBezTo>
                          <a:cubicBezTo>
                            <a:pt x="1137391" y="146546"/>
                            <a:pt x="1126900" y="143238"/>
                            <a:pt x="1113455" y="144521"/>
                          </a:cubicBezTo>
                          <a:close/>
                          <a:moveTo>
                            <a:pt x="1073526" y="6"/>
                          </a:moveTo>
                          <a:cubicBezTo>
                            <a:pt x="1131787" y="125"/>
                            <a:pt x="1177666" y="2030"/>
                            <a:pt x="1224021" y="15365"/>
                          </a:cubicBezTo>
                          <a:cubicBezTo>
                            <a:pt x="1285828" y="33145"/>
                            <a:pt x="1353561" y="66165"/>
                            <a:pt x="1381501" y="106805"/>
                          </a:cubicBezTo>
                          <a:cubicBezTo>
                            <a:pt x="1409441" y="147445"/>
                            <a:pt x="1405208" y="204172"/>
                            <a:pt x="1391661" y="259205"/>
                          </a:cubicBezTo>
                          <a:cubicBezTo>
                            <a:pt x="1378114" y="314238"/>
                            <a:pt x="1351868" y="401445"/>
                            <a:pt x="1300221" y="437005"/>
                          </a:cubicBezTo>
                          <a:cubicBezTo>
                            <a:pt x="1248574" y="472565"/>
                            <a:pt x="1137661" y="483572"/>
                            <a:pt x="1081781" y="472565"/>
                          </a:cubicBezTo>
                          <a:cubicBezTo>
                            <a:pt x="1025901" y="461558"/>
                            <a:pt x="999654" y="410758"/>
                            <a:pt x="964941" y="370965"/>
                          </a:cubicBezTo>
                          <a:cubicBezTo>
                            <a:pt x="930228" y="331172"/>
                            <a:pt x="937001" y="262592"/>
                            <a:pt x="873501" y="233805"/>
                          </a:cubicBezTo>
                          <a:cubicBezTo>
                            <a:pt x="810001" y="205018"/>
                            <a:pt x="673688" y="200785"/>
                            <a:pt x="583941" y="198245"/>
                          </a:cubicBezTo>
                          <a:cubicBezTo>
                            <a:pt x="494194" y="195705"/>
                            <a:pt x="424768" y="209252"/>
                            <a:pt x="335021" y="218565"/>
                          </a:cubicBezTo>
                          <a:cubicBezTo>
                            <a:pt x="245274" y="227878"/>
                            <a:pt x="100600" y="263121"/>
                            <a:pt x="45461" y="254125"/>
                          </a:cubicBezTo>
                          <a:cubicBezTo>
                            <a:pt x="-9678" y="245129"/>
                            <a:pt x="-1741" y="184063"/>
                            <a:pt x="4186" y="164590"/>
                          </a:cubicBezTo>
                          <a:cubicBezTo>
                            <a:pt x="10113" y="145117"/>
                            <a:pt x="37841" y="110192"/>
                            <a:pt x="75941" y="91565"/>
                          </a:cubicBezTo>
                          <a:cubicBezTo>
                            <a:pt x="114041" y="72938"/>
                            <a:pt x="168228" y="63625"/>
                            <a:pt x="268981" y="50925"/>
                          </a:cubicBezTo>
                          <a:cubicBezTo>
                            <a:pt x="369734" y="38225"/>
                            <a:pt x="556848" y="23832"/>
                            <a:pt x="680461" y="15365"/>
                          </a:cubicBezTo>
                          <a:cubicBezTo>
                            <a:pt x="804074" y="6898"/>
                            <a:pt x="920068" y="125"/>
                            <a:pt x="1010661" y="125"/>
                          </a:cubicBezTo>
                          <a:cubicBezTo>
                            <a:pt x="1033309" y="125"/>
                            <a:pt x="1054106" y="-34"/>
                            <a:pt x="1073526" y="6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5" name="자유형 358">
                      <a:extLst>
                        <a:ext uri="{FF2B5EF4-FFF2-40B4-BE49-F238E27FC236}">
                          <a16:creationId xmlns:a16="http://schemas.microsoft.com/office/drawing/2014/main" id="{C3732E37-BA48-48A5-AEFB-53391140B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9456" y="2356625"/>
                      <a:ext cx="1688847" cy="874672"/>
                    </a:xfrm>
                    <a:custGeom>
                      <a:avLst/>
                      <a:gdLst>
                        <a:gd name="connsiteX0" fmla="*/ 157034 w 1688847"/>
                        <a:gd name="connsiteY0" fmla="*/ 552311 h 866407"/>
                        <a:gd name="connsiteX1" fmla="*/ 301814 w 1688847"/>
                        <a:gd name="connsiteY1" fmla="*/ 338951 h 866407"/>
                        <a:gd name="connsiteX2" fmla="*/ 412304 w 1688847"/>
                        <a:gd name="connsiteY2" fmla="*/ 226556 h 866407"/>
                        <a:gd name="connsiteX3" fmla="*/ 568514 w 1688847"/>
                        <a:gd name="connsiteY3" fmla="*/ 131306 h 866407"/>
                        <a:gd name="connsiteX4" fmla="*/ 781874 w 1688847"/>
                        <a:gd name="connsiteY4" fmla="*/ 72251 h 866407"/>
                        <a:gd name="connsiteX5" fmla="*/ 1079054 w 1688847"/>
                        <a:gd name="connsiteY5" fmla="*/ 95111 h 866407"/>
                        <a:gd name="connsiteX6" fmla="*/ 1309559 w 1688847"/>
                        <a:gd name="connsiteY6" fmla="*/ 175121 h 866407"/>
                        <a:gd name="connsiteX7" fmla="*/ 1452434 w 1688847"/>
                        <a:gd name="connsiteY7" fmla="*/ 272276 h 866407"/>
                        <a:gd name="connsiteX8" fmla="*/ 1559114 w 1688847"/>
                        <a:gd name="connsiteY8" fmla="*/ 422771 h 866407"/>
                        <a:gd name="connsiteX9" fmla="*/ 1633409 w 1688847"/>
                        <a:gd name="connsiteY9" fmla="*/ 516116 h 866407"/>
                        <a:gd name="connsiteX10" fmla="*/ 1688654 w 1688847"/>
                        <a:gd name="connsiteY10" fmla="*/ 525641 h 866407"/>
                        <a:gd name="connsiteX11" fmla="*/ 1646744 w 1688847"/>
                        <a:gd name="connsiteY11" fmla="*/ 424676 h 866407"/>
                        <a:gd name="connsiteX12" fmla="*/ 1526729 w 1688847"/>
                        <a:gd name="connsiteY12" fmla="*/ 270371 h 866407"/>
                        <a:gd name="connsiteX13" fmla="*/ 1406714 w 1688847"/>
                        <a:gd name="connsiteY13" fmla="*/ 140831 h 866407"/>
                        <a:gd name="connsiteX14" fmla="*/ 1286699 w 1688847"/>
                        <a:gd name="connsiteY14" fmla="*/ 70346 h 866407"/>
                        <a:gd name="connsiteX15" fmla="*/ 1088579 w 1688847"/>
                        <a:gd name="connsiteY15" fmla="*/ 18911 h 866407"/>
                        <a:gd name="connsiteX16" fmla="*/ 879029 w 1688847"/>
                        <a:gd name="connsiteY16" fmla="*/ 1766 h 866407"/>
                        <a:gd name="connsiteX17" fmla="*/ 669479 w 1688847"/>
                        <a:gd name="connsiteY17" fmla="*/ 9386 h 866407"/>
                        <a:gd name="connsiteX18" fmla="*/ 461834 w 1688847"/>
                        <a:gd name="connsiteY18" fmla="*/ 79871 h 866407"/>
                        <a:gd name="connsiteX19" fmla="*/ 252284 w 1688847"/>
                        <a:gd name="connsiteY19" fmla="*/ 205601 h 866407"/>
                        <a:gd name="connsiteX20" fmla="*/ 115124 w 1688847"/>
                        <a:gd name="connsiteY20" fmla="*/ 369431 h 866407"/>
                        <a:gd name="connsiteX21" fmla="*/ 27494 w 1688847"/>
                        <a:gd name="connsiteY21" fmla="*/ 548501 h 866407"/>
                        <a:gd name="connsiteX22" fmla="*/ 824 w 1688847"/>
                        <a:gd name="connsiteY22" fmla="*/ 826631 h 866407"/>
                        <a:gd name="connsiteX23" fmla="*/ 52259 w 1688847"/>
                        <a:gd name="connsiteY23" fmla="*/ 860921 h 866407"/>
                        <a:gd name="connsiteX24" fmla="*/ 115124 w 1688847"/>
                        <a:gd name="connsiteY24" fmla="*/ 845681 h 866407"/>
                        <a:gd name="connsiteX25" fmla="*/ 153224 w 1688847"/>
                        <a:gd name="connsiteY25" fmla="*/ 670421 h 866407"/>
                        <a:gd name="connsiteX26" fmla="*/ 206564 w 1688847"/>
                        <a:gd name="connsiteY26" fmla="*/ 533261 h 866407"/>
                        <a:gd name="connsiteX27" fmla="*/ 296099 w 1688847"/>
                        <a:gd name="connsiteY27" fmla="*/ 398006 h 866407"/>
                        <a:gd name="connsiteX28" fmla="*/ 318959 w 1688847"/>
                        <a:gd name="connsiteY28" fmla="*/ 346571 h 866407"/>
                        <a:gd name="connsiteX0" fmla="*/ 157034 w 1688847"/>
                        <a:gd name="connsiteY0" fmla="*/ 552311 h 866407"/>
                        <a:gd name="connsiteX1" fmla="*/ 301814 w 1688847"/>
                        <a:gd name="connsiteY1" fmla="*/ 338951 h 866407"/>
                        <a:gd name="connsiteX2" fmla="*/ 412304 w 1688847"/>
                        <a:gd name="connsiteY2" fmla="*/ 226556 h 866407"/>
                        <a:gd name="connsiteX3" fmla="*/ 568514 w 1688847"/>
                        <a:gd name="connsiteY3" fmla="*/ 131306 h 866407"/>
                        <a:gd name="connsiteX4" fmla="*/ 781874 w 1688847"/>
                        <a:gd name="connsiteY4" fmla="*/ 72251 h 866407"/>
                        <a:gd name="connsiteX5" fmla="*/ 1079054 w 1688847"/>
                        <a:gd name="connsiteY5" fmla="*/ 95111 h 866407"/>
                        <a:gd name="connsiteX6" fmla="*/ 1309559 w 1688847"/>
                        <a:gd name="connsiteY6" fmla="*/ 175121 h 866407"/>
                        <a:gd name="connsiteX7" fmla="*/ 1452434 w 1688847"/>
                        <a:gd name="connsiteY7" fmla="*/ 272276 h 866407"/>
                        <a:gd name="connsiteX8" fmla="*/ 1559114 w 1688847"/>
                        <a:gd name="connsiteY8" fmla="*/ 422771 h 866407"/>
                        <a:gd name="connsiteX9" fmla="*/ 1633409 w 1688847"/>
                        <a:gd name="connsiteY9" fmla="*/ 516116 h 866407"/>
                        <a:gd name="connsiteX10" fmla="*/ 1688654 w 1688847"/>
                        <a:gd name="connsiteY10" fmla="*/ 525641 h 866407"/>
                        <a:gd name="connsiteX11" fmla="*/ 1646744 w 1688847"/>
                        <a:gd name="connsiteY11" fmla="*/ 424676 h 866407"/>
                        <a:gd name="connsiteX12" fmla="*/ 1526729 w 1688847"/>
                        <a:gd name="connsiteY12" fmla="*/ 270371 h 866407"/>
                        <a:gd name="connsiteX13" fmla="*/ 1406714 w 1688847"/>
                        <a:gd name="connsiteY13" fmla="*/ 140831 h 866407"/>
                        <a:gd name="connsiteX14" fmla="*/ 1286699 w 1688847"/>
                        <a:gd name="connsiteY14" fmla="*/ 70346 h 866407"/>
                        <a:gd name="connsiteX15" fmla="*/ 1088579 w 1688847"/>
                        <a:gd name="connsiteY15" fmla="*/ 18911 h 866407"/>
                        <a:gd name="connsiteX16" fmla="*/ 879029 w 1688847"/>
                        <a:gd name="connsiteY16" fmla="*/ 1766 h 866407"/>
                        <a:gd name="connsiteX17" fmla="*/ 669479 w 1688847"/>
                        <a:gd name="connsiteY17" fmla="*/ 9386 h 866407"/>
                        <a:gd name="connsiteX18" fmla="*/ 461834 w 1688847"/>
                        <a:gd name="connsiteY18" fmla="*/ 79871 h 866407"/>
                        <a:gd name="connsiteX19" fmla="*/ 252284 w 1688847"/>
                        <a:gd name="connsiteY19" fmla="*/ 205601 h 866407"/>
                        <a:gd name="connsiteX20" fmla="*/ 115124 w 1688847"/>
                        <a:gd name="connsiteY20" fmla="*/ 369431 h 866407"/>
                        <a:gd name="connsiteX21" fmla="*/ 27494 w 1688847"/>
                        <a:gd name="connsiteY21" fmla="*/ 548501 h 866407"/>
                        <a:gd name="connsiteX22" fmla="*/ 824 w 1688847"/>
                        <a:gd name="connsiteY22" fmla="*/ 826631 h 866407"/>
                        <a:gd name="connsiteX23" fmla="*/ 52259 w 1688847"/>
                        <a:gd name="connsiteY23" fmla="*/ 860921 h 866407"/>
                        <a:gd name="connsiteX24" fmla="*/ 115124 w 1688847"/>
                        <a:gd name="connsiteY24" fmla="*/ 845681 h 866407"/>
                        <a:gd name="connsiteX25" fmla="*/ 153224 w 1688847"/>
                        <a:gd name="connsiteY25" fmla="*/ 670421 h 866407"/>
                        <a:gd name="connsiteX26" fmla="*/ 206564 w 1688847"/>
                        <a:gd name="connsiteY26" fmla="*/ 533261 h 866407"/>
                        <a:gd name="connsiteX27" fmla="*/ 296099 w 1688847"/>
                        <a:gd name="connsiteY27" fmla="*/ 398006 h 866407"/>
                        <a:gd name="connsiteX28" fmla="*/ 311339 w 1688847"/>
                        <a:gd name="connsiteY28" fmla="*/ 340856 h 866407"/>
                        <a:gd name="connsiteX0" fmla="*/ 157034 w 1688847"/>
                        <a:gd name="connsiteY0" fmla="*/ 552311 h 866407"/>
                        <a:gd name="connsiteX1" fmla="*/ 301814 w 1688847"/>
                        <a:gd name="connsiteY1" fmla="*/ 338951 h 866407"/>
                        <a:gd name="connsiteX2" fmla="*/ 412304 w 1688847"/>
                        <a:gd name="connsiteY2" fmla="*/ 226556 h 866407"/>
                        <a:gd name="connsiteX3" fmla="*/ 568514 w 1688847"/>
                        <a:gd name="connsiteY3" fmla="*/ 131306 h 866407"/>
                        <a:gd name="connsiteX4" fmla="*/ 781874 w 1688847"/>
                        <a:gd name="connsiteY4" fmla="*/ 72251 h 866407"/>
                        <a:gd name="connsiteX5" fmla="*/ 1079054 w 1688847"/>
                        <a:gd name="connsiteY5" fmla="*/ 95111 h 866407"/>
                        <a:gd name="connsiteX6" fmla="*/ 1309559 w 1688847"/>
                        <a:gd name="connsiteY6" fmla="*/ 175121 h 866407"/>
                        <a:gd name="connsiteX7" fmla="*/ 1452434 w 1688847"/>
                        <a:gd name="connsiteY7" fmla="*/ 272276 h 866407"/>
                        <a:gd name="connsiteX8" fmla="*/ 1559114 w 1688847"/>
                        <a:gd name="connsiteY8" fmla="*/ 422771 h 866407"/>
                        <a:gd name="connsiteX9" fmla="*/ 1633409 w 1688847"/>
                        <a:gd name="connsiteY9" fmla="*/ 516116 h 866407"/>
                        <a:gd name="connsiteX10" fmla="*/ 1688654 w 1688847"/>
                        <a:gd name="connsiteY10" fmla="*/ 525641 h 866407"/>
                        <a:gd name="connsiteX11" fmla="*/ 1646744 w 1688847"/>
                        <a:gd name="connsiteY11" fmla="*/ 424676 h 866407"/>
                        <a:gd name="connsiteX12" fmla="*/ 1526729 w 1688847"/>
                        <a:gd name="connsiteY12" fmla="*/ 270371 h 866407"/>
                        <a:gd name="connsiteX13" fmla="*/ 1406714 w 1688847"/>
                        <a:gd name="connsiteY13" fmla="*/ 140831 h 866407"/>
                        <a:gd name="connsiteX14" fmla="*/ 1286699 w 1688847"/>
                        <a:gd name="connsiteY14" fmla="*/ 70346 h 866407"/>
                        <a:gd name="connsiteX15" fmla="*/ 1088579 w 1688847"/>
                        <a:gd name="connsiteY15" fmla="*/ 18911 h 866407"/>
                        <a:gd name="connsiteX16" fmla="*/ 879029 w 1688847"/>
                        <a:gd name="connsiteY16" fmla="*/ 1766 h 866407"/>
                        <a:gd name="connsiteX17" fmla="*/ 669479 w 1688847"/>
                        <a:gd name="connsiteY17" fmla="*/ 9386 h 866407"/>
                        <a:gd name="connsiteX18" fmla="*/ 461834 w 1688847"/>
                        <a:gd name="connsiteY18" fmla="*/ 79871 h 866407"/>
                        <a:gd name="connsiteX19" fmla="*/ 252284 w 1688847"/>
                        <a:gd name="connsiteY19" fmla="*/ 205601 h 866407"/>
                        <a:gd name="connsiteX20" fmla="*/ 115124 w 1688847"/>
                        <a:gd name="connsiteY20" fmla="*/ 369431 h 866407"/>
                        <a:gd name="connsiteX21" fmla="*/ 27494 w 1688847"/>
                        <a:gd name="connsiteY21" fmla="*/ 548501 h 866407"/>
                        <a:gd name="connsiteX22" fmla="*/ 824 w 1688847"/>
                        <a:gd name="connsiteY22" fmla="*/ 826631 h 866407"/>
                        <a:gd name="connsiteX23" fmla="*/ 52259 w 1688847"/>
                        <a:gd name="connsiteY23" fmla="*/ 860921 h 866407"/>
                        <a:gd name="connsiteX24" fmla="*/ 115124 w 1688847"/>
                        <a:gd name="connsiteY24" fmla="*/ 845681 h 866407"/>
                        <a:gd name="connsiteX25" fmla="*/ 153224 w 1688847"/>
                        <a:gd name="connsiteY25" fmla="*/ 670421 h 866407"/>
                        <a:gd name="connsiteX26" fmla="*/ 206564 w 1688847"/>
                        <a:gd name="connsiteY26" fmla="*/ 533261 h 866407"/>
                        <a:gd name="connsiteX27" fmla="*/ 296099 w 1688847"/>
                        <a:gd name="connsiteY27" fmla="*/ 398006 h 866407"/>
                        <a:gd name="connsiteX0" fmla="*/ 157034 w 1688847"/>
                        <a:gd name="connsiteY0" fmla="*/ 552311 h 866407"/>
                        <a:gd name="connsiteX1" fmla="*/ 301814 w 1688847"/>
                        <a:gd name="connsiteY1" fmla="*/ 338951 h 866407"/>
                        <a:gd name="connsiteX2" fmla="*/ 412304 w 1688847"/>
                        <a:gd name="connsiteY2" fmla="*/ 226556 h 866407"/>
                        <a:gd name="connsiteX3" fmla="*/ 568514 w 1688847"/>
                        <a:gd name="connsiteY3" fmla="*/ 131306 h 866407"/>
                        <a:gd name="connsiteX4" fmla="*/ 781874 w 1688847"/>
                        <a:gd name="connsiteY4" fmla="*/ 72251 h 866407"/>
                        <a:gd name="connsiteX5" fmla="*/ 1079054 w 1688847"/>
                        <a:gd name="connsiteY5" fmla="*/ 95111 h 866407"/>
                        <a:gd name="connsiteX6" fmla="*/ 1309559 w 1688847"/>
                        <a:gd name="connsiteY6" fmla="*/ 175121 h 866407"/>
                        <a:gd name="connsiteX7" fmla="*/ 1452434 w 1688847"/>
                        <a:gd name="connsiteY7" fmla="*/ 272276 h 866407"/>
                        <a:gd name="connsiteX8" fmla="*/ 1559114 w 1688847"/>
                        <a:gd name="connsiteY8" fmla="*/ 422771 h 866407"/>
                        <a:gd name="connsiteX9" fmla="*/ 1633409 w 1688847"/>
                        <a:gd name="connsiteY9" fmla="*/ 516116 h 866407"/>
                        <a:gd name="connsiteX10" fmla="*/ 1688654 w 1688847"/>
                        <a:gd name="connsiteY10" fmla="*/ 525641 h 866407"/>
                        <a:gd name="connsiteX11" fmla="*/ 1646744 w 1688847"/>
                        <a:gd name="connsiteY11" fmla="*/ 424676 h 866407"/>
                        <a:gd name="connsiteX12" fmla="*/ 1526729 w 1688847"/>
                        <a:gd name="connsiteY12" fmla="*/ 270371 h 866407"/>
                        <a:gd name="connsiteX13" fmla="*/ 1406714 w 1688847"/>
                        <a:gd name="connsiteY13" fmla="*/ 140831 h 866407"/>
                        <a:gd name="connsiteX14" fmla="*/ 1286699 w 1688847"/>
                        <a:gd name="connsiteY14" fmla="*/ 70346 h 866407"/>
                        <a:gd name="connsiteX15" fmla="*/ 1088579 w 1688847"/>
                        <a:gd name="connsiteY15" fmla="*/ 18911 h 866407"/>
                        <a:gd name="connsiteX16" fmla="*/ 879029 w 1688847"/>
                        <a:gd name="connsiteY16" fmla="*/ 1766 h 866407"/>
                        <a:gd name="connsiteX17" fmla="*/ 669479 w 1688847"/>
                        <a:gd name="connsiteY17" fmla="*/ 9386 h 866407"/>
                        <a:gd name="connsiteX18" fmla="*/ 461834 w 1688847"/>
                        <a:gd name="connsiteY18" fmla="*/ 79871 h 866407"/>
                        <a:gd name="connsiteX19" fmla="*/ 252284 w 1688847"/>
                        <a:gd name="connsiteY19" fmla="*/ 205601 h 866407"/>
                        <a:gd name="connsiteX20" fmla="*/ 115124 w 1688847"/>
                        <a:gd name="connsiteY20" fmla="*/ 369431 h 866407"/>
                        <a:gd name="connsiteX21" fmla="*/ 27494 w 1688847"/>
                        <a:gd name="connsiteY21" fmla="*/ 548501 h 866407"/>
                        <a:gd name="connsiteX22" fmla="*/ 824 w 1688847"/>
                        <a:gd name="connsiteY22" fmla="*/ 826631 h 866407"/>
                        <a:gd name="connsiteX23" fmla="*/ 52259 w 1688847"/>
                        <a:gd name="connsiteY23" fmla="*/ 860921 h 866407"/>
                        <a:gd name="connsiteX24" fmla="*/ 115124 w 1688847"/>
                        <a:gd name="connsiteY24" fmla="*/ 845681 h 866407"/>
                        <a:gd name="connsiteX25" fmla="*/ 153224 w 1688847"/>
                        <a:gd name="connsiteY25" fmla="*/ 670421 h 866407"/>
                        <a:gd name="connsiteX26" fmla="*/ 206564 w 1688847"/>
                        <a:gd name="connsiteY26" fmla="*/ 533261 h 866407"/>
                        <a:gd name="connsiteX0" fmla="*/ 157034 w 1688847"/>
                        <a:gd name="connsiteY0" fmla="*/ 552311 h 866407"/>
                        <a:gd name="connsiteX1" fmla="*/ 301814 w 1688847"/>
                        <a:gd name="connsiteY1" fmla="*/ 338951 h 866407"/>
                        <a:gd name="connsiteX2" fmla="*/ 412304 w 1688847"/>
                        <a:gd name="connsiteY2" fmla="*/ 226556 h 866407"/>
                        <a:gd name="connsiteX3" fmla="*/ 568514 w 1688847"/>
                        <a:gd name="connsiteY3" fmla="*/ 131306 h 866407"/>
                        <a:gd name="connsiteX4" fmla="*/ 781874 w 1688847"/>
                        <a:gd name="connsiteY4" fmla="*/ 72251 h 866407"/>
                        <a:gd name="connsiteX5" fmla="*/ 1079054 w 1688847"/>
                        <a:gd name="connsiteY5" fmla="*/ 95111 h 866407"/>
                        <a:gd name="connsiteX6" fmla="*/ 1309559 w 1688847"/>
                        <a:gd name="connsiteY6" fmla="*/ 175121 h 866407"/>
                        <a:gd name="connsiteX7" fmla="*/ 1452434 w 1688847"/>
                        <a:gd name="connsiteY7" fmla="*/ 272276 h 866407"/>
                        <a:gd name="connsiteX8" fmla="*/ 1559114 w 1688847"/>
                        <a:gd name="connsiteY8" fmla="*/ 422771 h 866407"/>
                        <a:gd name="connsiteX9" fmla="*/ 1633409 w 1688847"/>
                        <a:gd name="connsiteY9" fmla="*/ 516116 h 866407"/>
                        <a:gd name="connsiteX10" fmla="*/ 1688654 w 1688847"/>
                        <a:gd name="connsiteY10" fmla="*/ 525641 h 866407"/>
                        <a:gd name="connsiteX11" fmla="*/ 1646744 w 1688847"/>
                        <a:gd name="connsiteY11" fmla="*/ 424676 h 866407"/>
                        <a:gd name="connsiteX12" fmla="*/ 1526729 w 1688847"/>
                        <a:gd name="connsiteY12" fmla="*/ 270371 h 866407"/>
                        <a:gd name="connsiteX13" fmla="*/ 1406714 w 1688847"/>
                        <a:gd name="connsiteY13" fmla="*/ 140831 h 866407"/>
                        <a:gd name="connsiteX14" fmla="*/ 1286699 w 1688847"/>
                        <a:gd name="connsiteY14" fmla="*/ 70346 h 866407"/>
                        <a:gd name="connsiteX15" fmla="*/ 1088579 w 1688847"/>
                        <a:gd name="connsiteY15" fmla="*/ 18911 h 866407"/>
                        <a:gd name="connsiteX16" fmla="*/ 879029 w 1688847"/>
                        <a:gd name="connsiteY16" fmla="*/ 1766 h 866407"/>
                        <a:gd name="connsiteX17" fmla="*/ 669479 w 1688847"/>
                        <a:gd name="connsiteY17" fmla="*/ 9386 h 866407"/>
                        <a:gd name="connsiteX18" fmla="*/ 461834 w 1688847"/>
                        <a:gd name="connsiteY18" fmla="*/ 79871 h 866407"/>
                        <a:gd name="connsiteX19" fmla="*/ 252284 w 1688847"/>
                        <a:gd name="connsiteY19" fmla="*/ 205601 h 866407"/>
                        <a:gd name="connsiteX20" fmla="*/ 115124 w 1688847"/>
                        <a:gd name="connsiteY20" fmla="*/ 369431 h 866407"/>
                        <a:gd name="connsiteX21" fmla="*/ 27494 w 1688847"/>
                        <a:gd name="connsiteY21" fmla="*/ 548501 h 866407"/>
                        <a:gd name="connsiteX22" fmla="*/ 824 w 1688847"/>
                        <a:gd name="connsiteY22" fmla="*/ 826631 h 866407"/>
                        <a:gd name="connsiteX23" fmla="*/ 52259 w 1688847"/>
                        <a:gd name="connsiteY23" fmla="*/ 860921 h 866407"/>
                        <a:gd name="connsiteX24" fmla="*/ 115124 w 1688847"/>
                        <a:gd name="connsiteY24" fmla="*/ 845681 h 866407"/>
                        <a:gd name="connsiteX25" fmla="*/ 153224 w 1688847"/>
                        <a:gd name="connsiteY25" fmla="*/ 670421 h 866407"/>
                        <a:gd name="connsiteX0" fmla="*/ 157034 w 1688847"/>
                        <a:gd name="connsiteY0" fmla="*/ 552311 h 874139"/>
                        <a:gd name="connsiteX1" fmla="*/ 301814 w 1688847"/>
                        <a:gd name="connsiteY1" fmla="*/ 338951 h 874139"/>
                        <a:gd name="connsiteX2" fmla="*/ 412304 w 1688847"/>
                        <a:gd name="connsiteY2" fmla="*/ 226556 h 874139"/>
                        <a:gd name="connsiteX3" fmla="*/ 568514 w 1688847"/>
                        <a:gd name="connsiteY3" fmla="*/ 131306 h 874139"/>
                        <a:gd name="connsiteX4" fmla="*/ 781874 w 1688847"/>
                        <a:gd name="connsiteY4" fmla="*/ 72251 h 874139"/>
                        <a:gd name="connsiteX5" fmla="*/ 1079054 w 1688847"/>
                        <a:gd name="connsiteY5" fmla="*/ 95111 h 874139"/>
                        <a:gd name="connsiteX6" fmla="*/ 1309559 w 1688847"/>
                        <a:gd name="connsiteY6" fmla="*/ 175121 h 874139"/>
                        <a:gd name="connsiteX7" fmla="*/ 1452434 w 1688847"/>
                        <a:gd name="connsiteY7" fmla="*/ 272276 h 874139"/>
                        <a:gd name="connsiteX8" fmla="*/ 1559114 w 1688847"/>
                        <a:gd name="connsiteY8" fmla="*/ 422771 h 874139"/>
                        <a:gd name="connsiteX9" fmla="*/ 1633409 w 1688847"/>
                        <a:gd name="connsiteY9" fmla="*/ 516116 h 874139"/>
                        <a:gd name="connsiteX10" fmla="*/ 1688654 w 1688847"/>
                        <a:gd name="connsiteY10" fmla="*/ 525641 h 874139"/>
                        <a:gd name="connsiteX11" fmla="*/ 1646744 w 1688847"/>
                        <a:gd name="connsiteY11" fmla="*/ 424676 h 874139"/>
                        <a:gd name="connsiteX12" fmla="*/ 1526729 w 1688847"/>
                        <a:gd name="connsiteY12" fmla="*/ 270371 h 874139"/>
                        <a:gd name="connsiteX13" fmla="*/ 1406714 w 1688847"/>
                        <a:gd name="connsiteY13" fmla="*/ 140831 h 874139"/>
                        <a:gd name="connsiteX14" fmla="*/ 1286699 w 1688847"/>
                        <a:gd name="connsiteY14" fmla="*/ 70346 h 874139"/>
                        <a:gd name="connsiteX15" fmla="*/ 1088579 w 1688847"/>
                        <a:gd name="connsiteY15" fmla="*/ 18911 h 874139"/>
                        <a:gd name="connsiteX16" fmla="*/ 879029 w 1688847"/>
                        <a:gd name="connsiteY16" fmla="*/ 1766 h 874139"/>
                        <a:gd name="connsiteX17" fmla="*/ 669479 w 1688847"/>
                        <a:gd name="connsiteY17" fmla="*/ 9386 h 874139"/>
                        <a:gd name="connsiteX18" fmla="*/ 461834 w 1688847"/>
                        <a:gd name="connsiteY18" fmla="*/ 79871 h 874139"/>
                        <a:gd name="connsiteX19" fmla="*/ 252284 w 1688847"/>
                        <a:gd name="connsiteY19" fmla="*/ 205601 h 874139"/>
                        <a:gd name="connsiteX20" fmla="*/ 115124 w 1688847"/>
                        <a:gd name="connsiteY20" fmla="*/ 369431 h 874139"/>
                        <a:gd name="connsiteX21" fmla="*/ 27494 w 1688847"/>
                        <a:gd name="connsiteY21" fmla="*/ 548501 h 874139"/>
                        <a:gd name="connsiteX22" fmla="*/ 824 w 1688847"/>
                        <a:gd name="connsiteY22" fmla="*/ 826631 h 874139"/>
                        <a:gd name="connsiteX23" fmla="*/ 52259 w 1688847"/>
                        <a:gd name="connsiteY23" fmla="*/ 860921 h 874139"/>
                        <a:gd name="connsiteX24" fmla="*/ 115124 w 1688847"/>
                        <a:gd name="connsiteY24" fmla="*/ 845681 h 874139"/>
                        <a:gd name="connsiteX25" fmla="*/ 160844 w 1688847"/>
                        <a:gd name="connsiteY25" fmla="*/ 554216 h 874139"/>
                        <a:gd name="connsiteX0" fmla="*/ 157034 w 1688847"/>
                        <a:gd name="connsiteY0" fmla="*/ 552311 h 874139"/>
                        <a:gd name="connsiteX1" fmla="*/ 301814 w 1688847"/>
                        <a:gd name="connsiteY1" fmla="*/ 338951 h 874139"/>
                        <a:gd name="connsiteX2" fmla="*/ 412304 w 1688847"/>
                        <a:gd name="connsiteY2" fmla="*/ 226556 h 874139"/>
                        <a:gd name="connsiteX3" fmla="*/ 568514 w 1688847"/>
                        <a:gd name="connsiteY3" fmla="*/ 131306 h 874139"/>
                        <a:gd name="connsiteX4" fmla="*/ 781874 w 1688847"/>
                        <a:gd name="connsiteY4" fmla="*/ 72251 h 874139"/>
                        <a:gd name="connsiteX5" fmla="*/ 1079054 w 1688847"/>
                        <a:gd name="connsiteY5" fmla="*/ 95111 h 874139"/>
                        <a:gd name="connsiteX6" fmla="*/ 1309559 w 1688847"/>
                        <a:gd name="connsiteY6" fmla="*/ 175121 h 874139"/>
                        <a:gd name="connsiteX7" fmla="*/ 1452434 w 1688847"/>
                        <a:gd name="connsiteY7" fmla="*/ 272276 h 874139"/>
                        <a:gd name="connsiteX8" fmla="*/ 1559114 w 1688847"/>
                        <a:gd name="connsiteY8" fmla="*/ 422771 h 874139"/>
                        <a:gd name="connsiteX9" fmla="*/ 1633409 w 1688847"/>
                        <a:gd name="connsiteY9" fmla="*/ 516116 h 874139"/>
                        <a:gd name="connsiteX10" fmla="*/ 1688654 w 1688847"/>
                        <a:gd name="connsiteY10" fmla="*/ 525641 h 874139"/>
                        <a:gd name="connsiteX11" fmla="*/ 1646744 w 1688847"/>
                        <a:gd name="connsiteY11" fmla="*/ 424676 h 874139"/>
                        <a:gd name="connsiteX12" fmla="*/ 1526729 w 1688847"/>
                        <a:gd name="connsiteY12" fmla="*/ 270371 h 874139"/>
                        <a:gd name="connsiteX13" fmla="*/ 1406714 w 1688847"/>
                        <a:gd name="connsiteY13" fmla="*/ 140831 h 874139"/>
                        <a:gd name="connsiteX14" fmla="*/ 1286699 w 1688847"/>
                        <a:gd name="connsiteY14" fmla="*/ 70346 h 874139"/>
                        <a:gd name="connsiteX15" fmla="*/ 1088579 w 1688847"/>
                        <a:gd name="connsiteY15" fmla="*/ 18911 h 874139"/>
                        <a:gd name="connsiteX16" fmla="*/ 879029 w 1688847"/>
                        <a:gd name="connsiteY16" fmla="*/ 1766 h 874139"/>
                        <a:gd name="connsiteX17" fmla="*/ 669479 w 1688847"/>
                        <a:gd name="connsiteY17" fmla="*/ 9386 h 874139"/>
                        <a:gd name="connsiteX18" fmla="*/ 461834 w 1688847"/>
                        <a:gd name="connsiteY18" fmla="*/ 79871 h 874139"/>
                        <a:gd name="connsiteX19" fmla="*/ 252284 w 1688847"/>
                        <a:gd name="connsiteY19" fmla="*/ 205601 h 874139"/>
                        <a:gd name="connsiteX20" fmla="*/ 115124 w 1688847"/>
                        <a:gd name="connsiteY20" fmla="*/ 369431 h 874139"/>
                        <a:gd name="connsiteX21" fmla="*/ 27494 w 1688847"/>
                        <a:gd name="connsiteY21" fmla="*/ 548501 h 874139"/>
                        <a:gd name="connsiteX22" fmla="*/ 824 w 1688847"/>
                        <a:gd name="connsiteY22" fmla="*/ 826631 h 874139"/>
                        <a:gd name="connsiteX23" fmla="*/ 52259 w 1688847"/>
                        <a:gd name="connsiteY23" fmla="*/ 860921 h 874139"/>
                        <a:gd name="connsiteX24" fmla="*/ 115124 w 1688847"/>
                        <a:gd name="connsiteY24" fmla="*/ 845681 h 874139"/>
                        <a:gd name="connsiteX25" fmla="*/ 160844 w 1688847"/>
                        <a:gd name="connsiteY25" fmla="*/ 554216 h 874139"/>
                        <a:gd name="connsiteX26" fmla="*/ 157034 w 1688847"/>
                        <a:gd name="connsiteY26" fmla="*/ 552311 h 874139"/>
                        <a:gd name="connsiteX0" fmla="*/ 183704 w 1688847"/>
                        <a:gd name="connsiteY0" fmla="*/ 542786 h 874139"/>
                        <a:gd name="connsiteX1" fmla="*/ 301814 w 1688847"/>
                        <a:gd name="connsiteY1" fmla="*/ 338951 h 874139"/>
                        <a:gd name="connsiteX2" fmla="*/ 412304 w 1688847"/>
                        <a:gd name="connsiteY2" fmla="*/ 226556 h 874139"/>
                        <a:gd name="connsiteX3" fmla="*/ 568514 w 1688847"/>
                        <a:gd name="connsiteY3" fmla="*/ 131306 h 874139"/>
                        <a:gd name="connsiteX4" fmla="*/ 781874 w 1688847"/>
                        <a:gd name="connsiteY4" fmla="*/ 72251 h 874139"/>
                        <a:gd name="connsiteX5" fmla="*/ 1079054 w 1688847"/>
                        <a:gd name="connsiteY5" fmla="*/ 95111 h 874139"/>
                        <a:gd name="connsiteX6" fmla="*/ 1309559 w 1688847"/>
                        <a:gd name="connsiteY6" fmla="*/ 175121 h 874139"/>
                        <a:gd name="connsiteX7" fmla="*/ 1452434 w 1688847"/>
                        <a:gd name="connsiteY7" fmla="*/ 272276 h 874139"/>
                        <a:gd name="connsiteX8" fmla="*/ 1559114 w 1688847"/>
                        <a:gd name="connsiteY8" fmla="*/ 422771 h 874139"/>
                        <a:gd name="connsiteX9" fmla="*/ 1633409 w 1688847"/>
                        <a:gd name="connsiteY9" fmla="*/ 516116 h 874139"/>
                        <a:gd name="connsiteX10" fmla="*/ 1688654 w 1688847"/>
                        <a:gd name="connsiteY10" fmla="*/ 525641 h 874139"/>
                        <a:gd name="connsiteX11" fmla="*/ 1646744 w 1688847"/>
                        <a:gd name="connsiteY11" fmla="*/ 424676 h 874139"/>
                        <a:gd name="connsiteX12" fmla="*/ 1526729 w 1688847"/>
                        <a:gd name="connsiteY12" fmla="*/ 270371 h 874139"/>
                        <a:gd name="connsiteX13" fmla="*/ 1406714 w 1688847"/>
                        <a:gd name="connsiteY13" fmla="*/ 140831 h 874139"/>
                        <a:gd name="connsiteX14" fmla="*/ 1286699 w 1688847"/>
                        <a:gd name="connsiteY14" fmla="*/ 70346 h 874139"/>
                        <a:gd name="connsiteX15" fmla="*/ 1088579 w 1688847"/>
                        <a:gd name="connsiteY15" fmla="*/ 18911 h 874139"/>
                        <a:gd name="connsiteX16" fmla="*/ 879029 w 1688847"/>
                        <a:gd name="connsiteY16" fmla="*/ 1766 h 874139"/>
                        <a:gd name="connsiteX17" fmla="*/ 669479 w 1688847"/>
                        <a:gd name="connsiteY17" fmla="*/ 9386 h 874139"/>
                        <a:gd name="connsiteX18" fmla="*/ 461834 w 1688847"/>
                        <a:gd name="connsiteY18" fmla="*/ 79871 h 874139"/>
                        <a:gd name="connsiteX19" fmla="*/ 252284 w 1688847"/>
                        <a:gd name="connsiteY19" fmla="*/ 205601 h 874139"/>
                        <a:gd name="connsiteX20" fmla="*/ 115124 w 1688847"/>
                        <a:gd name="connsiteY20" fmla="*/ 369431 h 874139"/>
                        <a:gd name="connsiteX21" fmla="*/ 27494 w 1688847"/>
                        <a:gd name="connsiteY21" fmla="*/ 548501 h 874139"/>
                        <a:gd name="connsiteX22" fmla="*/ 824 w 1688847"/>
                        <a:gd name="connsiteY22" fmla="*/ 826631 h 874139"/>
                        <a:gd name="connsiteX23" fmla="*/ 52259 w 1688847"/>
                        <a:gd name="connsiteY23" fmla="*/ 860921 h 874139"/>
                        <a:gd name="connsiteX24" fmla="*/ 115124 w 1688847"/>
                        <a:gd name="connsiteY24" fmla="*/ 845681 h 874139"/>
                        <a:gd name="connsiteX25" fmla="*/ 160844 w 1688847"/>
                        <a:gd name="connsiteY25" fmla="*/ 554216 h 874139"/>
                        <a:gd name="connsiteX26" fmla="*/ 183704 w 1688847"/>
                        <a:gd name="connsiteY26" fmla="*/ 542786 h 874139"/>
                        <a:gd name="connsiteX0" fmla="*/ 183704 w 1688847"/>
                        <a:gd name="connsiteY0" fmla="*/ 542786 h 874139"/>
                        <a:gd name="connsiteX1" fmla="*/ 301814 w 1688847"/>
                        <a:gd name="connsiteY1" fmla="*/ 338951 h 874139"/>
                        <a:gd name="connsiteX2" fmla="*/ 412304 w 1688847"/>
                        <a:gd name="connsiteY2" fmla="*/ 226556 h 874139"/>
                        <a:gd name="connsiteX3" fmla="*/ 568514 w 1688847"/>
                        <a:gd name="connsiteY3" fmla="*/ 131306 h 874139"/>
                        <a:gd name="connsiteX4" fmla="*/ 781874 w 1688847"/>
                        <a:gd name="connsiteY4" fmla="*/ 72251 h 874139"/>
                        <a:gd name="connsiteX5" fmla="*/ 1079054 w 1688847"/>
                        <a:gd name="connsiteY5" fmla="*/ 95111 h 874139"/>
                        <a:gd name="connsiteX6" fmla="*/ 1309559 w 1688847"/>
                        <a:gd name="connsiteY6" fmla="*/ 175121 h 874139"/>
                        <a:gd name="connsiteX7" fmla="*/ 1452434 w 1688847"/>
                        <a:gd name="connsiteY7" fmla="*/ 272276 h 874139"/>
                        <a:gd name="connsiteX8" fmla="*/ 1559114 w 1688847"/>
                        <a:gd name="connsiteY8" fmla="*/ 422771 h 874139"/>
                        <a:gd name="connsiteX9" fmla="*/ 1633409 w 1688847"/>
                        <a:gd name="connsiteY9" fmla="*/ 516116 h 874139"/>
                        <a:gd name="connsiteX10" fmla="*/ 1688654 w 1688847"/>
                        <a:gd name="connsiteY10" fmla="*/ 525641 h 874139"/>
                        <a:gd name="connsiteX11" fmla="*/ 1646744 w 1688847"/>
                        <a:gd name="connsiteY11" fmla="*/ 424676 h 874139"/>
                        <a:gd name="connsiteX12" fmla="*/ 1526729 w 1688847"/>
                        <a:gd name="connsiteY12" fmla="*/ 270371 h 874139"/>
                        <a:gd name="connsiteX13" fmla="*/ 1406714 w 1688847"/>
                        <a:gd name="connsiteY13" fmla="*/ 140831 h 874139"/>
                        <a:gd name="connsiteX14" fmla="*/ 1286699 w 1688847"/>
                        <a:gd name="connsiteY14" fmla="*/ 70346 h 874139"/>
                        <a:gd name="connsiteX15" fmla="*/ 1088579 w 1688847"/>
                        <a:gd name="connsiteY15" fmla="*/ 18911 h 874139"/>
                        <a:gd name="connsiteX16" fmla="*/ 879029 w 1688847"/>
                        <a:gd name="connsiteY16" fmla="*/ 1766 h 874139"/>
                        <a:gd name="connsiteX17" fmla="*/ 669479 w 1688847"/>
                        <a:gd name="connsiteY17" fmla="*/ 9386 h 874139"/>
                        <a:gd name="connsiteX18" fmla="*/ 461834 w 1688847"/>
                        <a:gd name="connsiteY18" fmla="*/ 79871 h 874139"/>
                        <a:gd name="connsiteX19" fmla="*/ 252284 w 1688847"/>
                        <a:gd name="connsiteY19" fmla="*/ 205601 h 874139"/>
                        <a:gd name="connsiteX20" fmla="*/ 115124 w 1688847"/>
                        <a:gd name="connsiteY20" fmla="*/ 369431 h 874139"/>
                        <a:gd name="connsiteX21" fmla="*/ 27494 w 1688847"/>
                        <a:gd name="connsiteY21" fmla="*/ 548501 h 874139"/>
                        <a:gd name="connsiteX22" fmla="*/ 824 w 1688847"/>
                        <a:gd name="connsiteY22" fmla="*/ 826631 h 874139"/>
                        <a:gd name="connsiteX23" fmla="*/ 52259 w 1688847"/>
                        <a:gd name="connsiteY23" fmla="*/ 860921 h 874139"/>
                        <a:gd name="connsiteX24" fmla="*/ 115124 w 1688847"/>
                        <a:gd name="connsiteY24" fmla="*/ 845681 h 874139"/>
                        <a:gd name="connsiteX25" fmla="*/ 183704 w 1688847"/>
                        <a:gd name="connsiteY25" fmla="*/ 542786 h 874139"/>
                        <a:gd name="connsiteX0" fmla="*/ 183704 w 1688847"/>
                        <a:gd name="connsiteY0" fmla="*/ 542786 h 874672"/>
                        <a:gd name="connsiteX1" fmla="*/ 301814 w 1688847"/>
                        <a:gd name="connsiteY1" fmla="*/ 338951 h 874672"/>
                        <a:gd name="connsiteX2" fmla="*/ 412304 w 1688847"/>
                        <a:gd name="connsiteY2" fmla="*/ 226556 h 874672"/>
                        <a:gd name="connsiteX3" fmla="*/ 568514 w 1688847"/>
                        <a:gd name="connsiteY3" fmla="*/ 131306 h 874672"/>
                        <a:gd name="connsiteX4" fmla="*/ 781874 w 1688847"/>
                        <a:gd name="connsiteY4" fmla="*/ 72251 h 874672"/>
                        <a:gd name="connsiteX5" fmla="*/ 1079054 w 1688847"/>
                        <a:gd name="connsiteY5" fmla="*/ 95111 h 874672"/>
                        <a:gd name="connsiteX6" fmla="*/ 1309559 w 1688847"/>
                        <a:gd name="connsiteY6" fmla="*/ 175121 h 874672"/>
                        <a:gd name="connsiteX7" fmla="*/ 1452434 w 1688847"/>
                        <a:gd name="connsiteY7" fmla="*/ 272276 h 874672"/>
                        <a:gd name="connsiteX8" fmla="*/ 1559114 w 1688847"/>
                        <a:gd name="connsiteY8" fmla="*/ 422771 h 874672"/>
                        <a:gd name="connsiteX9" fmla="*/ 1633409 w 1688847"/>
                        <a:gd name="connsiteY9" fmla="*/ 516116 h 874672"/>
                        <a:gd name="connsiteX10" fmla="*/ 1688654 w 1688847"/>
                        <a:gd name="connsiteY10" fmla="*/ 525641 h 874672"/>
                        <a:gd name="connsiteX11" fmla="*/ 1646744 w 1688847"/>
                        <a:gd name="connsiteY11" fmla="*/ 424676 h 874672"/>
                        <a:gd name="connsiteX12" fmla="*/ 1526729 w 1688847"/>
                        <a:gd name="connsiteY12" fmla="*/ 270371 h 874672"/>
                        <a:gd name="connsiteX13" fmla="*/ 1406714 w 1688847"/>
                        <a:gd name="connsiteY13" fmla="*/ 140831 h 874672"/>
                        <a:gd name="connsiteX14" fmla="*/ 1286699 w 1688847"/>
                        <a:gd name="connsiteY14" fmla="*/ 70346 h 874672"/>
                        <a:gd name="connsiteX15" fmla="*/ 1088579 w 1688847"/>
                        <a:gd name="connsiteY15" fmla="*/ 18911 h 874672"/>
                        <a:gd name="connsiteX16" fmla="*/ 879029 w 1688847"/>
                        <a:gd name="connsiteY16" fmla="*/ 1766 h 874672"/>
                        <a:gd name="connsiteX17" fmla="*/ 669479 w 1688847"/>
                        <a:gd name="connsiteY17" fmla="*/ 9386 h 874672"/>
                        <a:gd name="connsiteX18" fmla="*/ 461834 w 1688847"/>
                        <a:gd name="connsiteY18" fmla="*/ 79871 h 874672"/>
                        <a:gd name="connsiteX19" fmla="*/ 252284 w 1688847"/>
                        <a:gd name="connsiteY19" fmla="*/ 205601 h 874672"/>
                        <a:gd name="connsiteX20" fmla="*/ 115124 w 1688847"/>
                        <a:gd name="connsiteY20" fmla="*/ 369431 h 874672"/>
                        <a:gd name="connsiteX21" fmla="*/ 27494 w 1688847"/>
                        <a:gd name="connsiteY21" fmla="*/ 548501 h 874672"/>
                        <a:gd name="connsiteX22" fmla="*/ 824 w 1688847"/>
                        <a:gd name="connsiteY22" fmla="*/ 826631 h 874672"/>
                        <a:gd name="connsiteX23" fmla="*/ 52259 w 1688847"/>
                        <a:gd name="connsiteY23" fmla="*/ 860921 h 874672"/>
                        <a:gd name="connsiteX24" fmla="*/ 115124 w 1688847"/>
                        <a:gd name="connsiteY24" fmla="*/ 845681 h 874672"/>
                        <a:gd name="connsiteX25" fmla="*/ 170369 w 1688847"/>
                        <a:gd name="connsiteY25" fmla="*/ 546596 h 874672"/>
                        <a:gd name="connsiteX26" fmla="*/ 183704 w 1688847"/>
                        <a:gd name="connsiteY26" fmla="*/ 542786 h 874672"/>
                        <a:gd name="connsiteX0" fmla="*/ 183704 w 1688847"/>
                        <a:gd name="connsiteY0" fmla="*/ 542786 h 874672"/>
                        <a:gd name="connsiteX1" fmla="*/ 301814 w 1688847"/>
                        <a:gd name="connsiteY1" fmla="*/ 338951 h 874672"/>
                        <a:gd name="connsiteX2" fmla="*/ 412304 w 1688847"/>
                        <a:gd name="connsiteY2" fmla="*/ 226556 h 874672"/>
                        <a:gd name="connsiteX3" fmla="*/ 568514 w 1688847"/>
                        <a:gd name="connsiteY3" fmla="*/ 131306 h 874672"/>
                        <a:gd name="connsiteX4" fmla="*/ 781874 w 1688847"/>
                        <a:gd name="connsiteY4" fmla="*/ 72251 h 874672"/>
                        <a:gd name="connsiteX5" fmla="*/ 1079054 w 1688847"/>
                        <a:gd name="connsiteY5" fmla="*/ 95111 h 874672"/>
                        <a:gd name="connsiteX6" fmla="*/ 1309559 w 1688847"/>
                        <a:gd name="connsiteY6" fmla="*/ 175121 h 874672"/>
                        <a:gd name="connsiteX7" fmla="*/ 1452434 w 1688847"/>
                        <a:gd name="connsiteY7" fmla="*/ 272276 h 874672"/>
                        <a:gd name="connsiteX8" fmla="*/ 1559114 w 1688847"/>
                        <a:gd name="connsiteY8" fmla="*/ 422771 h 874672"/>
                        <a:gd name="connsiteX9" fmla="*/ 1633409 w 1688847"/>
                        <a:gd name="connsiteY9" fmla="*/ 516116 h 874672"/>
                        <a:gd name="connsiteX10" fmla="*/ 1688654 w 1688847"/>
                        <a:gd name="connsiteY10" fmla="*/ 525641 h 874672"/>
                        <a:gd name="connsiteX11" fmla="*/ 1646744 w 1688847"/>
                        <a:gd name="connsiteY11" fmla="*/ 424676 h 874672"/>
                        <a:gd name="connsiteX12" fmla="*/ 1526729 w 1688847"/>
                        <a:gd name="connsiteY12" fmla="*/ 270371 h 874672"/>
                        <a:gd name="connsiteX13" fmla="*/ 1406714 w 1688847"/>
                        <a:gd name="connsiteY13" fmla="*/ 140831 h 874672"/>
                        <a:gd name="connsiteX14" fmla="*/ 1286699 w 1688847"/>
                        <a:gd name="connsiteY14" fmla="*/ 70346 h 874672"/>
                        <a:gd name="connsiteX15" fmla="*/ 1088579 w 1688847"/>
                        <a:gd name="connsiteY15" fmla="*/ 18911 h 874672"/>
                        <a:gd name="connsiteX16" fmla="*/ 879029 w 1688847"/>
                        <a:gd name="connsiteY16" fmla="*/ 1766 h 874672"/>
                        <a:gd name="connsiteX17" fmla="*/ 669479 w 1688847"/>
                        <a:gd name="connsiteY17" fmla="*/ 9386 h 874672"/>
                        <a:gd name="connsiteX18" fmla="*/ 461834 w 1688847"/>
                        <a:gd name="connsiteY18" fmla="*/ 79871 h 874672"/>
                        <a:gd name="connsiteX19" fmla="*/ 252284 w 1688847"/>
                        <a:gd name="connsiteY19" fmla="*/ 205601 h 874672"/>
                        <a:gd name="connsiteX20" fmla="*/ 115124 w 1688847"/>
                        <a:gd name="connsiteY20" fmla="*/ 369431 h 874672"/>
                        <a:gd name="connsiteX21" fmla="*/ 27494 w 1688847"/>
                        <a:gd name="connsiteY21" fmla="*/ 548501 h 874672"/>
                        <a:gd name="connsiteX22" fmla="*/ 824 w 1688847"/>
                        <a:gd name="connsiteY22" fmla="*/ 826631 h 874672"/>
                        <a:gd name="connsiteX23" fmla="*/ 52259 w 1688847"/>
                        <a:gd name="connsiteY23" fmla="*/ 860921 h 874672"/>
                        <a:gd name="connsiteX24" fmla="*/ 115124 w 1688847"/>
                        <a:gd name="connsiteY24" fmla="*/ 845681 h 874672"/>
                        <a:gd name="connsiteX25" fmla="*/ 183704 w 1688847"/>
                        <a:gd name="connsiteY25" fmla="*/ 542786 h 87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688847" h="874672">
                          <a:moveTo>
                            <a:pt x="183704" y="542786"/>
                          </a:moveTo>
                          <a:cubicBezTo>
                            <a:pt x="214819" y="458331"/>
                            <a:pt x="263714" y="391656"/>
                            <a:pt x="301814" y="338951"/>
                          </a:cubicBezTo>
                          <a:cubicBezTo>
                            <a:pt x="339914" y="286246"/>
                            <a:pt x="367854" y="261163"/>
                            <a:pt x="412304" y="226556"/>
                          </a:cubicBezTo>
                          <a:cubicBezTo>
                            <a:pt x="456754" y="191949"/>
                            <a:pt x="506919" y="157023"/>
                            <a:pt x="568514" y="131306"/>
                          </a:cubicBezTo>
                          <a:cubicBezTo>
                            <a:pt x="630109" y="105589"/>
                            <a:pt x="696784" y="78283"/>
                            <a:pt x="781874" y="72251"/>
                          </a:cubicBezTo>
                          <a:cubicBezTo>
                            <a:pt x="866964" y="66218"/>
                            <a:pt x="991107" y="77966"/>
                            <a:pt x="1079054" y="95111"/>
                          </a:cubicBezTo>
                          <a:cubicBezTo>
                            <a:pt x="1167001" y="112256"/>
                            <a:pt x="1247329" y="145593"/>
                            <a:pt x="1309559" y="175121"/>
                          </a:cubicBezTo>
                          <a:cubicBezTo>
                            <a:pt x="1371789" y="204649"/>
                            <a:pt x="1410842" y="231001"/>
                            <a:pt x="1452434" y="272276"/>
                          </a:cubicBezTo>
                          <a:cubicBezTo>
                            <a:pt x="1494027" y="313551"/>
                            <a:pt x="1528952" y="382131"/>
                            <a:pt x="1559114" y="422771"/>
                          </a:cubicBezTo>
                          <a:cubicBezTo>
                            <a:pt x="1589277" y="463411"/>
                            <a:pt x="1611819" y="498971"/>
                            <a:pt x="1633409" y="516116"/>
                          </a:cubicBezTo>
                          <a:cubicBezTo>
                            <a:pt x="1654999" y="533261"/>
                            <a:pt x="1686432" y="540881"/>
                            <a:pt x="1688654" y="525641"/>
                          </a:cubicBezTo>
                          <a:cubicBezTo>
                            <a:pt x="1690877" y="510401"/>
                            <a:pt x="1673731" y="467221"/>
                            <a:pt x="1646744" y="424676"/>
                          </a:cubicBezTo>
                          <a:cubicBezTo>
                            <a:pt x="1619757" y="382131"/>
                            <a:pt x="1566734" y="317678"/>
                            <a:pt x="1526729" y="270371"/>
                          </a:cubicBezTo>
                          <a:cubicBezTo>
                            <a:pt x="1486724" y="223064"/>
                            <a:pt x="1446719" y="174168"/>
                            <a:pt x="1406714" y="140831"/>
                          </a:cubicBezTo>
                          <a:cubicBezTo>
                            <a:pt x="1366709" y="107493"/>
                            <a:pt x="1339722" y="90666"/>
                            <a:pt x="1286699" y="70346"/>
                          </a:cubicBezTo>
                          <a:cubicBezTo>
                            <a:pt x="1233676" y="50026"/>
                            <a:pt x="1156524" y="30341"/>
                            <a:pt x="1088579" y="18911"/>
                          </a:cubicBezTo>
                          <a:cubicBezTo>
                            <a:pt x="1020634" y="7481"/>
                            <a:pt x="948879" y="3353"/>
                            <a:pt x="879029" y="1766"/>
                          </a:cubicBezTo>
                          <a:cubicBezTo>
                            <a:pt x="809179" y="178"/>
                            <a:pt x="739011" y="-3631"/>
                            <a:pt x="669479" y="9386"/>
                          </a:cubicBezTo>
                          <a:cubicBezTo>
                            <a:pt x="599947" y="22403"/>
                            <a:pt x="531367" y="47168"/>
                            <a:pt x="461834" y="79871"/>
                          </a:cubicBezTo>
                          <a:cubicBezTo>
                            <a:pt x="392302" y="112573"/>
                            <a:pt x="310069" y="157341"/>
                            <a:pt x="252284" y="205601"/>
                          </a:cubicBezTo>
                          <a:cubicBezTo>
                            <a:pt x="194499" y="253861"/>
                            <a:pt x="152589" y="312281"/>
                            <a:pt x="115124" y="369431"/>
                          </a:cubicBezTo>
                          <a:cubicBezTo>
                            <a:pt x="77659" y="426581"/>
                            <a:pt x="46544" y="472301"/>
                            <a:pt x="27494" y="548501"/>
                          </a:cubicBezTo>
                          <a:cubicBezTo>
                            <a:pt x="8444" y="624701"/>
                            <a:pt x="-3303" y="774561"/>
                            <a:pt x="824" y="826631"/>
                          </a:cubicBezTo>
                          <a:cubicBezTo>
                            <a:pt x="4951" y="878701"/>
                            <a:pt x="33209" y="857746"/>
                            <a:pt x="52259" y="860921"/>
                          </a:cubicBezTo>
                          <a:cubicBezTo>
                            <a:pt x="71309" y="864096"/>
                            <a:pt x="95439" y="898068"/>
                            <a:pt x="115124" y="845681"/>
                          </a:cubicBezTo>
                          <a:cubicBezTo>
                            <a:pt x="137031" y="792659"/>
                            <a:pt x="152589" y="627241"/>
                            <a:pt x="183704" y="542786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286" name="자유형 359">
                      <a:extLst>
                        <a:ext uri="{FF2B5EF4-FFF2-40B4-BE49-F238E27FC236}">
                          <a16:creationId xmlns:a16="http://schemas.microsoft.com/office/drawing/2014/main" id="{A24644B6-0296-40A5-B076-7687C28F9E41}"/>
                        </a:ext>
                      </a:extLst>
                    </p:cNvPr>
                    <p:cNvSpPr/>
                    <p:nvPr/>
                  </p:nvSpPr>
                  <p:spPr>
                    <a:xfrm rot="1440000" flipH="1">
                      <a:off x="5603224" y="3153558"/>
                      <a:ext cx="121542" cy="119405"/>
                    </a:xfrm>
                    <a:custGeom>
                      <a:avLst/>
                      <a:gdLst>
                        <a:gd name="connsiteX0" fmla="*/ 2940 w 1626978"/>
                        <a:gd name="connsiteY0" fmla="*/ 851337 h 1598627"/>
                        <a:gd name="connsiteX1" fmla="*/ 13100 w 1626978"/>
                        <a:gd name="connsiteY1" fmla="*/ 653217 h 1598627"/>
                        <a:gd name="connsiteX2" fmla="*/ 114700 w 1626978"/>
                        <a:gd name="connsiteY2" fmla="*/ 399217 h 1598627"/>
                        <a:gd name="connsiteX3" fmla="*/ 251860 w 1626978"/>
                        <a:gd name="connsiteY3" fmla="*/ 221417 h 1598627"/>
                        <a:gd name="connsiteX4" fmla="*/ 455060 w 1626978"/>
                        <a:gd name="connsiteY4" fmla="*/ 69017 h 1598627"/>
                        <a:gd name="connsiteX5" fmla="*/ 714140 w 1626978"/>
                        <a:gd name="connsiteY5" fmla="*/ 2977 h 1598627"/>
                        <a:gd name="connsiteX6" fmla="*/ 998620 w 1626978"/>
                        <a:gd name="connsiteY6" fmla="*/ 18217 h 1598627"/>
                        <a:gd name="connsiteX7" fmla="*/ 1222140 w 1626978"/>
                        <a:gd name="connsiteY7" fmla="*/ 79177 h 1598627"/>
                        <a:gd name="connsiteX8" fmla="*/ 1430420 w 1626978"/>
                        <a:gd name="connsiteY8" fmla="*/ 262057 h 1598627"/>
                        <a:gd name="connsiteX9" fmla="*/ 1557420 w 1626978"/>
                        <a:gd name="connsiteY9" fmla="*/ 429697 h 1598627"/>
                        <a:gd name="connsiteX10" fmla="*/ 1618380 w 1626978"/>
                        <a:gd name="connsiteY10" fmla="*/ 673537 h 1598627"/>
                        <a:gd name="connsiteX11" fmla="*/ 1618380 w 1626978"/>
                        <a:gd name="connsiteY11" fmla="*/ 891977 h 1598627"/>
                        <a:gd name="connsiteX12" fmla="*/ 1542180 w 1626978"/>
                        <a:gd name="connsiteY12" fmla="*/ 1130737 h 1598627"/>
                        <a:gd name="connsiteX13" fmla="*/ 1445660 w 1626978"/>
                        <a:gd name="connsiteY13" fmla="*/ 1298377 h 1598627"/>
                        <a:gd name="connsiteX14" fmla="*/ 1262780 w 1626978"/>
                        <a:gd name="connsiteY14" fmla="*/ 1440617 h 1598627"/>
                        <a:gd name="connsiteX15" fmla="*/ 988460 w 1626978"/>
                        <a:gd name="connsiteY15" fmla="*/ 1577777 h 1598627"/>
                        <a:gd name="connsiteX16" fmla="*/ 785260 w 1626978"/>
                        <a:gd name="connsiteY16" fmla="*/ 1593017 h 1598627"/>
                        <a:gd name="connsiteX17" fmla="*/ 500780 w 1626978"/>
                        <a:gd name="connsiteY17" fmla="*/ 1526977 h 1598627"/>
                        <a:gd name="connsiteX18" fmla="*/ 322980 w 1626978"/>
                        <a:gd name="connsiteY18" fmla="*/ 1435537 h 1598627"/>
                        <a:gd name="connsiteX19" fmla="*/ 165500 w 1626978"/>
                        <a:gd name="connsiteY19" fmla="*/ 1252657 h 1598627"/>
                        <a:gd name="connsiteX20" fmla="*/ 89300 w 1626978"/>
                        <a:gd name="connsiteY20" fmla="*/ 1059617 h 1598627"/>
                        <a:gd name="connsiteX21" fmla="*/ 28340 w 1626978"/>
                        <a:gd name="connsiteY21" fmla="*/ 917377 h 1598627"/>
                        <a:gd name="connsiteX22" fmla="*/ 2940 w 1626978"/>
                        <a:gd name="connsiteY22" fmla="*/ 851337 h 1598627"/>
                        <a:gd name="connsiteX0" fmla="*/ 3202 w 1627240"/>
                        <a:gd name="connsiteY0" fmla="*/ 851337 h 1598627"/>
                        <a:gd name="connsiteX1" fmla="*/ 13362 w 1627240"/>
                        <a:gd name="connsiteY1" fmla="*/ 653217 h 1598627"/>
                        <a:gd name="connsiteX2" fmla="*/ 114962 w 1627240"/>
                        <a:gd name="connsiteY2" fmla="*/ 399217 h 1598627"/>
                        <a:gd name="connsiteX3" fmla="*/ 252122 w 1627240"/>
                        <a:gd name="connsiteY3" fmla="*/ 221417 h 1598627"/>
                        <a:gd name="connsiteX4" fmla="*/ 455322 w 1627240"/>
                        <a:gd name="connsiteY4" fmla="*/ 69017 h 1598627"/>
                        <a:gd name="connsiteX5" fmla="*/ 714402 w 1627240"/>
                        <a:gd name="connsiteY5" fmla="*/ 2977 h 1598627"/>
                        <a:gd name="connsiteX6" fmla="*/ 998882 w 1627240"/>
                        <a:gd name="connsiteY6" fmla="*/ 18217 h 1598627"/>
                        <a:gd name="connsiteX7" fmla="*/ 1222402 w 1627240"/>
                        <a:gd name="connsiteY7" fmla="*/ 79177 h 1598627"/>
                        <a:gd name="connsiteX8" fmla="*/ 1430682 w 1627240"/>
                        <a:gd name="connsiteY8" fmla="*/ 262057 h 1598627"/>
                        <a:gd name="connsiteX9" fmla="*/ 1557682 w 1627240"/>
                        <a:gd name="connsiteY9" fmla="*/ 429697 h 1598627"/>
                        <a:gd name="connsiteX10" fmla="*/ 1618642 w 1627240"/>
                        <a:gd name="connsiteY10" fmla="*/ 673537 h 1598627"/>
                        <a:gd name="connsiteX11" fmla="*/ 1618642 w 1627240"/>
                        <a:gd name="connsiteY11" fmla="*/ 891977 h 1598627"/>
                        <a:gd name="connsiteX12" fmla="*/ 1542442 w 1627240"/>
                        <a:gd name="connsiteY12" fmla="*/ 1130737 h 1598627"/>
                        <a:gd name="connsiteX13" fmla="*/ 1445922 w 1627240"/>
                        <a:gd name="connsiteY13" fmla="*/ 1298377 h 1598627"/>
                        <a:gd name="connsiteX14" fmla="*/ 1263042 w 1627240"/>
                        <a:gd name="connsiteY14" fmla="*/ 1440617 h 1598627"/>
                        <a:gd name="connsiteX15" fmla="*/ 988722 w 1627240"/>
                        <a:gd name="connsiteY15" fmla="*/ 1577777 h 1598627"/>
                        <a:gd name="connsiteX16" fmla="*/ 785522 w 1627240"/>
                        <a:gd name="connsiteY16" fmla="*/ 1593017 h 1598627"/>
                        <a:gd name="connsiteX17" fmla="*/ 501042 w 1627240"/>
                        <a:gd name="connsiteY17" fmla="*/ 1526977 h 1598627"/>
                        <a:gd name="connsiteX18" fmla="*/ 323242 w 1627240"/>
                        <a:gd name="connsiteY18" fmla="*/ 1435537 h 1598627"/>
                        <a:gd name="connsiteX19" fmla="*/ 165762 w 1627240"/>
                        <a:gd name="connsiteY19" fmla="*/ 1252657 h 1598627"/>
                        <a:gd name="connsiteX20" fmla="*/ 89562 w 1627240"/>
                        <a:gd name="connsiteY20" fmla="*/ 1059617 h 1598627"/>
                        <a:gd name="connsiteX21" fmla="*/ 32412 w 1627240"/>
                        <a:gd name="connsiteY21" fmla="*/ 949762 h 1598627"/>
                        <a:gd name="connsiteX22" fmla="*/ 3202 w 1627240"/>
                        <a:gd name="connsiteY22" fmla="*/ 851337 h 1598627"/>
                        <a:gd name="connsiteX0" fmla="*/ 3202 w 1627240"/>
                        <a:gd name="connsiteY0" fmla="*/ 851337 h 1598627"/>
                        <a:gd name="connsiteX1" fmla="*/ 13362 w 1627240"/>
                        <a:gd name="connsiteY1" fmla="*/ 653217 h 1598627"/>
                        <a:gd name="connsiteX2" fmla="*/ 114962 w 1627240"/>
                        <a:gd name="connsiteY2" fmla="*/ 399217 h 1598627"/>
                        <a:gd name="connsiteX3" fmla="*/ 252122 w 1627240"/>
                        <a:gd name="connsiteY3" fmla="*/ 221417 h 1598627"/>
                        <a:gd name="connsiteX4" fmla="*/ 455322 w 1627240"/>
                        <a:gd name="connsiteY4" fmla="*/ 69017 h 1598627"/>
                        <a:gd name="connsiteX5" fmla="*/ 714402 w 1627240"/>
                        <a:gd name="connsiteY5" fmla="*/ 2977 h 1598627"/>
                        <a:gd name="connsiteX6" fmla="*/ 998882 w 1627240"/>
                        <a:gd name="connsiteY6" fmla="*/ 18217 h 1598627"/>
                        <a:gd name="connsiteX7" fmla="*/ 1222402 w 1627240"/>
                        <a:gd name="connsiteY7" fmla="*/ 79177 h 1598627"/>
                        <a:gd name="connsiteX8" fmla="*/ 1430682 w 1627240"/>
                        <a:gd name="connsiteY8" fmla="*/ 262057 h 1598627"/>
                        <a:gd name="connsiteX9" fmla="*/ 1557682 w 1627240"/>
                        <a:gd name="connsiteY9" fmla="*/ 429697 h 1598627"/>
                        <a:gd name="connsiteX10" fmla="*/ 1618642 w 1627240"/>
                        <a:gd name="connsiteY10" fmla="*/ 673537 h 1598627"/>
                        <a:gd name="connsiteX11" fmla="*/ 1618642 w 1627240"/>
                        <a:gd name="connsiteY11" fmla="*/ 891977 h 1598627"/>
                        <a:gd name="connsiteX12" fmla="*/ 1542442 w 1627240"/>
                        <a:gd name="connsiteY12" fmla="*/ 1130737 h 1598627"/>
                        <a:gd name="connsiteX13" fmla="*/ 1445922 w 1627240"/>
                        <a:gd name="connsiteY13" fmla="*/ 1298377 h 1598627"/>
                        <a:gd name="connsiteX14" fmla="*/ 1263042 w 1627240"/>
                        <a:gd name="connsiteY14" fmla="*/ 1440617 h 1598627"/>
                        <a:gd name="connsiteX15" fmla="*/ 988722 w 1627240"/>
                        <a:gd name="connsiteY15" fmla="*/ 1577777 h 1598627"/>
                        <a:gd name="connsiteX16" fmla="*/ 785522 w 1627240"/>
                        <a:gd name="connsiteY16" fmla="*/ 1593017 h 1598627"/>
                        <a:gd name="connsiteX17" fmla="*/ 501042 w 1627240"/>
                        <a:gd name="connsiteY17" fmla="*/ 1526977 h 1598627"/>
                        <a:gd name="connsiteX18" fmla="*/ 323242 w 1627240"/>
                        <a:gd name="connsiteY18" fmla="*/ 1435537 h 1598627"/>
                        <a:gd name="connsiteX19" fmla="*/ 165762 w 1627240"/>
                        <a:gd name="connsiteY19" fmla="*/ 1252657 h 1598627"/>
                        <a:gd name="connsiteX20" fmla="*/ 76227 w 1627240"/>
                        <a:gd name="connsiteY20" fmla="*/ 1069142 h 1598627"/>
                        <a:gd name="connsiteX21" fmla="*/ 32412 w 1627240"/>
                        <a:gd name="connsiteY21" fmla="*/ 949762 h 1598627"/>
                        <a:gd name="connsiteX22" fmla="*/ 3202 w 1627240"/>
                        <a:gd name="connsiteY22" fmla="*/ 851337 h 1598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627240" h="1598627">
                          <a:moveTo>
                            <a:pt x="3202" y="851337"/>
                          </a:moveTo>
                          <a:cubicBezTo>
                            <a:pt x="27" y="801913"/>
                            <a:pt x="-5265" y="728570"/>
                            <a:pt x="13362" y="653217"/>
                          </a:cubicBezTo>
                          <a:cubicBezTo>
                            <a:pt x="31989" y="577864"/>
                            <a:pt x="75169" y="471184"/>
                            <a:pt x="114962" y="399217"/>
                          </a:cubicBezTo>
                          <a:cubicBezTo>
                            <a:pt x="154755" y="327250"/>
                            <a:pt x="195395" y="276450"/>
                            <a:pt x="252122" y="221417"/>
                          </a:cubicBezTo>
                          <a:cubicBezTo>
                            <a:pt x="308849" y="166384"/>
                            <a:pt x="378275" y="105424"/>
                            <a:pt x="455322" y="69017"/>
                          </a:cubicBezTo>
                          <a:cubicBezTo>
                            <a:pt x="532369" y="32610"/>
                            <a:pt x="623809" y="11444"/>
                            <a:pt x="714402" y="2977"/>
                          </a:cubicBezTo>
                          <a:cubicBezTo>
                            <a:pt x="804995" y="-5490"/>
                            <a:pt x="914215" y="5517"/>
                            <a:pt x="998882" y="18217"/>
                          </a:cubicBezTo>
                          <a:cubicBezTo>
                            <a:pt x="1083549" y="30917"/>
                            <a:pt x="1150435" y="38537"/>
                            <a:pt x="1222402" y="79177"/>
                          </a:cubicBezTo>
                          <a:cubicBezTo>
                            <a:pt x="1294369" y="119817"/>
                            <a:pt x="1374802" y="203637"/>
                            <a:pt x="1430682" y="262057"/>
                          </a:cubicBezTo>
                          <a:cubicBezTo>
                            <a:pt x="1486562" y="320477"/>
                            <a:pt x="1526355" y="361117"/>
                            <a:pt x="1557682" y="429697"/>
                          </a:cubicBezTo>
                          <a:cubicBezTo>
                            <a:pt x="1589009" y="498277"/>
                            <a:pt x="1608482" y="596490"/>
                            <a:pt x="1618642" y="673537"/>
                          </a:cubicBezTo>
                          <a:cubicBezTo>
                            <a:pt x="1628802" y="750584"/>
                            <a:pt x="1631342" y="815777"/>
                            <a:pt x="1618642" y="891977"/>
                          </a:cubicBezTo>
                          <a:cubicBezTo>
                            <a:pt x="1605942" y="968177"/>
                            <a:pt x="1571229" y="1063004"/>
                            <a:pt x="1542442" y="1130737"/>
                          </a:cubicBezTo>
                          <a:cubicBezTo>
                            <a:pt x="1513655" y="1198470"/>
                            <a:pt x="1492489" y="1246730"/>
                            <a:pt x="1445922" y="1298377"/>
                          </a:cubicBezTo>
                          <a:cubicBezTo>
                            <a:pt x="1399355" y="1350024"/>
                            <a:pt x="1339242" y="1394050"/>
                            <a:pt x="1263042" y="1440617"/>
                          </a:cubicBezTo>
                          <a:cubicBezTo>
                            <a:pt x="1186842" y="1487184"/>
                            <a:pt x="1068308" y="1552377"/>
                            <a:pt x="988722" y="1577777"/>
                          </a:cubicBezTo>
                          <a:cubicBezTo>
                            <a:pt x="909136" y="1603177"/>
                            <a:pt x="866802" y="1601484"/>
                            <a:pt x="785522" y="1593017"/>
                          </a:cubicBezTo>
                          <a:cubicBezTo>
                            <a:pt x="704242" y="1584550"/>
                            <a:pt x="578089" y="1553224"/>
                            <a:pt x="501042" y="1526977"/>
                          </a:cubicBezTo>
                          <a:cubicBezTo>
                            <a:pt x="423995" y="1500730"/>
                            <a:pt x="379122" y="1481257"/>
                            <a:pt x="323242" y="1435537"/>
                          </a:cubicBezTo>
                          <a:cubicBezTo>
                            <a:pt x="267362" y="1389817"/>
                            <a:pt x="206931" y="1313723"/>
                            <a:pt x="165762" y="1252657"/>
                          </a:cubicBezTo>
                          <a:cubicBezTo>
                            <a:pt x="124593" y="1191591"/>
                            <a:pt x="99087" y="1125022"/>
                            <a:pt x="76227" y="1069142"/>
                          </a:cubicBezTo>
                          <a:cubicBezTo>
                            <a:pt x="53367" y="1013262"/>
                            <a:pt x="44583" y="986063"/>
                            <a:pt x="32412" y="949762"/>
                          </a:cubicBezTo>
                          <a:cubicBezTo>
                            <a:pt x="20241" y="913461"/>
                            <a:pt x="6377" y="900761"/>
                            <a:pt x="3202" y="851337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7" name="자유형 360">
                      <a:extLst>
                        <a:ext uri="{FF2B5EF4-FFF2-40B4-BE49-F238E27FC236}">
                          <a16:creationId xmlns:a16="http://schemas.microsoft.com/office/drawing/2014/main" id="{A245FF05-18CD-4F86-8492-9146CF0B345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142520" y="3304028"/>
                      <a:ext cx="174037" cy="363875"/>
                    </a:xfrm>
                    <a:custGeom>
                      <a:avLst/>
                      <a:gdLst>
                        <a:gd name="connsiteX0" fmla="*/ 169774 w 174037"/>
                        <a:gd name="connsiteY0" fmla="*/ 3122 h 363875"/>
                        <a:gd name="connsiteX1" fmla="*/ 49759 w 174037"/>
                        <a:gd name="connsiteY1" fmla="*/ 233627 h 363875"/>
                        <a:gd name="connsiteX2" fmla="*/ 229 w 174037"/>
                        <a:gd name="connsiteY2" fmla="*/ 353642 h 363875"/>
                        <a:gd name="connsiteX3" fmla="*/ 34519 w 174037"/>
                        <a:gd name="connsiteY3" fmla="*/ 338402 h 363875"/>
                        <a:gd name="connsiteX4" fmla="*/ 106909 w 174037"/>
                        <a:gd name="connsiteY4" fmla="*/ 186002 h 363875"/>
                        <a:gd name="connsiteX5" fmla="*/ 145009 w 174037"/>
                        <a:gd name="connsiteY5" fmla="*/ 104087 h 363875"/>
                        <a:gd name="connsiteX6" fmla="*/ 169774 w 174037"/>
                        <a:gd name="connsiteY6" fmla="*/ 3122 h 3638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4037" h="363875">
                          <a:moveTo>
                            <a:pt x="169774" y="3122"/>
                          </a:moveTo>
                          <a:cubicBezTo>
                            <a:pt x="153899" y="24712"/>
                            <a:pt x="78017" y="175207"/>
                            <a:pt x="49759" y="233627"/>
                          </a:cubicBezTo>
                          <a:cubicBezTo>
                            <a:pt x="21501" y="292047"/>
                            <a:pt x="2769" y="336179"/>
                            <a:pt x="229" y="353642"/>
                          </a:cubicBezTo>
                          <a:cubicBezTo>
                            <a:pt x="-2311" y="371105"/>
                            <a:pt x="16739" y="366342"/>
                            <a:pt x="34519" y="338402"/>
                          </a:cubicBezTo>
                          <a:cubicBezTo>
                            <a:pt x="52299" y="310462"/>
                            <a:pt x="88494" y="225055"/>
                            <a:pt x="106909" y="186002"/>
                          </a:cubicBezTo>
                          <a:cubicBezTo>
                            <a:pt x="125324" y="146950"/>
                            <a:pt x="137389" y="130122"/>
                            <a:pt x="145009" y="104087"/>
                          </a:cubicBezTo>
                          <a:cubicBezTo>
                            <a:pt x="152629" y="78052"/>
                            <a:pt x="185649" y="-18468"/>
                            <a:pt x="169774" y="3122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8" name="자유형 361">
                      <a:extLst>
                        <a:ext uri="{FF2B5EF4-FFF2-40B4-BE49-F238E27FC236}">
                          <a16:creationId xmlns:a16="http://schemas.microsoft.com/office/drawing/2014/main" id="{BE327246-358E-4118-BCB4-EE779A42979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271436" y="3620843"/>
                      <a:ext cx="211038" cy="52030"/>
                    </a:xfrm>
                    <a:custGeom>
                      <a:avLst/>
                      <a:gdLst>
                        <a:gd name="connsiteX0" fmla="*/ 83 w 211039"/>
                        <a:gd name="connsiteY0" fmla="*/ 2623 h 52031"/>
                        <a:gd name="connsiteX1" fmla="*/ 87713 w 211039"/>
                        <a:gd name="connsiteY1" fmla="*/ 6433 h 52031"/>
                        <a:gd name="connsiteX2" fmla="*/ 200108 w 211039"/>
                        <a:gd name="connsiteY2" fmla="*/ 8338 h 52031"/>
                        <a:gd name="connsiteX3" fmla="*/ 192488 w 211039"/>
                        <a:gd name="connsiteY3" fmla="*/ 48343 h 52031"/>
                        <a:gd name="connsiteX4" fmla="*/ 74378 w 211039"/>
                        <a:gd name="connsiteY4" fmla="*/ 50248 h 52031"/>
                        <a:gd name="connsiteX5" fmla="*/ 83 w 211039"/>
                        <a:gd name="connsiteY5" fmla="*/ 2623 h 520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1039" h="52031">
                          <a:moveTo>
                            <a:pt x="83" y="2623"/>
                          </a:moveTo>
                          <a:cubicBezTo>
                            <a:pt x="2305" y="-4679"/>
                            <a:pt x="54376" y="5481"/>
                            <a:pt x="87713" y="6433"/>
                          </a:cubicBezTo>
                          <a:cubicBezTo>
                            <a:pt x="121050" y="7385"/>
                            <a:pt x="182646" y="1353"/>
                            <a:pt x="200108" y="8338"/>
                          </a:cubicBezTo>
                          <a:cubicBezTo>
                            <a:pt x="217570" y="15323"/>
                            <a:pt x="213443" y="41358"/>
                            <a:pt x="192488" y="48343"/>
                          </a:cubicBezTo>
                          <a:cubicBezTo>
                            <a:pt x="171533" y="55328"/>
                            <a:pt x="108350" y="50248"/>
                            <a:pt x="74378" y="50248"/>
                          </a:cubicBezTo>
                          <a:cubicBezTo>
                            <a:pt x="40406" y="50248"/>
                            <a:pt x="-2139" y="9925"/>
                            <a:pt x="83" y="2623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9" name="자유형 362">
                      <a:extLst>
                        <a:ext uri="{FF2B5EF4-FFF2-40B4-BE49-F238E27FC236}">
                          <a16:creationId xmlns:a16="http://schemas.microsoft.com/office/drawing/2014/main" id="{B99E0947-A85F-4191-8CD8-008569E0A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9412" y="1918182"/>
                      <a:ext cx="593640" cy="1302699"/>
                    </a:xfrm>
                    <a:custGeom>
                      <a:avLst/>
                      <a:gdLst>
                        <a:gd name="connsiteX0" fmla="*/ 51708 w 593640"/>
                        <a:gd name="connsiteY0" fmla="*/ 12218 h 1302699"/>
                        <a:gd name="connsiteX1" fmla="*/ 117748 w 593640"/>
                        <a:gd name="connsiteY1" fmla="*/ 220498 h 1302699"/>
                        <a:gd name="connsiteX2" fmla="*/ 226968 w 593640"/>
                        <a:gd name="connsiteY2" fmla="*/ 464338 h 1302699"/>
                        <a:gd name="connsiteX3" fmla="*/ 323488 w 593640"/>
                        <a:gd name="connsiteY3" fmla="*/ 822478 h 1302699"/>
                        <a:gd name="connsiteX4" fmla="*/ 414928 w 593640"/>
                        <a:gd name="connsiteY4" fmla="*/ 1033298 h 1302699"/>
                        <a:gd name="connsiteX5" fmla="*/ 524148 w 593640"/>
                        <a:gd name="connsiteY5" fmla="*/ 1190778 h 1302699"/>
                        <a:gd name="connsiteX6" fmla="*/ 590188 w 593640"/>
                        <a:gd name="connsiteY6" fmla="*/ 1266978 h 1302699"/>
                        <a:gd name="connsiteX7" fmla="*/ 577488 w 593640"/>
                        <a:gd name="connsiteY7" fmla="*/ 1302538 h 1302699"/>
                        <a:gd name="connsiteX8" fmla="*/ 519068 w 593640"/>
                        <a:gd name="connsiteY8" fmla="*/ 1254278 h 1302699"/>
                        <a:gd name="connsiteX9" fmla="*/ 450488 w 593640"/>
                        <a:gd name="connsiteY9" fmla="*/ 1152678 h 1302699"/>
                        <a:gd name="connsiteX10" fmla="*/ 366668 w 593640"/>
                        <a:gd name="connsiteY10" fmla="*/ 1020598 h 1302699"/>
                        <a:gd name="connsiteX11" fmla="*/ 290468 w 593640"/>
                        <a:gd name="connsiteY11" fmla="*/ 863118 h 1302699"/>
                        <a:gd name="connsiteX12" fmla="*/ 234588 w 593640"/>
                        <a:gd name="connsiteY12" fmla="*/ 720878 h 1302699"/>
                        <a:gd name="connsiteX13" fmla="*/ 163468 w 593640"/>
                        <a:gd name="connsiteY13" fmla="*/ 527838 h 1302699"/>
                        <a:gd name="connsiteX14" fmla="*/ 97428 w 593640"/>
                        <a:gd name="connsiteY14" fmla="*/ 329718 h 1302699"/>
                        <a:gd name="connsiteX15" fmla="*/ 26308 w 593640"/>
                        <a:gd name="connsiteY15" fmla="*/ 151918 h 1302699"/>
                        <a:gd name="connsiteX16" fmla="*/ 908 w 593640"/>
                        <a:gd name="connsiteY16" fmla="*/ 37618 h 1302699"/>
                        <a:gd name="connsiteX17" fmla="*/ 51708 w 593640"/>
                        <a:gd name="connsiteY17" fmla="*/ 12218 h 1302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93640" h="1302699">
                          <a:moveTo>
                            <a:pt x="51708" y="12218"/>
                          </a:moveTo>
                          <a:cubicBezTo>
                            <a:pt x="71181" y="42698"/>
                            <a:pt x="88538" y="145145"/>
                            <a:pt x="117748" y="220498"/>
                          </a:cubicBezTo>
                          <a:cubicBezTo>
                            <a:pt x="146958" y="295851"/>
                            <a:pt x="192678" y="364008"/>
                            <a:pt x="226968" y="464338"/>
                          </a:cubicBezTo>
                          <a:cubicBezTo>
                            <a:pt x="261258" y="564668"/>
                            <a:pt x="292161" y="727651"/>
                            <a:pt x="323488" y="822478"/>
                          </a:cubicBezTo>
                          <a:cubicBezTo>
                            <a:pt x="354815" y="917305"/>
                            <a:pt x="381485" y="971915"/>
                            <a:pt x="414928" y="1033298"/>
                          </a:cubicBezTo>
                          <a:cubicBezTo>
                            <a:pt x="448371" y="1094681"/>
                            <a:pt x="494938" y="1151831"/>
                            <a:pt x="524148" y="1190778"/>
                          </a:cubicBezTo>
                          <a:cubicBezTo>
                            <a:pt x="553358" y="1229725"/>
                            <a:pt x="581298" y="1248351"/>
                            <a:pt x="590188" y="1266978"/>
                          </a:cubicBezTo>
                          <a:cubicBezTo>
                            <a:pt x="599078" y="1285605"/>
                            <a:pt x="589341" y="1304655"/>
                            <a:pt x="577488" y="1302538"/>
                          </a:cubicBezTo>
                          <a:cubicBezTo>
                            <a:pt x="565635" y="1300421"/>
                            <a:pt x="540235" y="1279255"/>
                            <a:pt x="519068" y="1254278"/>
                          </a:cubicBezTo>
                          <a:cubicBezTo>
                            <a:pt x="497901" y="1229301"/>
                            <a:pt x="475888" y="1191625"/>
                            <a:pt x="450488" y="1152678"/>
                          </a:cubicBezTo>
                          <a:cubicBezTo>
                            <a:pt x="425088" y="1113731"/>
                            <a:pt x="393338" y="1068858"/>
                            <a:pt x="366668" y="1020598"/>
                          </a:cubicBezTo>
                          <a:cubicBezTo>
                            <a:pt x="339998" y="972338"/>
                            <a:pt x="312481" y="913071"/>
                            <a:pt x="290468" y="863118"/>
                          </a:cubicBezTo>
                          <a:cubicBezTo>
                            <a:pt x="268455" y="813165"/>
                            <a:pt x="255755" y="776758"/>
                            <a:pt x="234588" y="720878"/>
                          </a:cubicBezTo>
                          <a:cubicBezTo>
                            <a:pt x="213421" y="664998"/>
                            <a:pt x="186328" y="593031"/>
                            <a:pt x="163468" y="527838"/>
                          </a:cubicBezTo>
                          <a:cubicBezTo>
                            <a:pt x="140608" y="462645"/>
                            <a:pt x="120288" y="392371"/>
                            <a:pt x="97428" y="329718"/>
                          </a:cubicBezTo>
                          <a:cubicBezTo>
                            <a:pt x="74568" y="267065"/>
                            <a:pt x="42395" y="200601"/>
                            <a:pt x="26308" y="151918"/>
                          </a:cubicBezTo>
                          <a:cubicBezTo>
                            <a:pt x="10221" y="103235"/>
                            <a:pt x="-3749" y="60055"/>
                            <a:pt x="908" y="37618"/>
                          </a:cubicBezTo>
                          <a:cubicBezTo>
                            <a:pt x="5565" y="15181"/>
                            <a:pt x="32235" y="-18262"/>
                            <a:pt x="51708" y="12218"/>
                          </a:cubicBez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93" name="그룹 192">
                    <a:extLst>
                      <a:ext uri="{FF2B5EF4-FFF2-40B4-BE49-F238E27FC236}">
                        <a16:creationId xmlns:a16="http://schemas.microsoft.com/office/drawing/2014/main" id="{05D4745A-FD13-490E-A728-C3B329F3F10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462" y="3650103"/>
                    <a:ext cx="460908" cy="458894"/>
                    <a:chOff x="10112628" y="4507226"/>
                    <a:chExt cx="460908" cy="458894"/>
                  </a:xfrm>
                  <a:grpFill/>
                </p:grpSpPr>
                <p:grpSp>
                  <p:nvGrpSpPr>
                    <p:cNvPr id="194" name="그룹 193">
                      <a:extLst>
                        <a:ext uri="{FF2B5EF4-FFF2-40B4-BE49-F238E27FC236}">
                          <a16:creationId xmlns:a16="http://schemas.microsoft.com/office/drawing/2014/main" id="{6AB47B80-0F17-4F19-B651-2E4C827B0362}"/>
                        </a:ext>
                      </a:extLst>
                    </p:cNvPr>
                    <p:cNvGrpSpPr/>
                    <p:nvPr/>
                  </p:nvGrpSpPr>
                  <p:grpSpPr>
                    <a:xfrm rot="2137862">
                      <a:off x="10253845" y="4507226"/>
                      <a:ext cx="146199" cy="151853"/>
                      <a:chOff x="8690333" y="4438447"/>
                      <a:chExt cx="492745" cy="511788"/>
                    </a:xfrm>
                    <a:grpFill/>
                  </p:grpSpPr>
                  <p:sp>
                    <p:nvSpPr>
                      <p:cNvPr id="225" name="자유형 298">
                        <a:extLst>
                          <a:ext uri="{FF2B5EF4-FFF2-40B4-BE49-F238E27FC236}">
                            <a16:creationId xmlns:a16="http://schemas.microsoft.com/office/drawing/2014/main" id="{0A9EDCA9-2850-44C8-B562-F9FD3C2EB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80874" y="4438447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6" name="자유형 299">
                        <a:extLst>
                          <a:ext uri="{FF2B5EF4-FFF2-40B4-BE49-F238E27FC236}">
                            <a16:creationId xmlns:a16="http://schemas.microsoft.com/office/drawing/2014/main" id="{8419A63A-3D8B-4066-85D2-723E5E87177F}"/>
                          </a:ext>
                        </a:extLst>
                      </p:cNvPr>
                      <p:cNvSpPr/>
                      <p:nvPr/>
                    </p:nvSpPr>
                    <p:spPr>
                      <a:xfrm rot="3191553">
                        <a:off x="8978029" y="448601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7" name="자유형 300">
                        <a:extLst>
                          <a:ext uri="{FF2B5EF4-FFF2-40B4-BE49-F238E27FC236}">
                            <a16:creationId xmlns:a16="http://schemas.microsoft.com/office/drawing/2014/main" id="{0A4824D7-1BB9-40B7-8758-B3E8D81A32F2}"/>
                          </a:ext>
                        </a:extLst>
                      </p:cNvPr>
                      <p:cNvSpPr/>
                      <p:nvPr/>
                    </p:nvSpPr>
                    <p:spPr>
                      <a:xfrm rot="6112919">
                        <a:off x="9030276" y="458701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8" name="자유형 301">
                        <a:extLst>
                          <a:ext uri="{FF2B5EF4-FFF2-40B4-BE49-F238E27FC236}">
                            <a16:creationId xmlns:a16="http://schemas.microsoft.com/office/drawing/2014/main" id="{AAFD6F19-B43C-4B7F-96D6-51DBDC08E79F}"/>
                          </a:ext>
                        </a:extLst>
                      </p:cNvPr>
                      <p:cNvSpPr/>
                      <p:nvPr/>
                    </p:nvSpPr>
                    <p:spPr>
                      <a:xfrm rot="9234122">
                        <a:off x="8969580" y="4685603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9" name="자유형 302">
                        <a:extLst>
                          <a:ext uri="{FF2B5EF4-FFF2-40B4-BE49-F238E27FC236}">
                            <a16:creationId xmlns:a16="http://schemas.microsoft.com/office/drawing/2014/main" id="{CF0AC74D-0D4F-4138-B619-6CF7C1A21B2E}"/>
                          </a:ext>
                        </a:extLst>
                      </p:cNvPr>
                      <p:cNvSpPr/>
                      <p:nvPr/>
                    </p:nvSpPr>
                    <p:spPr>
                      <a:xfrm rot="7585781">
                        <a:off x="8784048" y="448956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30" name="자유형 303">
                        <a:extLst>
                          <a:ext uri="{FF2B5EF4-FFF2-40B4-BE49-F238E27FC236}">
                            <a16:creationId xmlns:a16="http://schemas.microsoft.com/office/drawing/2014/main" id="{FCDD4E23-E145-43BB-A23E-FAC91C93E400}"/>
                          </a:ext>
                        </a:extLst>
                      </p:cNvPr>
                      <p:cNvSpPr/>
                      <p:nvPr/>
                    </p:nvSpPr>
                    <p:spPr>
                      <a:xfrm rot="3927816">
                        <a:off x="8749327" y="460595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31" name="자유형 304">
                        <a:extLst>
                          <a:ext uri="{FF2B5EF4-FFF2-40B4-BE49-F238E27FC236}">
                            <a16:creationId xmlns:a16="http://schemas.microsoft.com/office/drawing/2014/main" id="{AB45C5B6-EA3F-4B1A-9E47-977F59B8D2D8}"/>
                          </a:ext>
                        </a:extLst>
                      </p:cNvPr>
                      <p:cNvSpPr/>
                      <p:nvPr/>
                    </p:nvSpPr>
                    <p:spPr>
                      <a:xfrm rot="2148850">
                        <a:off x="8774528" y="470033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32" name="자유형 305">
                        <a:extLst>
                          <a:ext uri="{FF2B5EF4-FFF2-40B4-BE49-F238E27FC236}">
                            <a16:creationId xmlns:a16="http://schemas.microsoft.com/office/drawing/2014/main" id="{CDDBF4D4-6CC4-4D73-A238-283FA26811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6820" y="473843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33" name="타원 11">
                        <a:extLst>
                          <a:ext uri="{FF2B5EF4-FFF2-40B4-BE49-F238E27FC236}">
                            <a16:creationId xmlns:a16="http://schemas.microsoft.com/office/drawing/2014/main" id="{8E57A0F2-F566-4C69-BB8E-2799A8513D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82764" y="4646295"/>
                        <a:ext cx="87863" cy="112628"/>
                      </a:xfrm>
                      <a:custGeom>
                        <a:avLst/>
                        <a:gdLst>
                          <a:gd name="connsiteX0" fmla="*/ 0 w 112628"/>
                          <a:gd name="connsiteY0" fmla="*/ 56314 h 112628"/>
                          <a:gd name="connsiteX1" fmla="*/ 56314 w 112628"/>
                          <a:gd name="connsiteY1" fmla="*/ 0 h 112628"/>
                          <a:gd name="connsiteX2" fmla="*/ 112628 w 112628"/>
                          <a:gd name="connsiteY2" fmla="*/ 56314 h 112628"/>
                          <a:gd name="connsiteX3" fmla="*/ 56314 w 112628"/>
                          <a:gd name="connsiteY3" fmla="*/ 112628 h 112628"/>
                          <a:gd name="connsiteX4" fmla="*/ 0 w 112628"/>
                          <a:gd name="connsiteY4" fmla="*/ 56314 h 112628"/>
                          <a:gd name="connsiteX0" fmla="*/ 0 w 87863"/>
                          <a:gd name="connsiteY0" fmla="*/ 56314 h 112628"/>
                          <a:gd name="connsiteX1" fmla="*/ 56314 w 87863"/>
                          <a:gd name="connsiteY1" fmla="*/ 0 h 112628"/>
                          <a:gd name="connsiteX2" fmla="*/ 87863 w 87863"/>
                          <a:gd name="connsiteY2" fmla="*/ 56314 h 112628"/>
                          <a:gd name="connsiteX3" fmla="*/ 56314 w 87863"/>
                          <a:gd name="connsiteY3" fmla="*/ 112628 h 112628"/>
                          <a:gd name="connsiteX4" fmla="*/ 0 w 87863"/>
                          <a:gd name="connsiteY4" fmla="*/ 56314 h 1126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7863" h="112628">
                            <a:moveTo>
                              <a:pt x="0" y="56314"/>
                            </a:moveTo>
                            <a:cubicBezTo>
                              <a:pt x="0" y="25213"/>
                              <a:pt x="41670" y="0"/>
                              <a:pt x="56314" y="0"/>
                            </a:cubicBezTo>
                            <a:cubicBezTo>
                              <a:pt x="70958" y="0"/>
                              <a:pt x="87863" y="25213"/>
                              <a:pt x="87863" y="56314"/>
                            </a:cubicBezTo>
                            <a:cubicBezTo>
                              <a:pt x="87863" y="87415"/>
                              <a:pt x="70958" y="112628"/>
                              <a:pt x="56314" y="112628"/>
                            </a:cubicBezTo>
                            <a:cubicBezTo>
                              <a:pt x="41670" y="112628"/>
                              <a:pt x="0" y="87415"/>
                              <a:pt x="0" y="56314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95" name="그룹 194">
                      <a:extLst>
                        <a:ext uri="{FF2B5EF4-FFF2-40B4-BE49-F238E27FC236}">
                          <a16:creationId xmlns:a16="http://schemas.microsoft.com/office/drawing/2014/main" id="{B9297B92-9ECE-4DAE-95C9-6B5C74F862AC}"/>
                        </a:ext>
                      </a:extLst>
                    </p:cNvPr>
                    <p:cNvGrpSpPr/>
                    <p:nvPr/>
                  </p:nvGrpSpPr>
                  <p:grpSpPr>
                    <a:xfrm rot="2137862">
                      <a:off x="10392866" y="4724054"/>
                      <a:ext cx="180670" cy="187648"/>
                      <a:chOff x="8690333" y="4438447"/>
                      <a:chExt cx="492745" cy="511788"/>
                    </a:xfrm>
                    <a:grpFill/>
                  </p:grpSpPr>
                  <p:sp>
                    <p:nvSpPr>
                      <p:cNvPr id="216" name="자유형 289">
                        <a:extLst>
                          <a:ext uri="{FF2B5EF4-FFF2-40B4-BE49-F238E27FC236}">
                            <a16:creationId xmlns:a16="http://schemas.microsoft.com/office/drawing/2014/main" id="{B8CA664F-8E73-48AD-8C71-460CCA6BA1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80874" y="4438447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17" name="자유형 290">
                        <a:extLst>
                          <a:ext uri="{FF2B5EF4-FFF2-40B4-BE49-F238E27FC236}">
                            <a16:creationId xmlns:a16="http://schemas.microsoft.com/office/drawing/2014/main" id="{E03425CB-A192-4CFA-A7AF-63EC8C3A29CF}"/>
                          </a:ext>
                        </a:extLst>
                      </p:cNvPr>
                      <p:cNvSpPr/>
                      <p:nvPr/>
                    </p:nvSpPr>
                    <p:spPr>
                      <a:xfrm rot="3191553">
                        <a:off x="8978029" y="448601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18" name="자유형 291">
                        <a:extLst>
                          <a:ext uri="{FF2B5EF4-FFF2-40B4-BE49-F238E27FC236}">
                            <a16:creationId xmlns:a16="http://schemas.microsoft.com/office/drawing/2014/main" id="{E55EC6EF-54E4-4780-8892-FBC820A33015}"/>
                          </a:ext>
                        </a:extLst>
                      </p:cNvPr>
                      <p:cNvSpPr/>
                      <p:nvPr/>
                    </p:nvSpPr>
                    <p:spPr>
                      <a:xfrm rot="6112919">
                        <a:off x="9030276" y="458701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19" name="자유형 292">
                        <a:extLst>
                          <a:ext uri="{FF2B5EF4-FFF2-40B4-BE49-F238E27FC236}">
                            <a16:creationId xmlns:a16="http://schemas.microsoft.com/office/drawing/2014/main" id="{FD021462-059D-428A-A3D5-8DF30585DD79}"/>
                          </a:ext>
                        </a:extLst>
                      </p:cNvPr>
                      <p:cNvSpPr/>
                      <p:nvPr/>
                    </p:nvSpPr>
                    <p:spPr>
                      <a:xfrm rot="9234122">
                        <a:off x="8969580" y="4685603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0" name="자유형 293">
                        <a:extLst>
                          <a:ext uri="{FF2B5EF4-FFF2-40B4-BE49-F238E27FC236}">
                            <a16:creationId xmlns:a16="http://schemas.microsoft.com/office/drawing/2014/main" id="{1CCF8E63-DB42-42A1-BA97-4934015037B8}"/>
                          </a:ext>
                        </a:extLst>
                      </p:cNvPr>
                      <p:cNvSpPr/>
                      <p:nvPr/>
                    </p:nvSpPr>
                    <p:spPr>
                      <a:xfrm rot="7585781">
                        <a:off x="8784048" y="448956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1" name="자유형 294">
                        <a:extLst>
                          <a:ext uri="{FF2B5EF4-FFF2-40B4-BE49-F238E27FC236}">
                            <a16:creationId xmlns:a16="http://schemas.microsoft.com/office/drawing/2014/main" id="{8A78A2EE-B49B-4EEC-A02E-B878EBA2DCA8}"/>
                          </a:ext>
                        </a:extLst>
                      </p:cNvPr>
                      <p:cNvSpPr/>
                      <p:nvPr/>
                    </p:nvSpPr>
                    <p:spPr>
                      <a:xfrm rot="3927816">
                        <a:off x="8749327" y="460595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2" name="자유형 295">
                        <a:extLst>
                          <a:ext uri="{FF2B5EF4-FFF2-40B4-BE49-F238E27FC236}">
                            <a16:creationId xmlns:a16="http://schemas.microsoft.com/office/drawing/2014/main" id="{9B4309D8-2572-4834-8E0B-6AD276C3431B}"/>
                          </a:ext>
                        </a:extLst>
                      </p:cNvPr>
                      <p:cNvSpPr/>
                      <p:nvPr/>
                    </p:nvSpPr>
                    <p:spPr>
                      <a:xfrm rot="2148850">
                        <a:off x="8774528" y="470033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3" name="자유형 296">
                        <a:extLst>
                          <a:ext uri="{FF2B5EF4-FFF2-40B4-BE49-F238E27FC236}">
                            <a16:creationId xmlns:a16="http://schemas.microsoft.com/office/drawing/2014/main" id="{3CA9FAC8-CC7E-435D-94C6-227133EF55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6820" y="473843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4" name="타원 11">
                        <a:extLst>
                          <a:ext uri="{FF2B5EF4-FFF2-40B4-BE49-F238E27FC236}">
                            <a16:creationId xmlns:a16="http://schemas.microsoft.com/office/drawing/2014/main" id="{AB1D4047-A9AB-461C-8C0A-D32E6D3F10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82764" y="4646295"/>
                        <a:ext cx="87863" cy="112628"/>
                      </a:xfrm>
                      <a:custGeom>
                        <a:avLst/>
                        <a:gdLst>
                          <a:gd name="connsiteX0" fmla="*/ 0 w 112628"/>
                          <a:gd name="connsiteY0" fmla="*/ 56314 h 112628"/>
                          <a:gd name="connsiteX1" fmla="*/ 56314 w 112628"/>
                          <a:gd name="connsiteY1" fmla="*/ 0 h 112628"/>
                          <a:gd name="connsiteX2" fmla="*/ 112628 w 112628"/>
                          <a:gd name="connsiteY2" fmla="*/ 56314 h 112628"/>
                          <a:gd name="connsiteX3" fmla="*/ 56314 w 112628"/>
                          <a:gd name="connsiteY3" fmla="*/ 112628 h 112628"/>
                          <a:gd name="connsiteX4" fmla="*/ 0 w 112628"/>
                          <a:gd name="connsiteY4" fmla="*/ 56314 h 112628"/>
                          <a:gd name="connsiteX0" fmla="*/ 0 w 87863"/>
                          <a:gd name="connsiteY0" fmla="*/ 56314 h 112628"/>
                          <a:gd name="connsiteX1" fmla="*/ 56314 w 87863"/>
                          <a:gd name="connsiteY1" fmla="*/ 0 h 112628"/>
                          <a:gd name="connsiteX2" fmla="*/ 87863 w 87863"/>
                          <a:gd name="connsiteY2" fmla="*/ 56314 h 112628"/>
                          <a:gd name="connsiteX3" fmla="*/ 56314 w 87863"/>
                          <a:gd name="connsiteY3" fmla="*/ 112628 h 112628"/>
                          <a:gd name="connsiteX4" fmla="*/ 0 w 87863"/>
                          <a:gd name="connsiteY4" fmla="*/ 56314 h 1126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7863" h="112628">
                            <a:moveTo>
                              <a:pt x="0" y="56314"/>
                            </a:moveTo>
                            <a:cubicBezTo>
                              <a:pt x="0" y="25213"/>
                              <a:pt x="41670" y="0"/>
                              <a:pt x="56314" y="0"/>
                            </a:cubicBezTo>
                            <a:cubicBezTo>
                              <a:pt x="70958" y="0"/>
                              <a:pt x="87863" y="25213"/>
                              <a:pt x="87863" y="56314"/>
                            </a:cubicBezTo>
                            <a:cubicBezTo>
                              <a:pt x="87863" y="87415"/>
                              <a:pt x="70958" y="112628"/>
                              <a:pt x="56314" y="112628"/>
                            </a:cubicBezTo>
                            <a:cubicBezTo>
                              <a:pt x="41670" y="112628"/>
                              <a:pt x="0" y="87415"/>
                              <a:pt x="0" y="56314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96" name="그룹 195">
                      <a:extLst>
                        <a:ext uri="{FF2B5EF4-FFF2-40B4-BE49-F238E27FC236}">
                          <a16:creationId xmlns:a16="http://schemas.microsoft.com/office/drawing/2014/main" id="{13A0F5EF-2706-4F27-9FDF-77096C21A316}"/>
                        </a:ext>
                      </a:extLst>
                    </p:cNvPr>
                    <p:cNvGrpSpPr/>
                    <p:nvPr/>
                  </p:nvGrpSpPr>
                  <p:grpSpPr>
                    <a:xfrm rot="2137862">
                      <a:off x="10338489" y="4590330"/>
                      <a:ext cx="195372" cy="202924"/>
                      <a:chOff x="8690333" y="4438447"/>
                      <a:chExt cx="492745" cy="511788"/>
                    </a:xfrm>
                    <a:grpFill/>
                  </p:grpSpPr>
                  <p:sp>
                    <p:nvSpPr>
                      <p:cNvPr id="207" name="자유형 280">
                        <a:extLst>
                          <a:ext uri="{FF2B5EF4-FFF2-40B4-BE49-F238E27FC236}">
                            <a16:creationId xmlns:a16="http://schemas.microsoft.com/office/drawing/2014/main" id="{6955D8D9-41FF-4590-B1D4-D4D4C36B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80874" y="4438447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8" name="자유형 281">
                        <a:extLst>
                          <a:ext uri="{FF2B5EF4-FFF2-40B4-BE49-F238E27FC236}">
                            <a16:creationId xmlns:a16="http://schemas.microsoft.com/office/drawing/2014/main" id="{E0A2A753-AF2A-4706-8F22-B53FE5A5A76D}"/>
                          </a:ext>
                        </a:extLst>
                      </p:cNvPr>
                      <p:cNvSpPr/>
                      <p:nvPr/>
                    </p:nvSpPr>
                    <p:spPr>
                      <a:xfrm rot="3191553">
                        <a:off x="8978029" y="448601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9" name="자유형 282">
                        <a:extLst>
                          <a:ext uri="{FF2B5EF4-FFF2-40B4-BE49-F238E27FC236}">
                            <a16:creationId xmlns:a16="http://schemas.microsoft.com/office/drawing/2014/main" id="{7D769F80-3015-4584-AABD-E2343FA46365}"/>
                          </a:ext>
                        </a:extLst>
                      </p:cNvPr>
                      <p:cNvSpPr/>
                      <p:nvPr/>
                    </p:nvSpPr>
                    <p:spPr>
                      <a:xfrm rot="6112919">
                        <a:off x="9030276" y="458701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10" name="자유형 283">
                        <a:extLst>
                          <a:ext uri="{FF2B5EF4-FFF2-40B4-BE49-F238E27FC236}">
                            <a16:creationId xmlns:a16="http://schemas.microsoft.com/office/drawing/2014/main" id="{CEB8BD90-F758-4781-BC3C-E06C9E6D90A0}"/>
                          </a:ext>
                        </a:extLst>
                      </p:cNvPr>
                      <p:cNvSpPr/>
                      <p:nvPr/>
                    </p:nvSpPr>
                    <p:spPr>
                      <a:xfrm rot="9234122">
                        <a:off x="8969580" y="4685603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11" name="자유형 284">
                        <a:extLst>
                          <a:ext uri="{FF2B5EF4-FFF2-40B4-BE49-F238E27FC236}">
                            <a16:creationId xmlns:a16="http://schemas.microsoft.com/office/drawing/2014/main" id="{232C2A1E-BCC5-46FA-A5D2-D6567B4AAA2B}"/>
                          </a:ext>
                        </a:extLst>
                      </p:cNvPr>
                      <p:cNvSpPr/>
                      <p:nvPr/>
                    </p:nvSpPr>
                    <p:spPr>
                      <a:xfrm rot="7585781">
                        <a:off x="8784048" y="448956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12" name="자유형 285">
                        <a:extLst>
                          <a:ext uri="{FF2B5EF4-FFF2-40B4-BE49-F238E27FC236}">
                            <a16:creationId xmlns:a16="http://schemas.microsoft.com/office/drawing/2014/main" id="{DF34D983-C4C9-4273-9E7A-3815F65D7CAC}"/>
                          </a:ext>
                        </a:extLst>
                      </p:cNvPr>
                      <p:cNvSpPr/>
                      <p:nvPr/>
                    </p:nvSpPr>
                    <p:spPr>
                      <a:xfrm rot="3927816">
                        <a:off x="8749327" y="460595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13" name="자유형 286">
                        <a:extLst>
                          <a:ext uri="{FF2B5EF4-FFF2-40B4-BE49-F238E27FC236}">
                            <a16:creationId xmlns:a16="http://schemas.microsoft.com/office/drawing/2014/main" id="{9DF195BF-CF7A-4163-A81C-77C5F2815C25}"/>
                          </a:ext>
                        </a:extLst>
                      </p:cNvPr>
                      <p:cNvSpPr/>
                      <p:nvPr/>
                    </p:nvSpPr>
                    <p:spPr>
                      <a:xfrm rot="2148850">
                        <a:off x="8774528" y="470033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14" name="자유형 287">
                        <a:extLst>
                          <a:ext uri="{FF2B5EF4-FFF2-40B4-BE49-F238E27FC236}">
                            <a16:creationId xmlns:a16="http://schemas.microsoft.com/office/drawing/2014/main" id="{08FA40BE-8580-433F-A767-ADBA966C4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6820" y="473843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15" name="타원 11">
                        <a:extLst>
                          <a:ext uri="{FF2B5EF4-FFF2-40B4-BE49-F238E27FC236}">
                            <a16:creationId xmlns:a16="http://schemas.microsoft.com/office/drawing/2014/main" id="{883ACA1D-DE00-4651-98ED-42A5CD6F9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82764" y="4646295"/>
                        <a:ext cx="87863" cy="112628"/>
                      </a:xfrm>
                      <a:custGeom>
                        <a:avLst/>
                        <a:gdLst>
                          <a:gd name="connsiteX0" fmla="*/ 0 w 112628"/>
                          <a:gd name="connsiteY0" fmla="*/ 56314 h 112628"/>
                          <a:gd name="connsiteX1" fmla="*/ 56314 w 112628"/>
                          <a:gd name="connsiteY1" fmla="*/ 0 h 112628"/>
                          <a:gd name="connsiteX2" fmla="*/ 112628 w 112628"/>
                          <a:gd name="connsiteY2" fmla="*/ 56314 h 112628"/>
                          <a:gd name="connsiteX3" fmla="*/ 56314 w 112628"/>
                          <a:gd name="connsiteY3" fmla="*/ 112628 h 112628"/>
                          <a:gd name="connsiteX4" fmla="*/ 0 w 112628"/>
                          <a:gd name="connsiteY4" fmla="*/ 56314 h 112628"/>
                          <a:gd name="connsiteX0" fmla="*/ 0 w 87863"/>
                          <a:gd name="connsiteY0" fmla="*/ 56314 h 112628"/>
                          <a:gd name="connsiteX1" fmla="*/ 56314 w 87863"/>
                          <a:gd name="connsiteY1" fmla="*/ 0 h 112628"/>
                          <a:gd name="connsiteX2" fmla="*/ 87863 w 87863"/>
                          <a:gd name="connsiteY2" fmla="*/ 56314 h 112628"/>
                          <a:gd name="connsiteX3" fmla="*/ 56314 w 87863"/>
                          <a:gd name="connsiteY3" fmla="*/ 112628 h 112628"/>
                          <a:gd name="connsiteX4" fmla="*/ 0 w 87863"/>
                          <a:gd name="connsiteY4" fmla="*/ 56314 h 1126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7863" h="112628">
                            <a:moveTo>
                              <a:pt x="0" y="56314"/>
                            </a:moveTo>
                            <a:cubicBezTo>
                              <a:pt x="0" y="25213"/>
                              <a:pt x="41670" y="0"/>
                              <a:pt x="56314" y="0"/>
                            </a:cubicBezTo>
                            <a:cubicBezTo>
                              <a:pt x="70958" y="0"/>
                              <a:pt x="87863" y="25213"/>
                              <a:pt x="87863" y="56314"/>
                            </a:cubicBezTo>
                            <a:cubicBezTo>
                              <a:pt x="87863" y="87415"/>
                              <a:pt x="70958" y="112628"/>
                              <a:pt x="56314" y="112628"/>
                            </a:cubicBezTo>
                            <a:cubicBezTo>
                              <a:pt x="41670" y="112628"/>
                              <a:pt x="0" y="87415"/>
                              <a:pt x="0" y="56314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97" name="그룹 196">
                      <a:extLst>
                        <a:ext uri="{FF2B5EF4-FFF2-40B4-BE49-F238E27FC236}">
                          <a16:creationId xmlns:a16="http://schemas.microsoft.com/office/drawing/2014/main" id="{F58BCCDD-3205-4E1D-B18C-03435661BF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2628" y="4628313"/>
                      <a:ext cx="325233" cy="337807"/>
                      <a:chOff x="8690333" y="4438447"/>
                      <a:chExt cx="492745" cy="511788"/>
                    </a:xfrm>
                    <a:grpFill/>
                  </p:grpSpPr>
                  <p:sp>
                    <p:nvSpPr>
                      <p:cNvPr id="198" name="자유형 271">
                        <a:extLst>
                          <a:ext uri="{FF2B5EF4-FFF2-40B4-BE49-F238E27FC236}">
                            <a16:creationId xmlns:a16="http://schemas.microsoft.com/office/drawing/2014/main" id="{A522A8A2-6787-4C50-9EA1-E947B27985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80874" y="4438447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9" name="자유형 272">
                        <a:extLst>
                          <a:ext uri="{FF2B5EF4-FFF2-40B4-BE49-F238E27FC236}">
                            <a16:creationId xmlns:a16="http://schemas.microsoft.com/office/drawing/2014/main" id="{CADFF7E1-F64D-4230-B433-8D3B3D6565C4}"/>
                          </a:ext>
                        </a:extLst>
                      </p:cNvPr>
                      <p:cNvSpPr/>
                      <p:nvPr/>
                    </p:nvSpPr>
                    <p:spPr>
                      <a:xfrm rot="3191553">
                        <a:off x="8978029" y="448601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0" name="자유형 273">
                        <a:extLst>
                          <a:ext uri="{FF2B5EF4-FFF2-40B4-BE49-F238E27FC236}">
                            <a16:creationId xmlns:a16="http://schemas.microsoft.com/office/drawing/2014/main" id="{DF747130-1416-4D6E-96B6-8A0DDF2460F8}"/>
                          </a:ext>
                        </a:extLst>
                      </p:cNvPr>
                      <p:cNvSpPr/>
                      <p:nvPr/>
                    </p:nvSpPr>
                    <p:spPr>
                      <a:xfrm rot="6112919">
                        <a:off x="9030276" y="458701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1" name="자유형 274">
                        <a:extLst>
                          <a:ext uri="{FF2B5EF4-FFF2-40B4-BE49-F238E27FC236}">
                            <a16:creationId xmlns:a16="http://schemas.microsoft.com/office/drawing/2014/main" id="{D2FF968E-E523-4F3A-836D-E92581845013}"/>
                          </a:ext>
                        </a:extLst>
                      </p:cNvPr>
                      <p:cNvSpPr/>
                      <p:nvPr/>
                    </p:nvSpPr>
                    <p:spPr>
                      <a:xfrm rot="9234122">
                        <a:off x="8969580" y="4685603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2" name="자유형 275">
                        <a:extLst>
                          <a:ext uri="{FF2B5EF4-FFF2-40B4-BE49-F238E27FC236}">
                            <a16:creationId xmlns:a16="http://schemas.microsoft.com/office/drawing/2014/main" id="{D4C8ED5C-347B-459F-9FAE-6BB06A2182D4}"/>
                          </a:ext>
                        </a:extLst>
                      </p:cNvPr>
                      <p:cNvSpPr/>
                      <p:nvPr/>
                    </p:nvSpPr>
                    <p:spPr>
                      <a:xfrm rot="7585781">
                        <a:off x="8784048" y="4489568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3" name="자유형 276">
                        <a:extLst>
                          <a:ext uri="{FF2B5EF4-FFF2-40B4-BE49-F238E27FC236}">
                            <a16:creationId xmlns:a16="http://schemas.microsoft.com/office/drawing/2014/main" id="{BFD9B914-FB0E-439C-BCBF-A1C5C752E204}"/>
                          </a:ext>
                        </a:extLst>
                      </p:cNvPr>
                      <p:cNvSpPr/>
                      <p:nvPr/>
                    </p:nvSpPr>
                    <p:spPr>
                      <a:xfrm rot="3927816">
                        <a:off x="8749327" y="460595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4" name="자유형 277">
                        <a:extLst>
                          <a:ext uri="{FF2B5EF4-FFF2-40B4-BE49-F238E27FC236}">
                            <a16:creationId xmlns:a16="http://schemas.microsoft.com/office/drawing/2014/main" id="{4F98D32C-715D-4998-A833-1CB58D69D4BF}"/>
                          </a:ext>
                        </a:extLst>
                      </p:cNvPr>
                      <p:cNvSpPr/>
                      <p:nvPr/>
                    </p:nvSpPr>
                    <p:spPr>
                      <a:xfrm rot="2148850">
                        <a:off x="8774528" y="470033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5" name="자유형 278">
                        <a:extLst>
                          <a:ext uri="{FF2B5EF4-FFF2-40B4-BE49-F238E27FC236}">
                            <a16:creationId xmlns:a16="http://schemas.microsoft.com/office/drawing/2014/main" id="{19BFF677-4A10-455D-B3AA-D7AC840F03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6820" y="4738439"/>
                        <a:ext cx="93807" cy="211796"/>
                      </a:xfrm>
                      <a:custGeom>
                        <a:avLst/>
                        <a:gdLst>
                          <a:gd name="connsiteX0" fmla="*/ 42146 w 93807"/>
                          <a:gd name="connsiteY0" fmla="*/ 211658 h 211796"/>
                          <a:gd name="connsiteX1" fmla="*/ 236 w 93807"/>
                          <a:gd name="connsiteY1" fmla="*/ 82118 h 211796"/>
                          <a:gd name="connsiteX2" fmla="*/ 61196 w 93807"/>
                          <a:gd name="connsiteY2" fmla="*/ 203 h 211796"/>
                          <a:gd name="connsiteX3" fmla="*/ 93581 w 93807"/>
                          <a:gd name="connsiteY3" fmla="*/ 104978 h 211796"/>
                          <a:gd name="connsiteX4" fmla="*/ 42146 w 93807"/>
                          <a:gd name="connsiteY4" fmla="*/ 211658 h 211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807" h="211796">
                            <a:moveTo>
                              <a:pt x="42146" y="211658"/>
                            </a:moveTo>
                            <a:cubicBezTo>
                              <a:pt x="26589" y="207848"/>
                              <a:pt x="-2939" y="117360"/>
                              <a:pt x="236" y="82118"/>
                            </a:cubicBezTo>
                            <a:cubicBezTo>
                              <a:pt x="3411" y="46876"/>
                              <a:pt x="45639" y="-3607"/>
                              <a:pt x="61196" y="203"/>
                            </a:cubicBezTo>
                            <a:cubicBezTo>
                              <a:pt x="76753" y="4013"/>
                              <a:pt x="96121" y="70053"/>
                              <a:pt x="93581" y="104978"/>
                            </a:cubicBezTo>
                            <a:cubicBezTo>
                              <a:pt x="91041" y="139903"/>
                              <a:pt x="57703" y="215468"/>
                              <a:pt x="42146" y="211658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6" name="타원 11">
                        <a:extLst>
                          <a:ext uri="{FF2B5EF4-FFF2-40B4-BE49-F238E27FC236}">
                            <a16:creationId xmlns:a16="http://schemas.microsoft.com/office/drawing/2014/main" id="{969DE721-02C4-4478-B845-66407C8CB6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82764" y="4646295"/>
                        <a:ext cx="87863" cy="112628"/>
                      </a:xfrm>
                      <a:custGeom>
                        <a:avLst/>
                        <a:gdLst>
                          <a:gd name="connsiteX0" fmla="*/ 0 w 112628"/>
                          <a:gd name="connsiteY0" fmla="*/ 56314 h 112628"/>
                          <a:gd name="connsiteX1" fmla="*/ 56314 w 112628"/>
                          <a:gd name="connsiteY1" fmla="*/ 0 h 112628"/>
                          <a:gd name="connsiteX2" fmla="*/ 112628 w 112628"/>
                          <a:gd name="connsiteY2" fmla="*/ 56314 h 112628"/>
                          <a:gd name="connsiteX3" fmla="*/ 56314 w 112628"/>
                          <a:gd name="connsiteY3" fmla="*/ 112628 h 112628"/>
                          <a:gd name="connsiteX4" fmla="*/ 0 w 112628"/>
                          <a:gd name="connsiteY4" fmla="*/ 56314 h 112628"/>
                          <a:gd name="connsiteX0" fmla="*/ 0 w 87863"/>
                          <a:gd name="connsiteY0" fmla="*/ 56314 h 112628"/>
                          <a:gd name="connsiteX1" fmla="*/ 56314 w 87863"/>
                          <a:gd name="connsiteY1" fmla="*/ 0 h 112628"/>
                          <a:gd name="connsiteX2" fmla="*/ 87863 w 87863"/>
                          <a:gd name="connsiteY2" fmla="*/ 56314 h 112628"/>
                          <a:gd name="connsiteX3" fmla="*/ 56314 w 87863"/>
                          <a:gd name="connsiteY3" fmla="*/ 112628 h 112628"/>
                          <a:gd name="connsiteX4" fmla="*/ 0 w 87863"/>
                          <a:gd name="connsiteY4" fmla="*/ 56314 h 1126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7863" h="112628">
                            <a:moveTo>
                              <a:pt x="0" y="56314"/>
                            </a:moveTo>
                            <a:cubicBezTo>
                              <a:pt x="0" y="25213"/>
                              <a:pt x="41670" y="0"/>
                              <a:pt x="56314" y="0"/>
                            </a:cubicBezTo>
                            <a:cubicBezTo>
                              <a:pt x="70958" y="0"/>
                              <a:pt x="87863" y="25213"/>
                              <a:pt x="87863" y="56314"/>
                            </a:cubicBezTo>
                            <a:cubicBezTo>
                              <a:pt x="87863" y="87415"/>
                              <a:pt x="70958" y="112628"/>
                              <a:pt x="56314" y="112628"/>
                            </a:cubicBezTo>
                            <a:cubicBezTo>
                              <a:pt x="41670" y="112628"/>
                              <a:pt x="0" y="87415"/>
                              <a:pt x="0" y="56314"/>
                            </a:cubicBezTo>
                            <a:close/>
                          </a:path>
                        </a:pathLst>
                      </a:custGeom>
                      <a:grpFill/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  <p:sp>
            <p:nvSpPr>
              <p:cNvPr id="150" name="자유형 223">
                <a:extLst>
                  <a:ext uri="{FF2B5EF4-FFF2-40B4-BE49-F238E27FC236}">
                    <a16:creationId xmlns:a16="http://schemas.microsoft.com/office/drawing/2014/main" id="{3A1631B2-1622-458A-9426-D66DE78B141D}"/>
                  </a:ext>
                </a:extLst>
              </p:cNvPr>
              <p:cNvSpPr/>
              <p:nvPr/>
            </p:nvSpPr>
            <p:spPr>
              <a:xfrm rot="776797">
                <a:off x="3975808" y="5183594"/>
                <a:ext cx="57150" cy="62865"/>
              </a:xfrm>
              <a:custGeom>
                <a:avLst/>
                <a:gdLst>
                  <a:gd name="connsiteX0" fmla="*/ 0 w 41910"/>
                  <a:gd name="connsiteY0" fmla="*/ 0 h 45720"/>
                  <a:gd name="connsiteX1" fmla="*/ 41910 w 41910"/>
                  <a:gd name="connsiteY1" fmla="*/ 28575 h 45720"/>
                  <a:gd name="connsiteX2" fmla="*/ 24765 w 41910"/>
                  <a:gd name="connsiteY2" fmla="*/ 45720 h 45720"/>
                  <a:gd name="connsiteX3" fmla="*/ 0 w 41910"/>
                  <a:gd name="connsiteY3" fmla="*/ 0 h 45720"/>
                  <a:gd name="connsiteX0" fmla="*/ 0 w 41910"/>
                  <a:gd name="connsiteY0" fmla="*/ 0 h 45720"/>
                  <a:gd name="connsiteX1" fmla="*/ 19050 w 41910"/>
                  <a:gd name="connsiteY1" fmla="*/ 9525 h 45720"/>
                  <a:gd name="connsiteX2" fmla="*/ 41910 w 41910"/>
                  <a:gd name="connsiteY2" fmla="*/ 28575 h 45720"/>
                  <a:gd name="connsiteX3" fmla="*/ 24765 w 41910"/>
                  <a:gd name="connsiteY3" fmla="*/ 45720 h 45720"/>
                  <a:gd name="connsiteX4" fmla="*/ 0 w 41910"/>
                  <a:gd name="connsiteY4" fmla="*/ 0 h 45720"/>
                  <a:gd name="connsiteX0" fmla="*/ 0 w 57150"/>
                  <a:gd name="connsiteY0" fmla="*/ 0 h 36195"/>
                  <a:gd name="connsiteX1" fmla="*/ 34290 w 57150"/>
                  <a:gd name="connsiteY1" fmla="*/ 0 h 36195"/>
                  <a:gd name="connsiteX2" fmla="*/ 57150 w 57150"/>
                  <a:gd name="connsiteY2" fmla="*/ 19050 h 36195"/>
                  <a:gd name="connsiteX3" fmla="*/ 40005 w 57150"/>
                  <a:gd name="connsiteY3" fmla="*/ 36195 h 36195"/>
                  <a:gd name="connsiteX4" fmla="*/ 0 w 57150"/>
                  <a:gd name="connsiteY4" fmla="*/ 0 h 36195"/>
                  <a:gd name="connsiteX0" fmla="*/ 0 w 57150"/>
                  <a:gd name="connsiteY0" fmla="*/ 26670 h 62865"/>
                  <a:gd name="connsiteX1" fmla="*/ 5715 w 57150"/>
                  <a:gd name="connsiteY1" fmla="*/ 0 h 62865"/>
                  <a:gd name="connsiteX2" fmla="*/ 57150 w 57150"/>
                  <a:gd name="connsiteY2" fmla="*/ 45720 h 62865"/>
                  <a:gd name="connsiteX3" fmla="*/ 40005 w 57150"/>
                  <a:gd name="connsiteY3" fmla="*/ 62865 h 62865"/>
                  <a:gd name="connsiteX4" fmla="*/ 0 w 57150"/>
                  <a:gd name="connsiteY4" fmla="*/ 26670 h 62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2865">
                    <a:moveTo>
                      <a:pt x="0" y="26670"/>
                    </a:moveTo>
                    <a:lnTo>
                      <a:pt x="5715" y="0"/>
                    </a:lnTo>
                    <a:lnTo>
                      <a:pt x="57150" y="45720"/>
                    </a:lnTo>
                    <a:lnTo>
                      <a:pt x="40005" y="62865"/>
                    </a:lnTo>
                    <a:lnTo>
                      <a:pt x="0" y="2667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0D850623-C284-4DE7-9AC3-E911ED54FB78}"/>
                  </a:ext>
                </a:extLst>
              </p:cNvPr>
              <p:cNvGrpSpPr/>
              <p:nvPr/>
            </p:nvGrpSpPr>
            <p:grpSpPr>
              <a:xfrm rot="776797">
                <a:off x="3711422" y="5600463"/>
                <a:ext cx="214374" cy="344419"/>
                <a:chOff x="6316329" y="4329936"/>
                <a:chExt cx="214374" cy="344419"/>
              </a:xfrm>
            </p:grpSpPr>
            <p:sp>
              <p:nvSpPr>
                <p:cNvPr id="186" name="자유형 259">
                  <a:extLst>
                    <a:ext uri="{FF2B5EF4-FFF2-40B4-BE49-F238E27FC236}">
                      <a16:creationId xmlns:a16="http://schemas.microsoft.com/office/drawing/2014/main" id="{D81D2882-A0E1-46F0-A90D-B42924E33C7B}"/>
                    </a:ext>
                  </a:extLst>
                </p:cNvPr>
                <p:cNvSpPr/>
                <p:nvPr/>
              </p:nvSpPr>
              <p:spPr>
                <a:xfrm>
                  <a:off x="6316329" y="4329936"/>
                  <a:ext cx="112680" cy="273163"/>
                </a:xfrm>
                <a:custGeom>
                  <a:avLst/>
                  <a:gdLst>
                    <a:gd name="connsiteX0" fmla="*/ 0 w 251460"/>
                    <a:gd name="connsiteY0" fmla="*/ 80010 h 613410"/>
                    <a:gd name="connsiteX1" fmla="*/ 167640 w 251460"/>
                    <a:gd name="connsiteY1" fmla="*/ 613410 h 613410"/>
                    <a:gd name="connsiteX2" fmla="*/ 251460 w 251460"/>
                    <a:gd name="connsiteY2" fmla="*/ 582930 h 613410"/>
                    <a:gd name="connsiteX3" fmla="*/ 144780 w 251460"/>
                    <a:gd name="connsiteY3" fmla="*/ 0 h 613410"/>
                    <a:gd name="connsiteX4" fmla="*/ 0 w 251460"/>
                    <a:gd name="connsiteY4" fmla="*/ 80010 h 613410"/>
                    <a:gd name="connsiteX0" fmla="*/ 0 w 251460"/>
                    <a:gd name="connsiteY0" fmla="*/ 80010 h 613410"/>
                    <a:gd name="connsiteX1" fmla="*/ 167640 w 251460"/>
                    <a:gd name="connsiteY1" fmla="*/ 613410 h 613410"/>
                    <a:gd name="connsiteX2" fmla="*/ 251460 w 251460"/>
                    <a:gd name="connsiteY2" fmla="*/ 582930 h 613410"/>
                    <a:gd name="connsiteX3" fmla="*/ 144780 w 251460"/>
                    <a:gd name="connsiteY3" fmla="*/ 0 h 613410"/>
                    <a:gd name="connsiteX4" fmla="*/ 0 w 251460"/>
                    <a:gd name="connsiteY4" fmla="*/ 80010 h 613410"/>
                    <a:gd name="connsiteX0" fmla="*/ 0 w 251460"/>
                    <a:gd name="connsiteY0" fmla="*/ 80010 h 609600"/>
                    <a:gd name="connsiteX1" fmla="*/ 198120 w 251460"/>
                    <a:gd name="connsiteY1" fmla="*/ 609600 h 609600"/>
                    <a:gd name="connsiteX2" fmla="*/ 251460 w 251460"/>
                    <a:gd name="connsiteY2" fmla="*/ 582930 h 609600"/>
                    <a:gd name="connsiteX3" fmla="*/ 144780 w 251460"/>
                    <a:gd name="connsiteY3" fmla="*/ 0 h 609600"/>
                    <a:gd name="connsiteX4" fmla="*/ 0 w 251460"/>
                    <a:gd name="connsiteY4" fmla="*/ 8001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460" h="609600">
                      <a:moveTo>
                        <a:pt x="0" y="80010"/>
                      </a:moveTo>
                      <a:lnTo>
                        <a:pt x="198120" y="609600"/>
                      </a:lnTo>
                      <a:cubicBezTo>
                        <a:pt x="248920" y="599440"/>
                        <a:pt x="223520" y="593090"/>
                        <a:pt x="251460" y="582930"/>
                      </a:cubicBezTo>
                      <a:lnTo>
                        <a:pt x="144780" y="0"/>
                      </a:lnTo>
                      <a:lnTo>
                        <a:pt x="0" y="80010"/>
                      </a:lnTo>
                      <a:close/>
                    </a:path>
                  </a:pathLst>
                </a:custGeom>
                <a:solidFill>
                  <a:srgbClr val="FAC0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자유형 260">
                  <a:extLst>
                    <a:ext uri="{FF2B5EF4-FFF2-40B4-BE49-F238E27FC236}">
                      <a16:creationId xmlns:a16="http://schemas.microsoft.com/office/drawing/2014/main" id="{09708A2E-7CA7-4BD7-B522-2B72624CE7FB}"/>
                    </a:ext>
                  </a:extLst>
                </p:cNvPr>
                <p:cNvSpPr/>
                <p:nvPr/>
              </p:nvSpPr>
              <p:spPr>
                <a:xfrm rot="20686183">
                  <a:off x="6401062" y="4568952"/>
                  <a:ext cx="129641" cy="105403"/>
                </a:xfrm>
                <a:custGeom>
                  <a:avLst/>
                  <a:gdLst>
                    <a:gd name="connsiteX0" fmla="*/ 4202 w 428621"/>
                    <a:gd name="connsiteY0" fmla="*/ 20805 h 348484"/>
                    <a:gd name="connsiteX1" fmla="*/ 141362 w 428621"/>
                    <a:gd name="connsiteY1" fmla="*/ 9375 h 348484"/>
                    <a:gd name="connsiteX2" fmla="*/ 141362 w 428621"/>
                    <a:gd name="connsiteY2" fmla="*/ 154155 h 348484"/>
                    <a:gd name="connsiteX3" fmla="*/ 259472 w 428621"/>
                    <a:gd name="connsiteY3" fmla="*/ 241785 h 348484"/>
                    <a:gd name="connsiteX4" fmla="*/ 427112 w 428621"/>
                    <a:gd name="connsiteY4" fmla="*/ 264645 h 348484"/>
                    <a:gd name="connsiteX5" fmla="*/ 331862 w 428621"/>
                    <a:gd name="connsiteY5" fmla="*/ 325605 h 348484"/>
                    <a:gd name="connsiteX6" fmla="*/ 160412 w 428621"/>
                    <a:gd name="connsiteY6" fmla="*/ 325605 h 348484"/>
                    <a:gd name="connsiteX7" fmla="*/ 76592 w 428621"/>
                    <a:gd name="connsiteY7" fmla="*/ 253215 h 348484"/>
                    <a:gd name="connsiteX8" fmla="*/ 57542 w 428621"/>
                    <a:gd name="connsiteY8" fmla="*/ 337035 h 348484"/>
                    <a:gd name="connsiteX9" fmla="*/ 34682 w 428621"/>
                    <a:gd name="connsiteY9" fmla="*/ 337035 h 348484"/>
                    <a:gd name="connsiteX10" fmla="*/ 392 w 428621"/>
                    <a:gd name="connsiteY10" fmla="*/ 237975 h 348484"/>
                    <a:gd name="connsiteX11" fmla="*/ 30872 w 428621"/>
                    <a:gd name="connsiteY11" fmla="*/ 74145 h 348484"/>
                    <a:gd name="connsiteX12" fmla="*/ 4202 w 428621"/>
                    <a:gd name="connsiteY12" fmla="*/ 20805 h 348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28621" h="348484">
                      <a:moveTo>
                        <a:pt x="4202" y="20805"/>
                      </a:moveTo>
                      <a:cubicBezTo>
                        <a:pt x="22617" y="10010"/>
                        <a:pt x="118502" y="-12850"/>
                        <a:pt x="141362" y="9375"/>
                      </a:cubicBezTo>
                      <a:cubicBezTo>
                        <a:pt x="164222" y="31600"/>
                        <a:pt x="121677" y="115420"/>
                        <a:pt x="141362" y="154155"/>
                      </a:cubicBezTo>
                      <a:cubicBezTo>
                        <a:pt x="161047" y="192890"/>
                        <a:pt x="211847" y="223370"/>
                        <a:pt x="259472" y="241785"/>
                      </a:cubicBezTo>
                      <a:cubicBezTo>
                        <a:pt x="307097" y="260200"/>
                        <a:pt x="415047" y="250675"/>
                        <a:pt x="427112" y="264645"/>
                      </a:cubicBezTo>
                      <a:cubicBezTo>
                        <a:pt x="439177" y="278615"/>
                        <a:pt x="376312" y="315445"/>
                        <a:pt x="331862" y="325605"/>
                      </a:cubicBezTo>
                      <a:cubicBezTo>
                        <a:pt x="287412" y="335765"/>
                        <a:pt x="202957" y="337670"/>
                        <a:pt x="160412" y="325605"/>
                      </a:cubicBezTo>
                      <a:cubicBezTo>
                        <a:pt x="117867" y="313540"/>
                        <a:pt x="93737" y="251310"/>
                        <a:pt x="76592" y="253215"/>
                      </a:cubicBezTo>
                      <a:cubicBezTo>
                        <a:pt x="59447" y="255120"/>
                        <a:pt x="64527" y="323065"/>
                        <a:pt x="57542" y="337035"/>
                      </a:cubicBezTo>
                      <a:cubicBezTo>
                        <a:pt x="50557" y="351005"/>
                        <a:pt x="44207" y="353545"/>
                        <a:pt x="34682" y="337035"/>
                      </a:cubicBezTo>
                      <a:cubicBezTo>
                        <a:pt x="25157" y="320525"/>
                        <a:pt x="1027" y="281790"/>
                        <a:pt x="392" y="237975"/>
                      </a:cubicBezTo>
                      <a:cubicBezTo>
                        <a:pt x="-243" y="194160"/>
                        <a:pt x="27697" y="110340"/>
                        <a:pt x="30872" y="74145"/>
                      </a:cubicBezTo>
                      <a:cubicBezTo>
                        <a:pt x="34047" y="37950"/>
                        <a:pt x="-14213" y="31600"/>
                        <a:pt x="4202" y="20805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2" name="자유형 225">
                <a:extLst>
                  <a:ext uri="{FF2B5EF4-FFF2-40B4-BE49-F238E27FC236}">
                    <a16:creationId xmlns:a16="http://schemas.microsoft.com/office/drawing/2014/main" id="{9DC074F7-3630-4670-B5E7-BC53C9673819}"/>
                  </a:ext>
                </a:extLst>
              </p:cNvPr>
              <p:cNvSpPr/>
              <p:nvPr/>
            </p:nvSpPr>
            <p:spPr>
              <a:xfrm rot="776797">
                <a:off x="3602716" y="5239137"/>
                <a:ext cx="378164" cy="436294"/>
              </a:xfrm>
              <a:custGeom>
                <a:avLst/>
                <a:gdLst>
                  <a:gd name="connsiteX0" fmla="*/ 88416 w 868029"/>
                  <a:gd name="connsiteY0" fmla="*/ 103862 h 1171630"/>
                  <a:gd name="connsiteX1" fmla="*/ 9168 w 868029"/>
                  <a:gd name="connsiteY1" fmla="*/ 384278 h 1171630"/>
                  <a:gd name="connsiteX2" fmla="*/ 277392 w 868029"/>
                  <a:gd name="connsiteY2" fmla="*/ 640310 h 1171630"/>
                  <a:gd name="connsiteX3" fmla="*/ 417600 w 868029"/>
                  <a:gd name="connsiteY3" fmla="*/ 896342 h 1171630"/>
                  <a:gd name="connsiteX4" fmla="*/ 283488 w 868029"/>
                  <a:gd name="connsiteY4" fmla="*/ 1048742 h 1171630"/>
                  <a:gd name="connsiteX5" fmla="*/ 435888 w 868029"/>
                  <a:gd name="connsiteY5" fmla="*/ 1030454 h 1171630"/>
                  <a:gd name="connsiteX6" fmla="*/ 484656 w 868029"/>
                  <a:gd name="connsiteY6" fmla="*/ 1091414 h 1171630"/>
                  <a:gd name="connsiteX7" fmla="*/ 643152 w 868029"/>
                  <a:gd name="connsiteY7" fmla="*/ 1091414 h 1171630"/>
                  <a:gd name="connsiteX8" fmla="*/ 850416 w 868029"/>
                  <a:gd name="connsiteY8" fmla="*/ 1146278 h 1171630"/>
                  <a:gd name="connsiteX9" fmla="*/ 807744 w 868029"/>
                  <a:gd name="connsiteY9" fmla="*/ 628118 h 1171630"/>
                  <a:gd name="connsiteX10" fmla="*/ 417600 w 868029"/>
                  <a:gd name="connsiteY10" fmla="*/ 128246 h 1171630"/>
                  <a:gd name="connsiteX11" fmla="*/ 253008 w 868029"/>
                  <a:gd name="connsiteY11" fmla="*/ 230 h 1171630"/>
                  <a:gd name="connsiteX12" fmla="*/ 51840 w 868029"/>
                  <a:gd name="connsiteY12" fmla="*/ 146534 h 1171630"/>
                  <a:gd name="connsiteX13" fmla="*/ 21360 w 868029"/>
                  <a:gd name="connsiteY13" fmla="*/ 195302 h 1171630"/>
                  <a:gd name="connsiteX0" fmla="*/ 88416 w 868029"/>
                  <a:gd name="connsiteY0" fmla="*/ 103862 h 1171630"/>
                  <a:gd name="connsiteX1" fmla="*/ 9168 w 868029"/>
                  <a:gd name="connsiteY1" fmla="*/ 384278 h 1171630"/>
                  <a:gd name="connsiteX2" fmla="*/ 277392 w 868029"/>
                  <a:gd name="connsiteY2" fmla="*/ 640310 h 1171630"/>
                  <a:gd name="connsiteX3" fmla="*/ 417600 w 868029"/>
                  <a:gd name="connsiteY3" fmla="*/ 896342 h 1171630"/>
                  <a:gd name="connsiteX4" fmla="*/ 283488 w 868029"/>
                  <a:gd name="connsiteY4" fmla="*/ 1048742 h 1171630"/>
                  <a:gd name="connsiteX5" fmla="*/ 435888 w 868029"/>
                  <a:gd name="connsiteY5" fmla="*/ 1030454 h 1171630"/>
                  <a:gd name="connsiteX6" fmla="*/ 484656 w 868029"/>
                  <a:gd name="connsiteY6" fmla="*/ 1091414 h 1171630"/>
                  <a:gd name="connsiteX7" fmla="*/ 643152 w 868029"/>
                  <a:gd name="connsiteY7" fmla="*/ 1091414 h 1171630"/>
                  <a:gd name="connsiteX8" fmla="*/ 850416 w 868029"/>
                  <a:gd name="connsiteY8" fmla="*/ 1146278 h 1171630"/>
                  <a:gd name="connsiteX9" fmla="*/ 807744 w 868029"/>
                  <a:gd name="connsiteY9" fmla="*/ 628118 h 1171630"/>
                  <a:gd name="connsiteX10" fmla="*/ 417600 w 868029"/>
                  <a:gd name="connsiteY10" fmla="*/ 128246 h 1171630"/>
                  <a:gd name="connsiteX11" fmla="*/ 253008 w 868029"/>
                  <a:gd name="connsiteY11" fmla="*/ 230 h 1171630"/>
                  <a:gd name="connsiteX12" fmla="*/ 51840 w 868029"/>
                  <a:gd name="connsiteY12" fmla="*/ 146534 h 1171630"/>
                  <a:gd name="connsiteX13" fmla="*/ 21360 w 868029"/>
                  <a:gd name="connsiteY13" fmla="*/ 195302 h 1171630"/>
                  <a:gd name="connsiteX14" fmla="*/ 88416 w 868029"/>
                  <a:gd name="connsiteY14" fmla="*/ 103862 h 1171630"/>
                  <a:gd name="connsiteX0" fmla="*/ 85190 w 864803"/>
                  <a:gd name="connsiteY0" fmla="*/ 103862 h 1171630"/>
                  <a:gd name="connsiteX1" fmla="*/ 5942 w 864803"/>
                  <a:gd name="connsiteY1" fmla="*/ 384278 h 1171630"/>
                  <a:gd name="connsiteX2" fmla="*/ 274166 w 864803"/>
                  <a:gd name="connsiteY2" fmla="*/ 640310 h 1171630"/>
                  <a:gd name="connsiteX3" fmla="*/ 414374 w 864803"/>
                  <a:gd name="connsiteY3" fmla="*/ 896342 h 1171630"/>
                  <a:gd name="connsiteX4" fmla="*/ 280262 w 864803"/>
                  <a:gd name="connsiteY4" fmla="*/ 1048742 h 1171630"/>
                  <a:gd name="connsiteX5" fmla="*/ 432662 w 864803"/>
                  <a:gd name="connsiteY5" fmla="*/ 1030454 h 1171630"/>
                  <a:gd name="connsiteX6" fmla="*/ 481430 w 864803"/>
                  <a:gd name="connsiteY6" fmla="*/ 1091414 h 1171630"/>
                  <a:gd name="connsiteX7" fmla="*/ 639926 w 864803"/>
                  <a:gd name="connsiteY7" fmla="*/ 1091414 h 1171630"/>
                  <a:gd name="connsiteX8" fmla="*/ 847190 w 864803"/>
                  <a:gd name="connsiteY8" fmla="*/ 1146278 h 1171630"/>
                  <a:gd name="connsiteX9" fmla="*/ 804518 w 864803"/>
                  <a:gd name="connsiteY9" fmla="*/ 628118 h 1171630"/>
                  <a:gd name="connsiteX10" fmla="*/ 414374 w 864803"/>
                  <a:gd name="connsiteY10" fmla="*/ 128246 h 1171630"/>
                  <a:gd name="connsiteX11" fmla="*/ 249782 w 864803"/>
                  <a:gd name="connsiteY11" fmla="*/ 230 h 1171630"/>
                  <a:gd name="connsiteX12" fmla="*/ 48614 w 864803"/>
                  <a:gd name="connsiteY12" fmla="*/ 146534 h 1171630"/>
                  <a:gd name="connsiteX13" fmla="*/ 85190 w 864803"/>
                  <a:gd name="connsiteY13" fmla="*/ 103862 h 1171630"/>
                  <a:gd name="connsiteX0" fmla="*/ 87151 w 866764"/>
                  <a:gd name="connsiteY0" fmla="*/ 103893 h 1171661"/>
                  <a:gd name="connsiteX1" fmla="*/ 7903 w 866764"/>
                  <a:gd name="connsiteY1" fmla="*/ 384309 h 1171661"/>
                  <a:gd name="connsiteX2" fmla="*/ 276127 w 866764"/>
                  <a:gd name="connsiteY2" fmla="*/ 640341 h 1171661"/>
                  <a:gd name="connsiteX3" fmla="*/ 416335 w 866764"/>
                  <a:gd name="connsiteY3" fmla="*/ 896373 h 1171661"/>
                  <a:gd name="connsiteX4" fmla="*/ 282223 w 866764"/>
                  <a:gd name="connsiteY4" fmla="*/ 1048773 h 1171661"/>
                  <a:gd name="connsiteX5" fmla="*/ 434623 w 866764"/>
                  <a:gd name="connsiteY5" fmla="*/ 1030485 h 1171661"/>
                  <a:gd name="connsiteX6" fmla="*/ 483391 w 866764"/>
                  <a:gd name="connsiteY6" fmla="*/ 1091445 h 1171661"/>
                  <a:gd name="connsiteX7" fmla="*/ 641887 w 866764"/>
                  <a:gd name="connsiteY7" fmla="*/ 1091445 h 1171661"/>
                  <a:gd name="connsiteX8" fmla="*/ 849151 w 866764"/>
                  <a:gd name="connsiteY8" fmla="*/ 1146309 h 1171661"/>
                  <a:gd name="connsiteX9" fmla="*/ 806479 w 866764"/>
                  <a:gd name="connsiteY9" fmla="*/ 628149 h 1171661"/>
                  <a:gd name="connsiteX10" fmla="*/ 416335 w 866764"/>
                  <a:gd name="connsiteY10" fmla="*/ 128277 h 1171661"/>
                  <a:gd name="connsiteX11" fmla="*/ 251743 w 866764"/>
                  <a:gd name="connsiteY11" fmla="*/ 261 h 1171661"/>
                  <a:gd name="connsiteX12" fmla="*/ 87151 w 866764"/>
                  <a:gd name="connsiteY12" fmla="*/ 103893 h 1171661"/>
                  <a:gd name="connsiteX0" fmla="*/ 46235 w 879188"/>
                  <a:gd name="connsiteY0" fmla="*/ 96516 h 1171904"/>
                  <a:gd name="connsiteX1" fmla="*/ 20327 w 879188"/>
                  <a:gd name="connsiteY1" fmla="*/ 384552 h 1171904"/>
                  <a:gd name="connsiteX2" fmla="*/ 288551 w 879188"/>
                  <a:gd name="connsiteY2" fmla="*/ 640584 h 1171904"/>
                  <a:gd name="connsiteX3" fmla="*/ 428759 w 879188"/>
                  <a:gd name="connsiteY3" fmla="*/ 896616 h 1171904"/>
                  <a:gd name="connsiteX4" fmla="*/ 294647 w 879188"/>
                  <a:gd name="connsiteY4" fmla="*/ 1049016 h 1171904"/>
                  <a:gd name="connsiteX5" fmla="*/ 447047 w 879188"/>
                  <a:gd name="connsiteY5" fmla="*/ 1030728 h 1171904"/>
                  <a:gd name="connsiteX6" fmla="*/ 495815 w 879188"/>
                  <a:gd name="connsiteY6" fmla="*/ 1091688 h 1171904"/>
                  <a:gd name="connsiteX7" fmla="*/ 654311 w 879188"/>
                  <a:gd name="connsiteY7" fmla="*/ 1091688 h 1171904"/>
                  <a:gd name="connsiteX8" fmla="*/ 861575 w 879188"/>
                  <a:gd name="connsiteY8" fmla="*/ 1146552 h 1171904"/>
                  <a:gd name="connsiteX9" fmla="*/ 818903 w 879188"/>
                  <a:gd name="connsiteY9" fmla="*/ 628392 h 1171904"/>
                  <a:gd name="connsiteX10" fmla="*/ 428759 w 879188"/>
                  <a:gd name="connsiteY10" fmla="*/ 128520 h 1171904"/>
                  <a:gd name="connsiteX11" fmla="*/ 264167 w 879188"/>
                  <a:gd name="connsiteY11" fmla="*/ 504 h 1171904"/>
                  <a:gd name="connsiteX12" fmla="*/ 46235 w 879188"/>
                  <a:gd name="connsiteY12" fmla="*/ 96516 h 1171904"/>
                  <a:gd name="connsiteX0" fmla="*/ 46235 w 915724"/>
                  <a:gd name="connsiteY0" fmla="*/ 96516 h 1188167"/>
                  <a:gd name="connsiteX1" fmla="*/ 20327 w 915724"/>
                  <a:gd name="connsiteY1" fmla="*/ 384552 h 1188167"/>
                  <a:gd name="connsiteX2" fmla="*/ 288551 w 915724"/>
                  <a:gd name="connsiteY2" fmla="*/ 640584 h 1188167"/>
                  <a:gd name="connsiteX3" fmla="*/ 428759 w 915724"/>
                  <a:gd name="connsiteY3" fmla="*/ 896616 h 1188167"/>
                  <a:gd name="connsiteX4" fmla="*/ 294647 w 915724"/>
                  <a:gd name="connsiteY4" fmla="*/ 1049016 h 1188167"/>
                  <a:gd name="connsiteX5" fmla="*/ 447047 w 915724"/>
                  <a:gd name="connsiteY5" fmla="*/ 1030728 h 1188167"/>
                  <a:gd name="connsiteX6" fmla="*/ 495815 w 915724"/>
                  <a:gd name="connsiteY6" fmla="*/ 1091688 h 1188167"/>
                  <a:gd name="connsiteX7" fmla="*/ 654311 w 915724"/>
                  <a:gd name="connsiteY7" fmla="*/ 1091688 h 1188167"/>
                  <a:gd name="connsiteX8" fmla="*/ 861575 w 915724"/>
                  <a:gd name="connsiteY8" fmla="*/ 1146552 h 1188167"/>
                  <a:gd name="connsiteX9" fmla="*/ 879863 w 915724"/>
                  <a:gd name="connsiteY9" fmla="*/ 397203 h 1188167"/>
                  <a:gd name="connsiteX10" fmla="*/ 428759 w 915724"/>
                  <a:gd name="connsiteY10" fmla="*/ 128520 h 1188167"/>
                  <a:gd name="connsiteX11" fmla="*/ 264167 w 915724"/>
                  <a:gd name="connsiteY11" fmla="*/ 504 h 1188167"/>
                  <a:gd name="connsiteX12" fmla="*/ 46235 w 915724"/>
                  <a:gd name="connsiteY12" fmla="*/ 96516 h 1188167"/>
                  <a:gd name="connsiteX0" fmla="*/ 46235 w 899935"/>
                  <a:gd name="connsiteY0" fmla="*/ 96516 h 1200125"/>
                  <a:gd name="connsiteX1" fmla="*/ 20327 w 899935"/>
                  <a:gd name="connsiteY1" fmla="*/ 384552 h 1200125"/>
                  <a:gd name="connsiteX2" fmla="*/ 288551 w 899935"/>
                  <a:gd name="connsiteY2" fmla="*/ 640584 h 1200125"/>
                  <a:gd name="connsiteX3" fmla="*/ 428759 w 899935"/>
                  <a:gd name="connsiteY3" fmla="*/ 896616 h 1200125"/>
                  <a:gd name="connsiteX4" fmla="*/ 294647 w 899935"/>
                  <a:gd name="connsiteY4" fmla="*/ 1049016 h 1200125"/>
                  <a:gd name="connsiteX5" fmla="*/ 447047 w 899935"/>
                  <a:gd name="connsiteY5" fmla="*/ 1030728 h 1200125"/>
                  <a:gd name="connsiteX6" fmla="*/ 495815 w 899935"/>
                  <a:gd name="connsiteY6" fmla="*/ 1091688 h 1200125"/>
                  <a:gd name="connsiteX7" fmla="*/ 654311 w 899935"/>
                  <a:gd name="connsiteY7" fmla="*/ 1091688 h 1200125"/>
                  <a:gd name="connsiteX8" fmla="*/ 804425 w 899935"/>
                  <a:gd name="connsiteY8" fmla="*/ 1160423 h 1200125"/>
                  <a:gd name="connsiteX9" fmla="*/ 879863 w 899935"/>
                  <a:gd name="connsiteY9" fmla="*/ 397203 h 1200125"/>
                  <a:gd name="connsiteX10" fmla="*/ 428759 w 899935"/>
                  <a:gd name="connsiteY10" fmla="*/ 128520 h 1200125"/>
                  <a:gd name="connsiteX11" fmla="*/ 264167 w 899935"/>
                  <a:gd name="connsiteY11" fmla="*/ 504 h 1200125"/>
                  <a:gd name="connsiteX12" fmla="*/ 46235 w 899935"/>
                  <a:gd name="connsiteY12" fmla="*/ 96516 h 1200125"/>
                  <a:gd name="connsiteX0" fmla="*/ 46235 w 897070"/>
                  <a:gd name="connsiteY0" fmla="*/ 97440 h 1201049"/>
                  <a:gd name="connsiteX1" fmla="*/ 20327 w 897070"/>
                  <a:gd name="connsiteY1" fmla="*/ 385476 h 1201049"/>
                  <a:gd name="connsiteX2" fmla="*/ 288551 w 897070"/>
                  <a:gd name="connsiteY2" fmla="*/ 641508 h 1201049"/>
                  <a:gd name="connsiteX3" fmla="*/ 428759 w 897070"/>
                  <a:gd name="connsiteY3" fmla="*/ 897540 h 1201049"/>
                  <a:gd name="connsiteX4" fmla="*/ 294647 w 897070"/>
                  <a:gd name="connsiteY4" fmla="*/ 1049940 h 1201049"/>
                  <a:gd name="connsiteX5" fmla="*/ 447047 w 897070"/>
                  <a:gd name="connsiteY5" fmla="*/ 1031652 h 1201049"/>
                  <a:gd name="connsiteX6" fmla="*/ 495815 w 897070"/>
                  <a:gd name="connsiteY6" fmla="*/ 1092612 h 1201049"/>
                  <a:gd name="connsiteX7" fmla="*/ 654311 w 897070"/>
                  <a:gd name="connsiteY7" fmla="*/ 1092612 h 1201049"/>
                  <a:gd name="connsiteX8" fmla="*/ 804425 w 897070"/>
                  <a:gd name="connsiteY8" fmla="*/ 1161347 h 1201049"/>
                  <a:gd name="connsiteX9" fmla="*/ 879863 w 897070"/>
                  <a:gd name="connsiteY9" fmla="*/ 398127 h 1201049"/>
                  <a:gd name="connsiteX10" fmla="*/ 471271 w 897070"/>
                  <a:gd name="connsiteY10" fmla="*/ 67532 h 1201049"/>
                  <a:gd name="connsiteX11" fmla="*/ 264167 w 897070"/>
                  <a:gd name="connsiteY11" fmla="*/ 1428 h 1201049"/>
                  <a:gd name="connsiteX12" fmla="*/ 46235 w 897070"/>
                  <a:gd name="connsiteY12" fmla="*/ 97440 h 1201049"/>
                  <a:gd name="connsiteX0" fmla="*/ 46235 w 812107"/>
                  <a:gd name="connsiteY0" fmla="*/ 97811 h 1199614"/>
                  <a:gd name="connsiteX1" fmla="*/ 20327 w 812107"/>
                  <a:gd name="connsiteY1" fmla="*/ 385847 h 1199614"/>
                  <a:gd name="connsiteX2" fmla="*/ 288551 w 812107"/>
                  <a:gd name="connsiteY2" fmla="*/ 641879 h 1199614"/>
                  <a:gd name="connsiteX3" fmla="*/ 428759 w 812107"/>
                  <a:gd name="connsiteY3" fmla="*/ 897911 h 1199614"/>
                  <a:gd name="connsiteX4" fmla="*/ 294647 w 812107"/>
                  <a:gd name="connsiteY4" fmla="*/ 1050311 h 1199614"/>
                  <a:gd name="connsiteX5" fmla="*/ 447047 w 812107"/>
                  <a:gd name="connsiteY5" fmla="*/ 1032023 h 1199614"/>
                  <a:gd name="connsiteX6" fmla="*/ 495815 w 812107"/>
                  <a:gd name="connsiteY6" fmla="*/ 1092983 h 1199614"/>
                  <a:gd name="connsiteX7" fmla="*/ 654311 w 812107"/>
                  <a:gd name="connsiteY7" fmla="*/ 1092983 h 1199614"/>
                  <a:gd name="connsiteX8" fmla="*/ 804425 w 812107"/>
                  <a:gd name="connsiteY8" fmla="*/ 1161718 h 1199614"/>
                  <a:gd name="connsiteX9" fmla="*/ 756577 w 812107"/>
                  <a:gd name="connsiteY9" fmla="*/ 424295 h 1199614"/>
                  <a:gd name="connsiteX10" fmla="*/ 471271 w 812107"/>
                  <a:gd name="connsiteY10" fmla="*/ 67903 h 1199614"/>
                  <a:gd name="connsiteX11" fmla="*/ 264167 w 812107"/>
                  <a:gd name="connsiteY11" fmla="*/ 1799 h 1199614"/>
                  <a:gd name="connsiteX12" fmla="*/ 46235 w 812107"/>
                  <a:gd name="connsiteY12" fmla="*/ 97811 h 1199614"/>
                  <a:gd name="connsiteX0" fmla="*/ 46235 w 843926"/>
                  <a:gd name="connsiteY0" fmla="*/ 96866 h 1205201"/>
                  <a:gd name="connsiteX1" fmla="*/ 20327 w 843926"/>
                  <a:gd name="connsiteY1" fmla="*/ 384902 h 1205201"/>
                  <a:gd name="connsiteX2" fmla="*/ 288551 w 843926"/>
                  <a:gd name="connsiteY2" fmla="*/ 640934 h 1205201"/>
                  <a:gd name="connsiteX3" fmla="*/ 428759 w 843926"/>
                  <a:gd name="connsiteY3" fmla="*/ 896966 h 1205201"/>
                  <a:gd name="connsiteX4" fmla="*/ 294647 w 843926"/>
                  <a:gd name="connsiteY4" fmla="*/ 1049366 h 1205201"/>
                  <a:gd name="connsiteX5" fmla="*/ 447047 w 843926"/>
                  <a:gd name="connsiteY5" fmla="*/ 1031078 h 1205201"/>
                  <a:gd name="connsiteX6" fmla="*/ 495815 w 843926"/>
                  <a:gd name="connsiteY6" fmla="*/ 1092038 h 1205201"/>
                  <a:gd name="connsiteX7" fmla="*/ 654311 w 843926"/>
                  <a:gd name="connsiteY7" fmla="*/ 1092038 h 1205201"/>
                  <a:gd name="connsiteX8" fmla="*/ 804425 w 843926"/>
                  <a:gd name="connsiteY8" fmla="*/ 1160773 h 1205201"/>
                  <a:gd name="connsiteX9" fmla="*/ 816095 w 843926"/>
                  <a:gd name="connsiteY9" fmla="*/ 330483 h 1205201"/>
                  <a:gd name="connsiteX10" fmla="*/ 471271 w 843926"/>
                  <a:gd name="connsiteY10" fmla="*/ 66958 h 1205201"/>
                  <a:gd name="connsiteX11" fmla="*/ 264167 w 843926"/>
                  <a:gd name="connsiteY11" fmla="*/ 854 h 1205201"/>
                  <a:gd name="connsiteX12" fmla="*/ 46235 w 843926"/>
                  <a:gd name="connsiteY12" fmla="*/ 96866 h 1205201"/>
                  <a:gd name="connsiteX0" fmla="*/ 46235 w 843926"/>
                  <a:gd name="connsiteY0" fmla="*/ 73279 h 1181614"/>
                  <a:gd name="connsiteX1" fmla="*/ 20327 w 843926"/>
                  <a:gd name="connsiteY1" fmla="*/ 361315 h 1181614"/>
                  <a:gd name="connsiteX2" fmla="*/ 288551 w 843926"/>
                  <a:gd name="connsiteY2" fmla="*/ 617347 h 1181614"/>
                  <a:gd name="connsiteX3" fmla="*/ 428759 w 843926"/>
                  <a:gd name="connsiteY3" fmla="*/ 873379 h 1181614"/>
                  <a:gd name="connsiteX4" fmla="*/ 294647 w 843926"/>
                  <a:gd name="connsiteY4" fmla="*/ 1025779 h 1181614"/>
                  <a:gd name="connsiteX5" fmla="*/ 447047 w 843926"/>
                  <a:gd name="connsiteY5" fmla="*/ 1007491 h 1181614"/>
                  <a:gd name="connsiteX6" fmla="*/ 495815 w 843926"/>
                  <a:gd name="connsiteY6" fmla="*/ 1068451 h 1181614"/>
                  <a:gd name="connsiteX7" fmla="*/ 654311 w 843926"/>
                  <a:gd name="connsiteY7" fmla="*/ 1068451 h 1181614"/>
                  <a:gd name="connsiteX8" fmla="*/ 804425 w 843926"/>
                  <a:gd name="connsiteY8" fmla="*/ 1137186 h 1181614"/>
                  <a:gd name="connsiteX9" fmla="*/ 816095 w 843926"/>
                  <a:gd name="connsiteY9" fmla="*/ 306896 h 1181614"/>
                  <a:gd name="connsiteX10" fmla="*/ 471271 w 843926"/>
                  <a:gd name="connsiteY10" fmla="*/ 43371 h 1181614"/>
                  <a:gd name="connsiteX11" fmla="*/ 251412 w 843926"/>
                  <a:gd name="connsiteY11" fmla="*/ 3063 h 1181614"/>
                  <a:gd name="connsiteX12" fmla="*/ 46235 w 843926"/>
                  <a:gd name="connsiteY12" fmla="*/ 73279 h 118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43926" h="1181614">
                    <a:moveTo>
                      <a:pt x="46235" y="73279"/>
                    </a:moveTo>
                    <a:cubicBezTo>
                      <a:pt x="5595" y="137287"/>
                      <a:pt x="-20059" y="270637"/>
                      <a:pt x="20327" y="361315"/>
                    </a:cubicBezTo>
                    <a:cubicBezTo>
                      <a:pt x="60713" y="451993"/>
                      <a:pt x="220479" y="532003"/>
                      <a:pt x="288551" y="617347"/>
                    </a:cubicBezTo>
                    <a:cubicBezTo>
                      <a:pt x="356623" y="702691"/>
                      <a:pt x="427743" y="805307"/>
                      <a:pt x="428759" y="873379"/>
                    </a:cubicBezTo>
                    <a:cubicBezTo>
                      <a:pt x="429775" y="941451"/>
                      <a:pt x="291599" y="1003427"/>
                      <a:pt x="294647" y="1025779"/>
                    </a:cubicBezTo>
                    <a:cubicBezTo>
                      <a:pt x="297695" y="1048131"/>
                      <a:pt x="413519" y="1000379"/>
                      <a:pt x="447047" y="1007491"/>
                    </a:cubicBezTo>
                    <a:cubicBezTo>
                      <a:pt x="480575" y="1014603"/>
                      <a:pt x="461271" y="1058291"/>
                      <a:pt x="495815" y="1068451"/>
                    </a:cubicBezTo>
                    <a:cubicBezTo>
                      <a:pt x="530359" y="1078611"/>
                      <a:pt x="602876" y="1056995"/>
                      <a:pt x="654311" y="1068451"/>
                    </a:cubicBezTo>
                    <a:cubicBezTo>
                      <a:pt x="705746" y="1079907"/>
                      <a:pt x="777461" y="1264112"/>
                      <a:pt x="804425" y="1137186"/>
                    </a:cubicBezTo>
                    <a:cubicBezTo>
                      <a:pt x="831389" y="1010260"/>
                      <a:pt x="871621" y="489198"/>
                      <a:pt x="816095" y="306896"/>
                    </a:cubicBezTo>
                    <a:cubicBezTo>
                      <a:pt x="760569" y="124594"/>
                      <a:pt x="565385" y="94010"/>
                      <a:pt x="471271" y="43371"/>
                    </a:cubicBezTo>
                    <a:cubicBezTo>
                      <a:pt x="377157" y="-7268"/>
                      <a:pt x="322251" y="-1922"/>
                      <a:pt x="251412" y="3063"/>
                    </a:cubicBezTo>
                    <a:cubicBezTo>
                      <a:pt x="180573" y="8048"/>
                      <a:pt x="86875" y="9271"/>
                      <a:pt x="46235" y="73279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53" name="자유형 226">
                <a:extLst>
                  <a:ext uri="{FF2B5EF4-FFF2-40B4-BE49-F238E27FC236}">
                    <a16:creationId xmlns:a16="http://schemas.microsoft.com/office/drawing/2014/main" id="{8C0D06CA-31B8-4D30-A365-A4F4488B673A}"/>
                  </a:ext>
                </a:extLst>
              </p:cNvPr>
              <p:cNvSpPr/>
              <p:nvPr/>
            </p:nvSpPr>
            <p:spPr>
              <a:xfrm rot="776797">
                <a:off x="3528112" y="5142048"/>
                <a:ext cx="393966" cy="525132"/>
              </a:xfrm>
              <a:custGeom>
                <a:avLst/>
                <a:gdLst>
                  <a:gd name="connsiteX0" fmla="*/ 88416 w 868029"/>
                  <a:gd name="connsiteY0" fmla="*/ 103862 h 1171630"/>
                  <a:gd name="connsiteX1" fmla="*/ 9168 w 868029"/>
                  <a:gd name="connsiteY1" fmla="*/ 384278 h 1171630"/>
                  <a:gd name="connsiteX2" fmla="*/ 277392 w 868029"/>
                  <a:gd name="connsiteY2" fmla="*/ 640310 h 1171630"/>
                  <a:gd name="connsiteX3" fmla="*/ 417600 w 868029"/>
                  <a:gd name="connsiteY3" fmla="*/ 896342 h 1171630"/>
                  <a:gd name="connsiteX4" fmla="*/ 283488 w 868029"/>
                  <a:gd name="connsiteY4" fmla="*/ 1048742 h 1171630"/>
                  <a:gd name="connsiteX5" fmla="*/ 435888 w 868029"/>
                  <a:gd name="connsiteY5" fmla="*/ 1030454 h 1171630"/>
                  <a:gd name="connsiteX6" fmla="*/ 484656 w 868029"/>
                  <a:gd name="connsiteY6" fmla="*/ 1091414 h 1171630"/>
                  <a:gd name="connsiteX7" fmla="*/ 643152 w 868029"/>
                  <a:gd name="connsiteY7" fmla="*/ 1091414 h 1171630"/>
                  <a:gd name="connsiteX8" fmla="*/ 850416 w 868029"/>
                  <a:gd name="connsiteY8" fmla="*/ 1146278 h 1171630"/>
                  <a:gd name="connsiteX9" fmla="*/ 807744 w 868029"/>
                  <a:gd name="connsiteY9" fmla="*/ 628118 h 1171630"/>
                  <a:gd name="connsiteX10" fmla="*/ 417600 w 868029"/>
                  <a:gd name="connsiteY10" fmla="*/ 128246 h 1171630"/>
                  <a:gd name="connsiteX11" fmla="*/ 253008 w 868029"/>
                  <a:gd name="connsiteY11" fmla="*/ 230 h 1171630"/>
                  <a:gd name="connsiteX12" fmla="*/ 51840 w 868029"/>
                  <a:gd name="connsiteY12" fmla="*/ 146534 h 1171630"/>
                  <a:gd name="connsiteX13" fmla="*/ 21360 w 868029"/>
                  <a:gd name="connsiteY13" fmla="*/ 195302 h 1171630"/>
                  <a:gd name="connsiteX0" fmla="*/ 88416 w 868029"/>
                  <a:gd name="connsiteY0" fmla="*/ 103862 h 1171630"/>
                  <a:gd name="connsiteX1" fmla="*/ 9168 w 868029"/>
                  <a:gd name="connsiteY1" fmla="*/ 384278 h 1171630"/>
                  <a:gd name="connsiteX2" fmla="*/ 277392 w 868029"/>
                  <a:gd name="connsiteY2" fmla="*/ 640310 h 1171630"/>
                  <a:gd name="connsiteX3" fmla="*/ 417600 w 868029"/>
                  <a:gd name="connsiteY3" fmla="*/ 896342 h 1171630"/>
                  <a:gd name="connsiteX4" fmla="*/ 283488 w 868029"/>
                  <a:gd name="connsiteY4" fmla="*/ 1048742 h 1171630"/>
                  <a:gd name="connsiteX5" fmla="*/ 435888 w 868029"/>
                  <a:gd name="connsiteY5" fmla="*/ 1030454 h 1171630"/>
                  <a:gd name="connsiteX6" fmla="*/ 484656 w 868029"/>
                  <a:gd name="connsiteY6" fmla="*/ 1091414 h 1171630"/>
                  <a:gd name="connsiteX7" fmla="*/ 643152 w 868029"/>
                  <a:gd name="connsiteY7" fmla="*/ 1091414 h 1171630"/>
                  <a:gd name="connsiteX8" fmla="*/ 850416 w 868029"/>
                  <a:gd name="connsiteY8" fmla="*/ 1146278 h 1171630"/>
                  <a:gd name="connsiteX9" fmla="*/ 807744 w 868029"/>
                  <a:gd name="connsiteY9" fmla="*/ 628118 h 1171630"/>
                  <a:gd name="connsiteX10" fmla="*/ 417600 w 868029"/>
                  <a:gd name="connsiteY10" fmla="*/ 128246 h 1171630"/>
                  <a:gd name="connsiteX11" fmla="*/ 253008 w 868029"/>
                  <a:gd name="connsiteY11" fmla="*/ 230 h 1171630"/>
                  <a:gd name="connsiteX12" fmla="*/ 51840 w 868029"/>
                  <a:gd name="connsiteY12" fmla="*/ 146534 h 1171630"/>
                  <a:gd name="connsiteX13" fmla="*/ 21360 w 868029"/>
                  <a:gd name="connsiteY13" fmla="*/ 195302 h 1171630"/>
                  <a:gd name="connsiteX14" fmla="*/ 88416 w 868029"/>
                  <a:gd name="connsiteY14" fmla="*/ 103862 h 1171630"/>
                  <a:gd name="connsiteX0" fmla="*/ 85190 w 864803"/>
                  <a:gd name="connsiteY0" fmla="*/ 103862 h 1171630"/>
                  <a:gd name="connsiteX1" fmla="*/ 5942 w 864803"/>
                  <a:gd name="connsiteY1" fmla="*/ 384278 h 1171630"/>
                  <a:gd name="connsiteX2" fmla="*/ 274166 w 864803"/>
                  <a:gd name="connsiteY2" fmla="*/ 640310 h 1171630"/>
                  <a:gd name="connsiteX3" fmla="*/ 414374 w 864803"/>
                  <a:gd name="connsiteY3" fmla="*/ 896342 h 1171630"/>
                  <a:gd name="connsiteX4" fmla="*/ 280262 w 864803"/>
                  <a:gd name="connsiteY4" fmla="*/ 1048742 h 1171630"/>
                  <a:gd name="connsiteX5" fmla="*/ 432662 w 864803"/>
                  <a:gd name="connsiteY5" fmla="*/ 1030454 h 1171630"/>
                  <a:gd name="connsiteX6" fmla="*/ 481430 w 864803"/>
                  <a:gd name="connsiteY6" fmla="*/ 1091414 h 1171630"/>
                  <a:gd name="connsiteX7" fmla="*/ 639926 w 864803"/>
                  <a:gd name="connsiteY7" fmla="*/ 1091414 h 1171630"/>
                  <a:gd name="connsiteX8" fmla="*/ 847190 w 864803"/>
                  <a:gd name="connsiteY8" fmla="*/ 1146278 h 1171630"/>
                  <a:gd name="connsiteX9" fmla="*/ 804518 w 864803"/>
                  <a:gd name="connsiteY9" fmla="*/ 628118 h 1171630"/>
                  <a:gd name="connsiteX10" fmla="*/ 414374 w 864803"/>
                  <a:gd name="connsiteY10" fmla="*/ 128246 h 1171630"/>
                  <a:gd name="connsiteX11" fmla="*/ 249782 w 864803"/>
                  <a:gd name="connsiteY11" fmla="*/ 230 h 1171630"/>
                  <a:gd name="connsiteX12" fmla="*/ 48614 w 864803"/>
                  <a:gd name="connsiteY12" fmla="*/ 146534 h 1171630"/>
                  <a:gd name="connsiteX13" fmla="*/ 85190 w 864803"/>
                  <a:gd name="connsiteY13" fmla="*/ 103862 h 1171630"/>
                  <a:gd name="connsiteX0" fmla="*/ 87151 w 866764"/>
                  <a:gd name="connsiteY0" fmla="*/ 103893 h 1171661"/>
                  <a:gd name="connsiteX1" fmla="*/ 7903 w 866764"/>
                  <a:gd name="connsiteY1" fmla="*/ 384309 h 1171661"/>
                  <a:gd name="connsiteX2" fmla="*/ 276127 w 866764"/>
                  <a:gd name="connsiteY2" fmla="*/ 640341 h 1171661"/>
                  <a:gd name="connsiteX3" fmla="*/ 416335 w 866764"/>
                  <a:gd name="connsiteY3" fmla="*/ 896373 h 1171661"/>
                  <a:gd name="connsiteX4" fmla="*/ 282223 w 866764"/>
                  <a:gd name="connsiteY4" fmla="*/ 1048773 h 1171661"/>
                  <a:gd name="connsiteX5" fmla="*/ 434623 w 866764"/>
                  <a:gd name="connsiteY5" fmla="*/ 1030485 h 1171661"/>
                  <a:gd name="connsiteX6" fmla="*/ 483391 w 866764"/>
                  <a:gd name="connsiteY6" fmla="*/ 1091445 h 1171661"/>
                  <a:gd name="connsiteX7" fmla="*/ 641887 w 866764"/>
                  <a:gd name="connsiteY7" fmla="*/ 1091445 h 1171661"/>
                  <a:gd name="connsiteX8" fmla="*/ 849151 w 866764"/>
                  <a:gd name="connsiteY8" fmla="*/ 1146309 h 1171661"/>
                  <a:gd name="connsiteX9" fmla="*/ 806479 w 866764"/>
                  <a:gd name="connsiteY9" fmla="*/ 628149 h 1171661"/>
                  <a:gd name="connsiteX10" fmla="*/ 416335 w 866764"/>
                  <a:gd name="connsiteY10" fmla="*/ 128277 h 1171661"/>
                  <a:gd name="connsiteX11" fmla="*/ 251743 w 866764"/>
                  <a:gd name="connsiteY11" fmla="*/ 261 h 1171661"/>
                  <a:gd name="connsiteX12" fmla="*/ 87151 w 866764"/>
                  <a:gd name="connsiteY12" fmla="*/ 103893 h 1171661"/>
                  <a:gd name="connsiteX0" fmla="*/ 46235 w 879188"/>
                  <a:gd name="connsiteY0" fmla="*/ 96516 h 1171904"/>
                  <a:gd name="connsiteX1" fmla="*/ 20327 w 879188"/>
                  <a:gd name="connsiteY1" fmla="*/ 384552 h 1171904"/>
                  <a:gd name="connsiteX2" fmla="*/ 288551 w 879188"/>
                  <a:gd name="connsiteY2" fmla="*/ 640584 h 1171904"/>
                  <a:gd name="connsiteX3" fmla="*/ 428759 w 879188"/>
                  <a:gd name="connsiteY3" fmla="*/ 896616 h 1171904"/>
                  <a:gd name="connsiteX4" fmla="*/ 294647 w 879188"/>
                  <a:gd name="connsiteY4" fmla="*/ 1049016 h 1171904"/>
                  <a:gd name="connsiteX5" fmla="*/ 447047 w 879188"/>
                  <a:gd name="connsiteY5" fmla="*/ 1030728 h 1171904"/>
                  <a:gd name="connsiteX6" fmla="*/ 495815 w 879188"/>
                  <a:gd name="connsiteY6" fmla="*/ 1091688 h 1171904"/>
                  <a:gd name="connsiteX7" fmla="*/ 654311 w 879188"/>
                  <a:gd name="connsiteY7" fmla="*/ 1091688 h 1171904"/>
                  <a:gd name="connsiteX8" fmla="*/ 861575 w 879188"/>
                  <a:gd name="connsiteY8" fmla="*/ 1146552 h 1171904"/>
                  <a:gd name="connsiteX9" fmla="*/ 818903 w 879188"/>
                  <a:gd name="connsiteY9" fmla="*/ 628392 h 1171904"/>
                  <a:gd name="connsiteX10" fmla="*/ 428759 w 879188"/>
                  <a:gd name="connsiteY10" fmla="*/ 128520 h 1171904"/>
                  <a:gd name="connsiteX11" fmla="*/ 264167 w 879188"/>
                  <a:gd name="connsiteY11" fmla="*/ 504 h 1171904"/>
                  <a:gd name="connsiteX12" fmla="*/ 46235 w 879188"/>
                  <a:gd name="connsiteY12" fmla="*/ 96516 h 1171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9188" h="1171904">
                    <a:moveTo>
                      <a:pt x="46235" y="96516"/>
                    </a:moveTo>
                    <a:cubicBezTo>
                      <a:pt x="5595" y="160524"/>
                      <a:pt x="-20059" y="293874"/>
                      <a:pt x="20327" y="384552"/>
                    </a:cubicBezTo>
                    <a:cubicBezTo>
                      <a:pt x="60713" y="475230"/>
                      <a:pt x="220479" y="555240"/>
                      <a:pt x="288551" y="640584"/>
                    </a:cubicBezTo>
                    <a:cubicBezTo>
                      <a:pt x="356623" y="725928"/>
                      <a:pt x="427743" y="828544"/>
                      <a:pt x="428759" y="896616"/>
                    </a:cubicBezTo>
                    <a:cubicBezTo>
                      <a:pt x="429775" y="964688"/>
                      <a:pt x="291599" y="1026664"/>
                      <a:pt x="294647" y="1049016"/>
                    </a:cubicBezTo>
                    <a:cubicBezTo>
                      <a:pt x="297695" y="1071368"/>
                      <a:pt x="413519" y="1023616"/>
                      <a:pt x="447047" y="1030728"/>
                    </a:cubicBezTo>
                    <a:cubicBezTo>
                      <a:pt x="480575" y="1037840"/>
                      <a:pt x="461271" y="1081528"/>
                      <a:pt x="495815" y="1091688"/>
                    </a:cubicBezTo>
                    <a:cubicBezTo>
                      <a:pt x="530359" y="1101848"/>
                      <a:pt x="593351" y="1082544"/>
                      <a:pt x="654311" y="1091688"/>
                    </a:cubicBezTo>
                    <a:cubicBezTo>
                      <a:pt x="715271" y="1100832"/>
                      <a:pt x="834143" y="1223768"/>
                      <a:pt x="861575" y="1146552"/>
                    </a:cubicBezTo>
                    <a:cubicBezTo>
                      <a:pt x="889007" y="1069336"/>
                      <a:pt x="891039" y="798064"/>
                      <a:pt x="818903" y="628392"/>
                    </a:cubicBezTo>
                    <a:cubicBezTo>
                      <a:pt x="746767" y="458720"/>
                      <a:pt x="521215" y="233168"/>
                      <a:pt x="428759" y="128520"/>
                    </a:cubicBezTo>
                    <a:cubicBezTo>
                      <a:pt x="336303" y="23872"/>
                      <a:pt x="327921" y="5838"/>
                      <a:pt x="264167" y="504"/>
                    </a:cubicBezTo>
                    <a:cubicBezTo>
                      <a:pt x="200413" y="-4830"/>
                      <a:pt x="86875" y="32508"/>
                      <a:pt x="46235" y="96516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55" name="자유형 228">
                <a:extLst>
                  <a:ext uri="{FF2B5EF4-FFF2-40B4-BE49-F238E27FC236}">
                    <a16:creationId xmlns:a16="http://schemas.microsoft.com/office/drawing/2014/main" id="{38CC5B2A-3A4D-4E0E-8186-B9F0E100179F}"/>
                  </a:ext>
                </a:extLst>
              </p:cNvPr>
              <p:cNvSpPr/>
              <p:nvPr/>
            </p:nvSpPr>
            <p:spPr>
              <a:xfrm rot="6059889">
                <a:off x="3781126" y="4936073"/>
                <a:ext cx="166217" cy="251183"/>
              </a:xfrm>
              <a:custGeom>
                <a:avLst/>
                <a:gdLst>
                  <a:gd name="connsiteX0" fmla="*/ 109728 w 993648"/>
                  <a:gd name="connsiteY0" fmla="*/ 0 h 798576"/>
                  <a:gd name="connsiteX1" fmla="*/ 451104 w 993648"/>
                  <a:gd name="connsiteY1" fmla="*/ 371856 h 798576"/>
                  <a:gd name="connsiteX2" fmla="*/ 597408 w 993648"/>
                  <a:gd name="connsiteY2" fmla="*/ 591312 h 798576"/>
                  <a:gd name="connsiteX3" fmla="*/ 908304 w 993648"/>
                  <a:gd name="connsiteY3" fmla="*/ 323088 h 798576"/>
                  <a:gd name="connsiteX4" fmla="*/ 993648 w 993648"/>
                  <a:gd name="connsiteY4" fmla="*/ 518160 h 798576"/>
                  <a:gd name="connsiteX5" fmla="*/ 518160 w 993648"/>
                  <a:gd name="connsiteY5" fmla="*/ 798576 h 798576"/>
                  <a:gd name="connsiteX6" fmla="*/ 0 w 993648"/>
                  <a:gd name="connsiteY6" fmla="*/ 280416 h 798576"/>
                  <a:gd name="connsiteX7" fmla="*/ 109728 w 993648"/>
                  <a:gd name="connsiteY7" fmla="*/ 0 h 798576"/>
                  <a:gd name="connsiteX0" fmla="*/ 109728 w 993648"/>
                  <a:gd name="connsiteY0" fmla="*/ 0 h 827151"/>
                  <a:gd name="connsiteX1" fmla="*/ 451104 w 993648"/>
                  <a:gd name="connsiteY1" fmla="*/ 371856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361569 w 993648"/>
                  <a:gd name="connsiteY1" fmla="*/ 463296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403479 w 993648"/>
                  <a:gd name="connsiteY1" fmla="*/ 575691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403479 w 993648"/>
                  <a:gd name="connsiteY1" fmla="*/ 575691 h 827151"/>
                  <a:gd name="connsiteX2" fmla="*/ 908304 w 993648"/>
                  <a:gd name="connsiteY2" fmla="*/ 323088 h 827151"/>
                  <a:gd name="connsiteX3" fmla="*/ 993648 w 993648"/>
                  <a:gd name="connsiteY3" fmla="*/ 518160 h 827151"/>
                  <a:gd name="connsiteX4" fmla="*/ 280035 w 993648"/>
                  <a:gd name="connsiteY4" fmla="*/ 827151 h 827151"/>
                  <a:gd name="connsiteX5" fmla="*/ 0 w 993648"/>
                  <a:gd name="connsiteY5" fmla="*/ 280416 h 827151"/>
                  <a:gd name="connsiteX6" fmla="*/ 109728 w 993648"/>
                  <a:gd name="connsiteY6" fmla="*/ 0 h 827151"/>
                  <a:gd name="connsiteX0" fmla="*/ 109728 w 908304"/>
                  <a:gd name="connsiteY0" fmla="*/ 0 h 827151"/>
                  <a:gd name="connsiteX1" fmla="*/ 403479 w 908304"/>
                  <a:gd name="connsiteY1" fmla="*/ 575691 h 827151"/>
                  <a:gd name="connsiteX2" fmla="*/ 908304 w 908304"/>
                  <a:gd name="connsiteY2" fmla="*/ 323088 h 827151"/>
                  <a:gd name="connsiteX3" fmla="*/ 907923 w 908304"/>
                  <a:gd name="connsiteY3" fmla="*/ 544830 h 827151"/>
                  <a:gd name="connsiteX4" fmla="*/ 280035 w 908304"/>
                  <a:gd name="connsiteY4" fmla="*/ 827151 h 827151"/>
                  <a:gd name="connsiteX5" fmla="*/ 0 w 908304"/>
                  <a:gd name="connsiteY5" fmla="*/ 280416 h 827151"/>
                  <a:gd name="connsiteX6" fmla="*/ 109728 w 908304"/>
                  <a:gd name="connsiteY6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280035 w 907923"/>
                  <a:gd name="connsiteY4" fmla="*/ 827151 h 827151"/>
                  <a:gd name="connsiteX5" fmla="*/ 0 w 907923"/>
                  <a:gd name="connsiteY5" fmla="*/ 280416 h 827151"/>
                  <a:gd name="connsiteX6" fmla="*/ 109728 w 907923"/>
                  <a:gd name="connsiteY6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336043 w 907923"/>
                  <a:gd name="connsiteY4" fmla="*/ 798195 h 827151"/>
                  <a:gd name="connsiteX5" fmla="*/ 280035 w 907923"/>
                  <a:gd name="connsiteY5" fmla="*/ 827151 h 827151"/>
                  <a:gd name="connsiteX6" fmla="*/ 0 w 907923"/>
                  <a:gd name="connsiteY6" fmla="*/ 280416 h 827151"/>
                  <a:gd name="connsiteX7" fmla="*/ 109728 w 907923"/>
                  <a:gd name="connsiteY7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336043 w 907923"/>
                  <a:gd name="connsiteY4" fmla="*/ 798195 h 827151"/>
                  <a:gd name="connsiteX5" fmla="*/ 280035 w 907923"/>
                  <a:gd name="connsiteY5" fmla="*/ 827151 h 827151"/>
                  <a:gd name="connsiteX6" fmla="*/ 246508 w 907923"/>
                  <a:gd name="connsiteY6" fmla="*/ 762000 h 827151"/>
                  <a:gd name="connsiteX7" fmla="*/ 0 w 907923"/>
                  <a:gd name="connsiteY7" fmla="*/ 280416 h 827151"/>
                  <a:gd name="connsiteX8" fmla="*/ 109728 w 907923"/>
                  <a:gd name="connsiteY8" fmla="*/ 0 h 827151"/>
                  <a:gd name="connsiteX0" fmla="*/ 109728 w 907923"/>
                  <a:gd name="connsiteY0" fmla="*/ 0 h 798195"/>
                  <a:gd name="connsiteX1" fmla="*/ 403479 w 907923"/>
                  <a:gd name="connsiteY1" fmla="*/ 575691 h 798195"/>
                  <a:gd name="connsiteX2" fmla="*/ 816864 w 907923"/>
                  <a:gd name="connsiteY2" fmla="*/ 374523 h 798195"/>
                  <a:gd name="connsiteX3" fmla="*/ 907923 w 907923"/>
                  <a:gd name="connsiteY3" fmla="*/ 544830 h 798195"/>
                  <a:gd name="connsiteX4" fmla="*/ 336043 w 907923"/>
                  <a:gd name="connsiteY4" fmla="*/ 798195 h 798195"/>
                  <a:gd name="connsiteX5" fmla="*/ 246508 w 907923"/>
                  <a:gd name="connsiteY5" fmla="*/ 762000 h 798195"/>
                  <a:gd name="connsiteX6" fmla="*/ 0 w 907923"/>
                  <a:gd name="connsiteY6" fmla="*/ 280416 h 798195"/>
                  <a:gd name="connsiteX7" fmla="*/ 109728 w 907923"/>
                  <a:gd name="connsiteY7" fmla="*/ 0 h 798195"/>
                  <a:gd name="connsiteX0" fmla="*/ 109728 w 907923"/>
                  <a:gd name="connsiteY0" fmla="*/ 0 h 826419"/>
                  <a:gd name="connsiteX1" fmla="*/ 403479 w 907923"/>
                  <a:gd name="connsiteY1" fmla="*/ 575691 h 826419"/>
                  <a:gd name="connsiteX2" fmla="*/ 816864 w 907923"/>
                  <a:gd name="connsiteY2" fmla="*/ 374523 h 826419"/>
                  <a:gd name="connsiteX3" fmla="*/ 907923 w 907923"/>
                  <a:gd name="connsiteY3" fmla="*/ 544830 h 826419"/>
                  <a:gd name="connsiteX4" fmla="*/ 336043 w 907923"/>
                  <a:gd name="connsiteY4" fmla="*/ 798195 h 826419"/>
                  <a:gd name="connsiteX5" fmla="*/ 246508 w 907923"/>
                  <a:gd name="connsiteY5" fmla="*/ 762000 h 826419"/>
                  <a:gd name="connsiteX6" fmla="*/ 0 w 907923"/>
                  <a:gd name="connsiteY6" fmla="*/ 280416 h 826419"/>
                  <a:gd name="connsiteX7" fmla="*/ 109728 w 907923"/>
                  <a:gd name="connsiteY7" fmla="*/ 0 h 826419"/>
                  <a:gd name="connsiteX0" fmla="*/ 109728 w 907923"/>
                  <a:gd name="connsiteY0" fmla="*/ 0 h 817459"/>
                  <a:gd name="connsiteX1" fmla="*/ 403479 w 907923"/>
                  <a:gd name="connsiteY1" fmla="*/ 575691 h 817459"/>
                  <a:gd name="connsiteX2" fmla="*/ 816864 w 907923"/>
                  <a:gd name="connsiteY2" fmla="*/ 374523 h 817459"/>
                  <a:gd name="connsiteX3" fmla="*/ 907923 w 907923"/>
                  <a:gd name="connsiteY3" fmla="*/ 544830 h 817459"/>
                  <a:gd name="connsiteX4" fmla="*/ 336043 w 907923"/>
                  <a:gd name="connsiteY4" fmla="*/ 798195 h 817459"/>
                  <a:gd name="connsiteX5" fmla="*/ 246508 w 907923"/>
                  <a:gd name="connsiteY5" fmla="*/ 762000 h 817459"/>
                  <a:gd name="connsiteX6" fmla="*/ 0 w 907923"/>
                  <a:gd name="connsiteY6" fmla="*/ 280416 h 817459"/>
                  <a:gd name="connsiteX7" fmla="*/ 109728 w 907923"/>
                  <a:gd name="connsiteY7" fmla="*/ 0 h 817459"/>
                  <a:gd name="connsiteX0" fmla="*/ 109728 w 907923"/>
                  <a:gd name="connsiteY0" fmla="*/ 0 h 805882"/>
                  <a:gd name="connsiteX1" fmla="*/ 403479 w 907923"/>
                  <a:gd name="connsiteY1" fmla="*/ 575691 h 805882"/>
                  <a:gd name="connsiteX2" fmla="*/ 816864 w 907923"/>
                  <a:gd name="connsiteY2" fmla="*/ 374523 h 805882"/>
                  <a:gd name="connsiteX3" fmla="*/ 907923 w 907923"/>
                  <a:gd name="connsiteY3" fmla="*/ 544830 h 805882"/>
                  <a:gd name="connsiteX4" fmla="*/ 336043 w 907923"/>
                  <a:gd name="connsiteY4" fmla="*/ 798195 h 805882"/>
                  <a:gd name="connsiteX5" fmla="*/ 246508 w 907923"/>
                  <a:gd name="connsiteY5" fmla="*/ 762000 h 805882"/>
                  <a:gd name="connsiteX6" fmla="*/ 0 w 907923"/>
                  <a:gd name="connsiteY6" fmla="*/ 280416 h 805882"/>
                  <a:gd name="connsiteX7" fmla="*/ 109728 w 907923"/>
                  <a:gd name="connsiteY7" fmla="*/ 0 h 805882"/>
                  <a:gd name="connsiteX0" fmla="*/ 135635 w 933830"/>
                  <a:gd name="connsiteY0" fmla="*/ 0 h 805882"/>
                  <a:gd name="connsiteX1" fmla="*/ 429386 w 933830"/>
                  <a:gd name="connsiteY1" fmla="*/ 575691 h 805882"/>
                  <a:gd name="connsiteX2" fmla="*/ 842771 w 933830"/>
                  <a:gd name="connsiteY2" fmla="*/ 374523 h 805882"/>
                  <a:gd name="connsiteX3" fmla="*/ 933830 w 933830"/>
                  <a:gd name="connsiteY3" fmla="*/ 544830 h 805882"/>
                  <a:gd name="connsiteX4" fmla="*/ 361950 w 933830"/>
                  <a:gd name="connsiteY4" fmla="*/ 798195 h 805882"/>
                  <a:gd name="connsiteX5" fmla="*/ 272415 w 933830"/>
                  <a:gd name="connsiteY5" fmla="*/ 762000 h 805882"/>
                  <a:gd name="connsiteX6" fmla="*/ 0 w 933830"/>
                  <a:gd name="connsiteY6" fmla="*/ 363855 h 805882"/>
                  <a:gd name="connsiteX7" fmla="*/ 25907 w 933830"/>
                  <a:gd name="connsiteY7" fmla="*/ 280416 h 805882"/>
                  <a:gd name="connsiteX8" fmla="*/ 135635 w 933830"/>
                  <a:gd name="connsiteY8" fmla="*/ 0 h 805882"/>
                  <a:gd name="connsiteX0" fmla="*/ 135635 w 933830"/>
                  <a:gd name="connsiteY0" fmla="*/ 0 h 800167"/>
                  <a:gd name="connsiteX1" fmla="*/ 429386 w 933830"/>
                  <a:gd name="connsiteY1" fmla="*/ 569976 h 800167"/>
                  <a:gd name="connsiteX2" fmla="*/ 842771 w 933830"/>
                  <a:gd name="connsiteY2" fmla="*/ 368808 h 800167"/>
                  <a:gd name="connsiteX3" fmla="*/ 933830 w 933830"/>
                  <a:gd name="connsiteY3" fmla="*/ 539115 h 800167"/>
                  <a:gd name="connsiteX4" fmla="*/ 361950 w 933830"/>
                  <a:gd name="connsiteY4" fmla="*/ 792480 h 800167"/>
                  <a:gd name="connsiteX5" fmla="*/ 272415 w 933830"/>
                  <a:gd name="connsiteY5" fmla="*/ 756285 h 800167"/>
                  <a:gd name="connsiteX6" fmla="*/ 0 w 933830"/>
                  <a:gd name="connsiteY6" fmla="*/ 358140 h 800167"/>
                  <a:gd name="connsiteX7" fmla="*/ 25907 w 933830"/>
                  <a:gd name="connsiteY7" fmla="*/ 274701 h 800167"/>
                  <a:gd name="connsiteX8" fmla="*/ 135635 w 933830"/>
                  <a:gd name="connsiteY8" fmla="*/ 0 h 800167"/>
                  <a:gd name="connsiteX0" fmla="*/ 124205 w 933830"/>
                  <a:gd name="connsiteY0" fmla="*/ 0 h 809692"/>
                  <a:gd name="connsiteX1" fmla="*/ 429386 w 933830"/>
                  <a:gd name="connsiteY1" fmla="*/ 579501 h 809692"/>
                  <a:gd name="connsiteX2" fmla="*/ 842771 w 933830"/>
                  <a:gd name="connsiteY2" fmla="*/ 378333 h 809692"/>
                  <a:gd name="connsiteX3" fmla="*/ 933830 w 933830"/>
                  <a:gd name="connsiteY3" fmla="*/ 548640 h 809692"/>
                  <a:gd name="connsiteX4" fmla="*/ 361950 w 933830"/>
                  <a:gd name="connsiteY4" fmla="*/ 802005 h 809692"/>
                  <a:gd name="connsiteX5" fmla="*/ 272415 w 933830"/>
                  <a:gd name="connsiteY5" fmla="*/ 765810 h 809692"/>
                  <a:gd name="connsiteX6" fmla="*/ 0 w 933830"/>
                  <a:gd name="connsiteY6" fmla="*/ 367665 h 809692"/>
                  <a:gd name="connsiteX7" fmla="*/ 25907 w 933830"/>
                  <a:gd name="connsiteY7" fmla="*/ 284226 h 809692"/>
                  <a:gd name="connsiteX8" fmla="*/ 124205 w 933830"/>
                  <a:gd name="connsiteY8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29386 w 933830"/>
                  <a:gd name="connsiteY2" fmla="*/ 579501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29386 w 933830"/>
                  <a:gd name="connsiteY2" fmla="*/ 579501 h 809692"/>
                  <a:gd name="connsiteX3" fmla="*/ 462915 w 933830"/>
                  <a:gd name="connsiteY3" fmla="*/ 558165 h 809692"/>
                  <a:gd name="connsiteX4" fmla="*/ 842771 w 933830"/>
                  <a:gd name="connsiteY4" fmla="*/ 378333 h 809692"/>
                  <a:gd name="connsiteX5" fmla="*/ 933830 w 933830"/>
                  <a:gd name="connsiteY5" fmla="*/ 548640 h 809692"/>
                  <a:gd name="connsiteX6" fmla="*/ 361950 w 933830"/>
                  <a:gd name="connsiteY6" fmla="*/ 802005 h 809692"/>
                  <a:gd name="connsiteX7" fmla="*/ 272415 w 933830"/>
                  <a:gd name="connsiteY7" fmla="*/ 765810 h 809692"/>
                  <a:gd name="connsiteX8" fmla="*/ 0 w 933830"/>
                  <a:gd name="connsiteY8" fmla="*/ 367665 h 809692"/>
                  <a:gd name="connsiteX9" fmla="*/ 25907 w 933830"/>
                  <a:gd name="connsiteY9" fmla="*/ 284226 h 809692"/>
                  <a:gd name="connsiteX10" fmla="*/ 124205 w 933830"/>
                  <a:gd name="connsiteY10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749426 w 933830"/>
                  <a:gd name="connsiteY3" fmla="*/ 42405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49426 w 800480"/>
                  <a:gd name="connsiteY3" fmla="*/ 424053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49426 w 800480"/>
                  <a:gd name="connsiteY3" fmla="*/ 424053 h 809692"/>
                  <a:gd name="connsiteX4" fmla="*/ 754380 w 800480"/>
                  <a:gd name="connsiteY4" fmla="*/ 447675 h 809692"/>
                  <a:gd name="connsiteX5" fmla="*/ 800480 w 800480"/>
                  <a:gd name="connsiteY5" fmla="*/ 601980 h 809692"/>
                  <a:gd name="connsiteX6" fmla="*/ 361950 w 800480"/>
                  <a:gd name="connsiteY6" fmla="*/ 802005 h 809692"/>
                  <a:gd name="connsiteX7" fmla="*/ 272415 w 800480"/>
                  <a:gd name="connsiteY7" fmla="*/ 765810 h 809692"/>
                  <a:gd name="connsiteX8" fmla="*/ 0 w 800480"/>
                  <a:gd name="connsiteY8" fmla="*/ 367665 h 809692"/>
                  <a:gd name="connsiteX9" fmla="*/ 25907 w 800480"/>
                  <a:gd name="connsiteY9" fmla="*/ 284226 h 809692"/>
                  <a:gd name="connsiteX10" fmla="*/ 124205 w 800480"/>
                  <a:gd name="connsiteY10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49426 w 800480"/>
                  <a:gd name="connsiteY4" fmla="*/ 424053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49426 w 800480"/>
                  <a:gd name="connsiteY5" fmla="*/ 424053 h 809692"/>
                  <a:gd name="connsiteX6" fmla="*/ 754380 w 800480"/>
                  <a:gd name="connsiteY6" fmla="*/ 447675 h 809692"/>
                  <a:gd name="connsiteX7" fmla="*/ 800480 w 800480"/>
                  <a:gd name="connsiteY7" fmla="*/ 601980 h 809692"/>
                  <a:gd name="connsiteX8" fmla="*/ 361950 w 800480"/>
                  <a:gd name="connsiteY8" fmla="*/ 802005 h 809692"/>
                  <a:gd name="connsiteX9" fmla="*/ 272415 w 800480"/>
                  <a:gd name="connsiteY9" fmla="*/ 765810 h 809692"/>
                  <a:gd name="connsiteX10" fmla="*/ 0 w 800480"/>
                  <a:gd name="connsiteY10" fmla="*/ 367665 h 809692"/>
                  <a:gd name="connsiteX11" fmla="*/ 25907 w 800480"/>
                  <a:gd name="connsiteY11" fmla="*/ 284226 h 809692"/>
                  <a:gd name="connsiteX12" fmla="*/ 124205 w 800480"/>
                  <a:gd name="connsiteY12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54380 w 800480"/>
                  <a:gd name="connsiteY4" fmla="*/ 447675 h 809692"/>
                  <a:gd name="connsiteX5" fmla="*/ 800480 w 800480"/>
                  <a:gd name="connsiteY5" fmla="*/ 601980 h 809692"/>
                  <a:gd name="connsiteX6" fmla="*/ 361950 w 800480"/>
                  <a:gd name="connsiteY6" fmla="*/ 802005 h 809692"/>
                  <a:gd name="connsiteX7" fmla="*/ 272415 w 800480"/>
                  <a:gd name="connsiteY7" fmla="*/ 765810 h 809692"/>
                  <a:gd name="connsiteX8" fmla="*/ 0 w 800480"/>
                  <a:gd name="connsiteY8" fmla="*/ 367665 h 809692"/>
                  <a:gd name="connsiteX9" fmla="*/ 25907 w 800480"/>
                  <a:gd name="connsiteY9" fmla="*/ 284226 h 809692"/>
                  <a:gd name="connsiteX10" fmla="*/ 124205 w 800480"/>
                  <a:gd name="connsiteY10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54380 w 800480"/>
                  <a:gd name="connsiteY3" fmla="*/ 447675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571500 w 800480"/>
                  <a:gd name="connsiteY3" fmla="*/ 173355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743330"/>
                  <a:gd name="connsiteY0" fmla="*/ 0 h 809692"/>
                  <a:gd name="connsiteX1" fmla="*/ 400050 w 743330"/>
                  <a:gd name="connsiteY1" fmla="*/ 533400 h 809692"/>
                  <a:gd name="connsiteX2" fmla="*/ 462915 w 743330"/>
                  <a:gd name="connsiteY2" fmla="*/ 558165 h 809692"/>
                  <a:gd name="connsiteX3" fmla="*/ 571500 w 743330"/>
                  <a:gd name="connsiteY3" fmla="*/ 173355 h 809692"/>
                  <a:gd name="connsiteX4" fmla="*/ 743330 w 743330"/>
                  <a:gd name="connsiteY4" fmla="*/ 243840 h 809692"/>
                  <a:gd name="connsiteX5" fmla="*/ 361950 w 743330"/>
                  <a:gd name="connsiteY5" fmla="*/ 802005 h 809692"/>
                  <a:gd name="connsiteX6" fmla="*/ 272415 w 743330"/>
                  <a:gd name="connsiteY6" fmla="*/ 765810 h 809692"/>
                  <a:gd name="connsiteX7" fmla="*/ 0 w 743330"/>
                  <a:gd name="connsiteY7" fmla="*/ 367665 h 809692"/>
                  <a:gd name="connsiteX8" fmla="*/ 25907 w 743330"/>
                  <a:gd name="connsiteY8" fmla="*/ 284226 h 809692"/>
                  <a:gd name="connsiteX9" fmla="*/ 124205 w 743330"/>
                  <a:gd name="connsiteY9" fmla="*/ 0 h 809692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62915 w 743330"/>
                  <a:gd name="connsiteY2" fmla="*/ 558165 h 791976"/>
                  <a:gd name="connsiteX3" fmla="*/ 571500 w 743330"/>
                  <a:gd name="connsiteY3" fmla="*/ 17335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71500 w 743330"/>
                  <a:gd name="connsiteY3" fmla="*/ 17335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571500 w 743330"/>
                  <a:gd name="connsiteY4" fmla="*/ 173355 h 791976"/>
                  <a:gd name="connsiteX5" fmla="*/ 743330 w 743330"/>
                  <a:gd name="connsiteY5" fmla="*/ 243840 h 791976"/>
                  <a:gd name="connsiteX6" fmla="*/ 548640 w 743330"/>
                  <a:gd name="connsiteY6" fmla="*/ 767715 h 791976"/>
                  <a:gd name="connsiteX7" fmla="*/ 272415 w 743330"/>
                  <a:gd name="connsiteY7" fmla="*/ 765810 h 791976"/>
                  <a:gd name="connsiteX8" fmla="*/ 0 w 743330"/>
                  <a:gd name="connsiteY8" fmla="*/ 367665 h 791976"/>
                  <a:gd name="connsiteX9" fmla="*/ 25907 w 743330"/>
                  <a:gd name="connsiteY9" fmla="*/ 284226 h 791976"/>
                  <a:gd name="connsiteX10" fmla="*/ 124205 w 743330"/>
                  <a:gd name="connsiteY10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571500 w 743330"/>
                  <a:gd name="connsiteY4" fmla="*/ 173355 h 791976"/>
                  <a:gd name="connsiteX5" fmla="*/ 696632 w 743330"/>
                  <a:gd name="connsiteY5" fmla="*/ 233025 h 791976"/>
                  <a:gd name="connsiteX6" fmla="*/ 743330 w 743330"/>
                  <a:gd name="connsiteY6" fmla="*/ 243840 h 791976"/>
                  <a:gd name="connsiteX7" fmla="*/ 548640 w 743330"/>
                  <a:gd name="connsiteY7" fmla="*/ 767715 h 791976"/>
                  <a:gd name="connsiteX8" fmla="*/ 272415 w 743330"/>
                  <a:gd name="connsiteY8" fmla="*/ 765810 h 791976"/>
                  <a:gd name="connsiteX9" fmla="*/ 0 w 743330"/>
                  <a:gd name="connsiteY9" fmla="*/ 367665 h 791976"/>
                  <a:gd name="connsiteX10" fmla="*/ 25907 w 743330"/>
                  <a:gd name="connsiteY10" fmla="*/ 284226 h 791976"/>
                  <a:gd name="connsiteX11" fmla="*/ 124205 w 743330"/>
                  <a:gd name="connsiteY11" fmla="*/ 0 h 791976"/>
                  <a:gd name="connsiteX0" fmla="*/ 124205 w 743408"/>
                  <a:gd name="connsiteY0" fmla="*/ 0 h 791976"/>
                  <a:gd name="connsiteX1" fmla="*/ 400050 w 743408"/>
                  <a:gd name="connsiteY1" fmla="*/ 533400 h 791976"/>
                  <a:gd name="connsiteX2" fmla="*/ 447675 w 743408"/>
                  <a:gd name="connsiteY2" fmla="*/ 546735 h 791976"/>
                  <a:gd name="connsiteX3" fmla="*/ 509942 w 743408"/>
                  <a:gd name="connsiteY3" fmla="*/ 183495 h 791976"/>
                  <a:gd name="connsiteX4" fmla="*/ 571500 w 743408"/>
                  <a:gd name="connsiteY4" fmla="*/ 173355 h 791976"/>
                  <a:gd name="connsiteX5" fmla="*/ 743330 w 743408"/>
                  <a:gd name="connsiteY5" fmla="*/ 243840 h 791976"/>
                  <a:gd name="connsiteX6" fmla="*/ 548640 w 743408"/>
                  <a:gd name="connsiteY6" fmla="*/ 767715 h 791976"/>
                  <a:gd name="connsiteX7" fmla="*/ 272415 w 743408"/>
                  <a:gd name="connsiteY7" fmla="*/ 765810 h 791976"/>
                  <a:gd name="connsiteX8" fmla="*/ 0 w 743408"/>
                  <a:gd name="connsiteY8" fmla="*/ 367665 h 791976"/>
                  <a:gd name="connsiteX9" fmla="*/ 25907 w 743408"/>
                  <a:gd name="connsiteY9" fmla="*/ 284226 h 791976"/>
                  <a:gd name="connsiteX10" fmla="*/ 124205 w 743408"/>
                  <a:gd name="connsiteY10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01420"/>
                  <a:gd name="connsiteY0" fmla="*/ 0 h 791976"/>
                  <a:gd name="connsiteX1" fmla="*/ 400050 w 701420"/>
                  <a:gd name="connsiteY1" fmla="*/ 533400 h 791976"/>
                  <a:gd name="connsiteX2" fmla="*/ 447675 w 701420"/>
                  <a:gd name="connsiteY2" fmla="*/ 546735 h 791976"/>
                  <a:gd name="connsiteX3" fmla="*/ 509942 w 701420"/>
                  <a:gd name="connsiteY3" fmla="*/ 183495 h 791976"/>
                  <a:gd name="connsiteX4" fmla="*/ 701420 w 701420"/>
                  <a:gd name="connsiteY4" fmla="*/ 224790 h 791976"/>
                  <a:gd name="connsiteX5" fmla="*/ 548640 w 701420"/>
                  <a:gd name="connsiteY5" fmla="*/ 767715 h 791976"/>
                  <a:gd name="connsiteX6" fmla="*/ 272415 w 701420"/>
                  <a:gd name="connsiteY6" fmla="*/ 765810 h 791976"/>
                  <a:gd name="connsiteX7" fmla="*/ 0 w 701420"/>
                  <a:gd name="connsiteY7" fmla="*/ 367665 h 791976"/>
                  <a:gd name="connsiteX8" fmla="*/ 25907 w 701420"/>
                  <a:gd name="connsiteY8" fmla="*/ 284226 h 791976"/>
                  <a:gd name="connsiteX9" fmla="*/ 124205 w 701420"/>
                  <a:gd name="connsiteY9" fmla="*/ 0 h 791976"/>
                  <a:gd name="connsiteX0" fmla="*/ 124205 w 678560"/>
                  <a:gd name="connsiteY0" fmla="*/ 0 h 791976"/>
                  <a:gd name="connsiteX1" fmla="*/ 400050 w 678560"/>
                  <a:gd name="connsiteY1" fmla="*/ 533400 h 791976"/>
                  <a:gd name="connsiteX2" fmla="*/ 447675 w 678560"/>
                  <a:gd name="connsiteY2" fmla="*/ 546735 h 791976"/>
                  <a:gd name="connsiteX3" fmla="*/ 509942 w 678560"/>
                  <a:gd name="connsiteY3" fmla="*/ 183495 h 791976"/>
                  <a:gd name="connsiteX4" fmla="*/ 678560 w 678560"/>
                  <a:gd name="connsiteY4" fmla="*/ 209550 h 791976"/>
                  <a:gd name="connsiteX5" fmla="*/ 548640 w 678560"/>
                  <a:gd name="connsiteY5" fmla="*/ 767715 h 791976"/>
                  <a:gd name="connsiteX6" fmla="*/ 272415 w 678560"/>
                  <a:gd name="connsiteY6" fmla="*/ 765810 h 791976"/>
                  <a:gd name="connsiteX7" fmla="*/ 0 w 678560"/>
                  <a:gd name="connsiteY7" fmla="*/ 367665 h 791976"/>
                  <a:gd name="connsiteX8" fmla="*/ 25907 w 678560"/>
                  <a:gd name="connsiteY8" fmla="*/ 284226 h 791976"/>
                  <a:gd name="connsiteX9" fmla="*/ 124205 w 678560"/>
                  <a:gd name="connsiteY9" fmla="*/ 0 h 791976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7675 w 678560"/>
                  <a:gd name="connsiteY2" fmla="*/ 54673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7675 w 678560"/>
                  <a:gd name="connsiteY2" fmla="*/ 54673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0055 w 678560"/>
                  <a:gd name="connsiteY2" fmla="*/ 49339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0055 w 678560"/>
                  <a:gd name="connsiteY2" fmla="*/ 49339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955"/>
                  <a:gd name="connsiteY0" fmla="*/ 0 h 777860"/>
                  <a:gd name="connsiteX1" fmla="*/ 400050 w 678955"/>
                  <a:gd name="connsiteY1" fmla="*/ 533400 h 777860"/>
                  <a:gd name="connsiteX2" fmla="*/ 440055 w 678955"/>
                  <a:gd name="connsiteY2" fmla="*/ 493395 h 777860"/>
                  <a:gd name="connsiteX3" fmla="*/ 509942 w 678955"/>
                  <a:gd name="connsiteY3" fmla="*/ 183495 h 777860"/>
                  <a:gd name="connsiteX4" fmla="*/ 678560 w 678955"/>
                  <a:gd name="connsiteY4" fmla="*/ 209550 h 777860"/>
                  <a:gd name="connsiteX5" fmla="*/ 548640 w 678955"/>
                  <a:gd name="connsiteY5" fmla="*/ 767715 h 777860"/>
                  <a:gd name="connsiteX6" fmla="*/ 302895 w 678955"/>
                  <a:gd name="connsiteY6" fmla="*/ 739140 h 777860"/>
                  <a:gd name="connsiteX7" fmla="*/ 0 w 678955"/>
                  <a:gd name="connsiteY7" fmla="*/ 367665 h 777860"/>
                  <a:gd name="connsiteX8" fmla="*/ 25907 w 678955"/>
                  <a:gd name="connsiteY8" fmla="*/ 284226 h 777860"/>
                  <a:gd name="connsiteX9" fmla="*/ 124205 w 678955"/>
                  <a:gd name="connsiteY9" fmla="*/ 0 h 777860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26098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24815 w 678718"/>
                  <a:gd name="connsiteY2" fmla="*/ 43624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24815 w 678718"/>
                  <a:gd name="connsiteY2" fmla="*/ 436245 h 805465"/>
                  <a:gd name="connsiteX3" fmla="*/ 468032 w 678718"/>
                  <a:gd name="connsiteY3" fmla="*/ 17968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24815 w 648267"/>
                  <a:gd name="connsiteY2" fmla="*/ 436245 h 805465"/>
                  <a:gd name="connsiteX3" fmla="*/ 468032 w 648267"/>
                  <a:gd name="connsiteY3" fmla="*/ 179685 h 805465"/>
                  <a:gd name="connsiteX4" fmla="*/ 648080 w 648267"/>
                  <a:gd name="connsiteY4" fmla="*/ 194310 h 805465"/>
                  <a:gd name="connsiteX5" fmla="*/ 430530 w 648267"/>
                  <a:gd name="connsiteY5" fmla="*/ 802005 h 805465"/>
                  <a:gd name="connsiteX6" fmla="*/ 302895 w 648267"/>
                  <a:gd name="connsiteY6" fmla="*/ 739140 h 805465"/>
                  <a:gd name="connsiteX7" fmla="*/ 0 w 648267"/>
                  <a:gd name="connsiteY7" fmla="*/ 367665 h 805465"/>
                  <a:gd name="connsiteX8" fmla="*/ 25907 w 648267"/>
                  <a:gd name="connsiteY8" fmla="*/ 284226 h 805465"/>
                  <a:gd name="connsiteX9" fmla="*/ 124205 w 648267"/>
                  <a:gd name="connsiteY9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67"/>
                  <a:gd name="connsiteY0" fmla="*/ 0 h 805465"/>
                  <a:gd name="connsiteX1" fmla="*/ 373380 w 648267"/>
                  <a:gd name="connsiteY1" fmla="*/ 4572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86"/>
                  <a:gd name="connsiteY0" fmla="*/ 0 h 834464"/>
                  <a:gd name="connsiteX1" fmla="*/ 373380 w 648286"/>
                  <a:gd name="connsiteY1" fmla="*/ 457200 h 834464"/>
                  <a:gd name="connsiteX2" fmla="*/ 468032 w 648286"/>
                  <a:gd name="connsiteY2" fmla="*/ 179685 h 834464"/>
                  <a:gd name="connsiteX3" fmla="*/ 648080 w 648286"/>
                  <a:gd name="connsiteY3" fmla="*/ 194310 h 834464"/>
                  <a:gd name="connsiteX4" fmla="*/ 445770 w 648286"/>
                  <a:gd name="connsiteY4" fmla="*/ 832485 h 834464"/>
                  <a:gd name="connsiteX5" fmla="*/ 302895 w 648286"/>
                  <a:gd name="connsiteY5" fmla="*/ 739140 h 834464"/>
                  <a:gd name="connsiteX6" fmla="*/ 0 w 648286"/>
                  <a:gd name="connsiteY6" fmla="*/ 367665 h 834464"/>
                  <a:gd name="connsiteX7" fmla="*/ 25907 w 648286"/>
                  <a:gd name="connsiteY7" fmla="*/ 284226 h 834464"/>
                  <a:gd name="connsiteX8" fmla="*/ 124205 w 648286"/>
                  <a:gd name="connsiteY8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73380 w 648286"/>
                  <a:gd name="connsiteY2" fmla="*/ 457200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73380 w 648286"/>
                  <a:gd name="connsiteY2" fmla="*/ 457200 h 834464"/>
                  <a:gd name="connsiteX3" fmla="*/ 386117 w 648286"/>
                  <a:gd name="connsiteY3" fmla="*/ 413999 h 834464"/>
                  <a:gd name="connsiteX4" fmla="*/ 468032 w 648286"/>
                  <a:gd name="connsiteY4" fmla="*/ 179685 h 834464"/>
                  <a:gd name="connsiteX5" fmla="*/ 648080 w 648286"/>
                  <a:gd name="connsiteY5" fmla="*/ 194310 h 834464"/>
                  <a:gd name="connsiteX6" fmla="*/ 445770 w 648286"/>
                  <a:gd name="connsiteY6" fmla="*/ 832485 h 834464"/>
                  <a:gd name="connsiteX7" fmla="*/ 302895 w 648286"/>
                  <a:gd name="connsiteY7" fmla="*/ 739140 h 834464"/>
                  <a:gd name="connsiteX8" fmla="*/ 0 w 648286"/>
                  <a:gd name="connsiteY8" fmla="*/ 367665 h 834464"/>
                  <a:gd name="connsiteX9" fmla="*/ 25907 w 648286"/>
                  <a:gd name="connsiteY9" fmla="*/ 284226 h 834464"/>
                  <a:gd name="connsiteX10" fmla="*/ 124205 w 648286"/>
                  <a:gd name="connsiteY10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28384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24217 w 648286"/>
                  <a:gd name="connsiteY3" fmla="*/ 15682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28384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06455"/>
                  <a:gd name="connsiteY0" fmla="*/ 0 h 834464"/>
                  <a:gd name="connsiteX1" fmla="*/ 353732 w 606455"/>
                  <a:gd name="connsiteY1" fmla="*/ 413999 h 834464"/>
                  <a:gd name="connsiteX2" fmla="*/ 386117 w 606455"/>
                  <a:gd name="connsiteY2" fmla="*/ 413999 h 834464"/>
                  <a:gd name="connsiteX3" fmla="*/ 424217 w 606455"/>
                  <a:gd name="connsiteY3" fmla="*/ 156825 h 834464"/>
                  <a:gd name="connsiteX4" fmla="*/ 606170 w 606455"/>
                  <a:gd name="connsiteY4" fmla="*/ 194310 h 834464"/>
                  <a:gd name="connsiteX5" fmla="*/ 445770 w 606455"/>
                  <a:gd name="connsiteY5" fmla="*/ 832485 h 834464"/>
                  <a:gd name="connsiteX6" fmla="*/ 283845 w 606455"/>
                  <a:gd name="connsiteY6" fmla="*/ 739140 h 834464"/>
                  <a:gd name="connsiteX7" fmla="*/ 0 w 606455"/>
                  <a:gd name="connsiteY7" fmla="*/ 367665 h 834464"/>
                  <a:gd name="connsiteX8" fmla="*/ 25907 w 606455"/>
                  <a:gd name="connsiteY8" fmla="*/ 284226 h 834464"/>
                  <a:gd name="connsiteX9" fmla="*/ 124205 w 606455"/>
                  <a:gd name="connsiteY9" fmla="*/ 0 h 834464"/>
                  <a:gd name="connsiteX0" fmla="*/ 124205 w 606455"/>
                  <a:gd name="connsiteY0" fmla="*/ 0 h 834464"/>
                  <a:gd name="connsiteX1" fmla="*/ 353732 w 606455"/>
                  <a:gd name="connsiteY1" fmla="*/ 413999 h 834464"/>
                  <a:gd name="connsiteX2" fmla="*/ 374687 w 606455"/>
                  <a:gd name="connsiteY2" fmla="*/ 413999 h 834464"/>
                  <a:gd name="connsiteX3" fmla="*/ 424217 w 606455"/>
                  <a:gd name="connsiteY3" fmla="*/ 156825 h 834464"/>
                  <a:gd name="connsiteX4" fmla="*/ 606170 w 606455"/>
                  <a:gd name="connsiteY4" fmla="*/ 194310 h 834464"/>
                  <a:gd name="connsiteX5" fmla="*/ 445770 w 606455"/>
                  <a:gd name="connsiteY5" fmla="*/ 832485 h 834464"/>
                  <a:gd name="connsiteX6" fmla="*/ 283845 w 606455"/>
                  <a:gd name="connsiteY6" fmla="*/ 739140 h 834464"/>
                  <a:gd name="connsiteX7" fmla="*/ 0 w 606455"/>
                  <a:gd name="connsiteY7" fmla="*/ 367665 h 834464"/>
                  <a:gd name="connsiteX8" fmla="*/ 25907 w 606455"/>
                  <a:gd name="connsiteY8" fmla="*/ 284226 h 834464"/>
                  <a:gd name="connsiteX9" fmla="*/ 124205 w 606455"/>
                  <a:gd name="connsiteY9" fmla="*/ 0 h 834464"/>
                  <a:gd name="connsiteX0" fmla="*/ 124205 w 614057"/>
                  <a:gd name="connsiteY0" fmla="*/ 0 h 834464"/>
                  <a:gd name="connsiteX1" fmla="*/ 353732 w 614057"/>
                  <a:gd name="connsiteY1" fmla="*/ 413999 h 834464"/>
                  <a:gd name="connsiteX2" fmla="*/ 374687 w 614057"/>
                  <a:gd name="connsiteY2" fmla="*/ 413999 h 834464"/>
                  <a:gd name="connsiteX3" fmla="*/ 424217 w 614057"/>
                  <a:gd name="connsiteY3" fmla="*/ 156825 h 834464"/>
                  <a:gd name="connsiteX4" fmla="*/ 613790 w 614057"/>
                  <a:gd name="connsiteY4" fmla="*/ 118110 h 834464"/>
                  <a:gd name="connsiteX5" fmla="*/ 445770 w 614057"/>
                  <a:gd name="connsiteY5" fmla="*/ 832485 h 834464"/>
                  <a:gd name="connsiteX6" fmla="*/ 283845 w 614057"/>
                  <a:gd name="connsiteY6" fmla="*/ 739140 h 834464"/>
                  <a:gd name="connsiteX7" fmla="*/ 0 w 614057"/>
                  <a:gd name="connsiteY7" fmla="*/ 367665 h 834464"/>
                  <a:gd name="connsiteX8" fmla="*/ 25907 w 614057"/>
                  <a:gd name="connsiteY8" fmla="*/ 284226 h 834464"/>
                  <a:gd name="connsiteX9" fmla="*/ 124205 w 614057"/>
                  <a:gd name="connsiteY9" fmla="*/ 0 h 834464"/>
                  <a:gd name="connsiteX0" fmla="*/ 124205 w 614057"/>
                  <a:gd name="connsiteY0" fmla="*/ 0 h 834464"/>
                  <a:gd name="connsiteX1" fmla="*/ 353732 w 614057"/>
                  <a:gd name="connsiteY1" fmla="*/ 413999 h 834464"/>
                  <a:gd name="connsiteX2" fmla="*/ 374687 w 614057"/>
                  <a:gd name="connsiteY2" fmla="*/ 413999 h 834464"/>
                  <a:gd name="connsiteX3" fmla="*/ 439457 w 614057"/>
                  <a:gd name="connsiteY3" fmla="*/ 99675 h 834464"/>
                  <a:gd name="connsiteX4" fmla="*/ 613790 w 614057"/>
                  <a:gd name="connsiteY4" fmla="*/ 118110 h 834464"/>
                  <a:gd name="connsiteX5" fmla="*/ 445770 w 614057"/>
                  <a:gd name="connsiteY5" fmla="*/ 832485 h 834464"/>
                  <a:gd name="connsiteX6" fmla="*/ 283845 w 614057"/>
                  <a:gd name="connsiteY6" fmla="*/ 739140 h 834464"/>
                  <a:gd name="connsiteX7" fmla="*/ 0 w 614057"/>
                  <a:gd name="connsiteY7" fmla="*/ 367665 h 834464"/>
                  <a:gd name="connsiteX8" fmla="*/ 25907 w 614057"/>
                  <a:gd name="connsiteY8" fmla="*/ 284226 h 834464"/>
                  <a:gd name="connsiteX9" fmla="*/ 124205 w 614057"/>
                  <a:gd name="connsiteY9" fmla="*/ 0 h 834464"/>
                  <a:gd name="connsiteX0" fmla="*/ 154850 w 644702"/>
                  <a:gd name="connsiteY0" fmla="*/ 0 h 834464"/>
                  <a:gd name="connsiteX1" fmla="*/ 384377 w 644702"/>
                  <a:gd name="connsiteY1" fmla="*/ 413999 h 834464"/>
                  <a:gd name="connsiteX2" fmla="*/ 405332 w 644702"/>
                  <a:gd name="connsiteY2" fmla="*/ 413999 h 834464"/>
                  <a:gd name="connsiteX3" fmla="*/ 470102 w 644702"/>
                  <a:gd name="connsiteY3" fmla="*/ 99675 h 834464"/>
                  <a:gd name="connsiteX4" fmla="*/ 644435 w 644702"/>
                  <a:gd name="connsiteY4" fmla="*/ 118110 h 834464"/>
                  <a:gd name="connsiteX5" fmla="*/ 476415 w 644702"/>
                  <a:gd name="connsiteY5" fmla="*/ 832485 h 834464"/>
                  <a:gd name="connsiteX6" fmla="*/ 314490 w 644702"/>
                  <a:gd name="connsiteY6" fmla="*/ 739140 h 834464"/>
                  <a:gd name="connsiteX7" fmla="*/ 30645 w 644702"/>
                  <a:gd name="connsiteY7" fmla="*/ 367665 h 834464"/>
                  <a:gd name="connsiteX8" fmla="*/ 0 w 644702"/>
                  <a:gd name="connsiteY8" fmla="*/ 303076 h 834464"/>
                  <a:gd name="connsiteX9" fmla="*/ 154850 w 644702"/>
                  <a:gd name="connsiteY9" fmla="*/ 0 h 834464"/>
                  <a:gd name="connsiteX0" fmla="*/ 249873 w 739725"/>
                  <a:gd name="connsiteY0" fmla="*/ 0 h 834464"/>
                  <a:gd name="connsiteX1" fmla="*/ 479400 w 739725"/>
                  <a:gd name="connsiteY1" fmla="*/ 413999 h 834464"/>
                  <a:gd name="connsiteX2" fmla="*/ 500355 w 739725"/>
                  <a:gd name="connsiteY2" fmla="*/ 413999 h 834464"/>
                  <a:gd name="connsiteX3" fmla="*/ 565125 w 739725"/>
                  <a:gd name="connsiteY3" fmla="*/ 99675 h 834464"/>
                  <a:gd name="connsiteX4" fmla="*/ 739458 w 739725"/>
                  <a:gd name="connsiteY4" fmla="*/ 118110 h 834464"/>
                  <a:gd name="connsiteX5" fmla="*/ 571438 w 739725"/>
                  <a:gd name="connsiteY5" fmla="*/ 832485 h 834464"/>
                  <a:gd name="connsiteX6" fmla="*/ 409513 w 739725"/>
                  <a:gd name="connsiteY6" fmla="*/ 739140 h 834464"/>
                  <a:gd name="connsiteX7" fmla="*/ 0 w 739725"/>
                  <a:gd name="connsiteY7" fmla="*/ 480767 h 834464"/>
                  <a:gd name="connsiteX8" fmla="*/ 95023 w 739725"/>
                  <a:gd name="connsiteY8" fmla="*/ 303076 h 834464"/>
                  <a:gd name="connsiteX9" fmla="*/ 249873 w 739725"/>
                  <a:gd name="connsiteY9" fmla="*/ 0 h 834464"/>
                  <a:gd name="connsiteX0" fmla="*/ 80220 w 739725"/>
                  <a:gd name="connsiteY0" fmla="*/ 145380 h 734790"/>
                  <a:gd name="connsiteX1" fmla="*/ 479400 w 739725"/>
                  <a:gd name="connsiteY1" fmla="*/ 314325 h 734790"/>
                  <a:gd name="connsiteX2" fmla="*/ 500355 w 739725"/>
                  <a:gd name="connsiteY2" fmla="*/ 314325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91432 w 739725"/>
                  <a:gd name="connsiteY1" fmla="*/ 339458 h 734790"/>
                  <a:gd name="connsiteX2" fmla="*/ 500355 w 739725"/>
                  <a:gd name="connsiteY2" fmla="*/ 314325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91432 w 739725"/>
                  <a:gd name="connsiteY1" fmla="*/ 3394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95023 w 739725"/>
                  <a:gd name="connsiteY0" fmla="*/ 203402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0" fmla="*/ 189274 w 739725"/>
                  <a:gd name="connsiteY0" fmla="*/ 297654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189274 w 739725"/>
                  <a:gd name="connsiteY8" fmla="*/ 297654 h 734790"/>
                  <a:gd name="connsiteX0" fmla="*/ 57323 w 607774"/>
                  <a:gd name="connsiteY0" fmla="*/ 297654 h 734790"/>
                  <a:gd name="connsiteX1" fmla="*/ 246914 w 607774"/>
                  <a:gd name="connsiteY1" fmla="*/ 377158 h 734790"/>
                  <a:gd name="connsiteX2" fmla="*/ 393537 w 607774"/>
                  <a:gd name="connsiteY2" fmla="*/ 458843 h 734790"/>
                  <a:gd name="connsiteX3" fmla="*/ 433174 w 607774"/>
                  <a:gd name="connsiteY3" fmla="*/ 1 h 734790"/>
                  <a:gd name="connsiteX4" fmla="*/ 607507 w 607774"/>
                  <a:gd name="connsiteY4" fmla="*/ 18436 h 734790"/>
                  <a:gd name="connsiteX5" fmla="*/ 439487 w 607774"/>
                  <a:gd name="connsiteY5" fmla="*/ 732811 h 734790"/>
                  <a:gd name="connsiteX6" fmla="*/ 277562 w 607774"/>
                  <a:gd name="connsiteY6" fmla="*/ 639466 h 734790"/>
                  <a:gd name="connsiteX7" fmla="*/ 0 w 607774"/>
                  <a:gd name="connsiteY7" fmla="*/ 412510 h 734790"/>
                  <a:gd name="connsiteX8" fmla="*/ 57323 w 607774"/>
                  <a:gd name="connsiteY8" fmla="*/ 297654 h 734790"/>
                  <a:gd name="connsiteX0" fmla="*/ 57323 w 607774"/>
                  <a:gd name="connsiteY0" fmla="*/ 303937 h 741073"/>
                  <a:gd name="connsiteX1" fmla="*/ 246914 w 607774"/>
                  <a:gd name="connsiteY1" fmla="*/ 383441 h 741073"/>
                  <a:gd name="connsiteX2" fmla="*/ 393537 w 607774"/>
                  <a:gd name="connsiteY2" fmla="*/ 465126 h 741073"/>
                  <a:gd name="connsiteX3" fmla="*/ 514859 w 607774"/>
                  <a:gd name="connsiteY3" fmla="*/ 0 h 741073"/>
                  <a:gd name="connsiteX4" fmla="*/ 607507 w 607774"/>
                  <a:gd name="connsiteY4" fmla="*/ 24719 h 741073"/>
                  <a:gd name="connsiteX5" fmla="*/ 439487 w 607774"/>
                  <a:gd name="connsiteY5" fmla="*/ 739094 h 741073"/>
                  <a:gd name="connsiteX6" fmla="*/ 277562 w 607774"/>
                  <a:gd name="connsiteY6" fmla="*/ 645749 h 741073"/>
                  <a:gd name="connsiteX7" fmla="*/ 0 w 607774"/>
                  <a:gd name="connsiteY7" fmla="*/ 418793 h 741073"/>
                  <a:gd name="connsiteX8" fmla="*/ 57323 w 607774"/>
                  <a:gd name="connsiteY8" fmla="*/ 303937 h 741073"/>
                  <a:gd name="connsiteX0" fmla="*/ 1 w 550452"/>
                  <a:gd name="connsiteY0" fmla="*/ 303937 h 741073"/>
                  <a:gd name="connsiteX1" fmla="*/ 189592 w 550452"/>
                  <a:gd name="connsiteY1" fmla="*/ 383441 h 741073"/>
                  <a:gd name="connsiteX2" fmla="*/ 336215 w 550452"/>
                  <a:gd name="connsiteY2" fmla="*/ 465126 h 741073"/>
                  <a:gd name="connsiteX3" fmla="*/ 457537 w 550452"/>
                  <a:gd name="connsiteY3" fmla="*/ 0 h 741073"/>
                  <a:gd name="connsiteX4" fmla="*/ 550185 w 550452"/>
                  <a:gd name="connsiteY4" fmla="*/ 24719 h 741073"/>
                  <a:gd name="connsiteX5" fmla="*/ 382165 w 550452"/>
                  <a:gd name="connsiteY5" fmla="*/ 739094 h 741073"/>
                  <a:gd name="connsiteX6" fmla="*/ 220240 w 550452"/>
                  <a:gd name="connsiteY6" fmla="*/ 645749 h 741073"/>
                  <a:gd name="connsiteX7" fmla="*/ 60060 w 550452"/>
                  <a:gd name="connsiteY7" fmla="*/ 521942 h 741073"/>
                  <a:gd name="connsiteX8" fmla="*/ 1 w 550452"/>
                  <a:gd name="connsiteY8" fmla="*/ 303937 h 741073"/>
                  <a:gd name="connsiteX0" fmla="*/ 81379 w 490392"/>
                  <a:gd name="connsiteY0" fmla="*/ 442489 h 741073"/>
                  <a:gd name="connsiteX1" fmla="*/ 129532 w 490392"/>
                  <a:gd name="connsiteY1" fmla="*/ 383441 h 741073"/>
                  <a:gd name="connsiteX2" fmla="*/ 276155 w 490392"/>
                  <a:gd name="connsiteY2" fmla="*/ 465126 h 741073"/>
                  <a:gd name="connsiteX3" fmla="*/ 397477 w 490392"/>
                  <a:gd name="connsiteY3" fmla="*/ 0 h 741073"/>
                  <a:gd name="connsiteX4" fmla="*/ 490125 w 490392"/>
                  <a:gd name="connsiteY4" fmla="*/ 24719 h 741073"/>
                  <a:gd name="connsiteX5" fmla="*/ 322105 w 490392"/>
                  <a:gd name="connsiteY5" fmla="*/ 739094 h 741073"/>
                  <a:gd name="connsiteX6" fmla="*/ 160180 w 490392"/>
                  <a:gd name="connsiteY6" fmla="*/ 645749 h 741073"/>
                  <a:gd name="connsiteX7" fmla="*/ 0 w 490392"/>
                  <a:gd name="connsiteY7" fmla="*/ 521942 h 741073"/>
                  <a:gd name="connsiteX8" fmla="*/ 81379 w 490392"/>
                  <a:gd name="connsiteY8" fmla="*/ 442489 h 74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0392" h="741073">
                    <a:moveTo>
                      <a:pt x="81379" y="442489"/>
                    </a:moveTo>
                    <a:lnTo>
                      <a:pt x="129532" y="383441"/>
                    </a:lnTo>
                    <a:cubicBezTo>
                      <a:pt x="150324" y="458156"/>
                      <a:pt x="266630" y="490843"/>
                      <a:pt x="276155" y="465126"/>
                    </a:cubicBezTo>
                    <a:lnTo>
                      <a:pt x="397477" y="0"/>
                    </a:lnTo>
                    <a:lnTo>
                      <a:pt x="490125" y="24719"/>
                    </a:lnTo>
                    <a:cubicBezTo>
                      <a:pt x="496575" y="122089"/>
                      <a:pt x="384716" y="650829"/>
                      <a:pt x="322105" y="739094"/>
                    </a:cubicBezTo>
                    <a:cubicBezTo>
                      <a:pt x="289974" y="752429"/>
                      <a:pt x="189517" y="695850"/>
                      <a:pt x="160180" y="645749"/>
                    </a:cubicBezTo>
                    <a:lnTo>
                      <a:pt x="0" y="521942"/>
                    </a:lnTo>
                    <a:lnTo>
                      <a:pt x="81379" y="442489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자유형 229">
                <a:extLst>
                  <a:ext uri="{FF2B5EF4-FFF2-40B4-BE49-F238E27FC236}">
                    <a16:creationId xmlns:a16="http://schemas.microsoft.com/office/drawing/2014/main" id="{BD38D9EF-A66C-4F85-A6EC-FE3CB6CC945C}"/>
                  </a:ext>
                </a:extLst>
              </p:cNvPr>
              <p:cNvSpPr/>
              <p:nvPr/>
            </p:nvSpPr>
            <p:spPr>
              <a:xfrm rot="526220">
                <a:off x="3595376" y="4925396"/>
                <a:ext cx="313104" cy="307776"/>
              </a:xfrm>
              <a:custGeom>
                <a:avLst/>
                <a:gdLst>
                  <a:gd name="connsiteX0" fmla="*/ 4618 w 817134"/>
                  <a:gd name="connsiteY0" fmla="*/ 462782 h 873073"/>
                  <a:gd name="connsiteX1" fmla="*/ 199690 w 817134"/>
                  <a:gd name="connsiteY1" fmla="*/ 170174 h 873073"/>
                  <a:gd name="connsiteX2" fmla="*/ 321610 w 817134"/>
                  <a:gd name="connsiteY2" fmla="*/ 29966 h 873073"/>
                  <a:gd name="connsiteX3" fmla="*/ 791002 w 817134"/>
                  <a:gd name="connsiteY3" fmla="*/ 755390 h 873073"/>
                  <a:gd name="connsiteX4" fmla="*/ 748330 w 817134"/>
                  <a:gd name="connsiteY4" fmla="*/ 798062 h 873073"/>
                  <a:gd name="connsiteX5" fmla="*/ 675178 w 817134"/>
                  <a:gd name="connsiteY5" fmla="*/ 859022 h 873073"/>
                  <a:gd name="connsiteX6" fmla="*/ 413050 w 817134"/>
                  <a:gd name="connsiteY6" fmla="*/ 505454 h 873073"/>
                  <a:gd name="connsiteX7" fmla="*/ 285034 w 817134"/>
                  <a:gd name="connsiteY7" fmla="*/ 633470 h 873073"/>
                  <a:gd name="connsiteX8" fmla="*/ 77770 w 817134"/>
                  <a:gd name="connsiteY8" fmla="*/ 505454 h 873073"/>
                  <a:gd name="connsiteX9" fmla="*/ 4618 w 817134"/>
                  <a:gd name="connsiteY9" fmla="*/ 462782 h 873073"/>
                  <a:gd name="connsiteX0" fmla="*/ 4618 w 807633"/>
                  <a:gd name="connsiteY0" fmla="*/ 462782 h 881374"/>
                  <a:gd name="connsiteX1" fmla="*/ 199690 w 807633"/>
                  <a:gd name="connsiteY1" fmla="*/ 170174 h 881374"/>
                  <a:gd name="connsiteX2" fmla="*/ 321610 w 807633"/>
                  <a:gd name="connsiteY2" fmla="*/ 29966 h 881374"/>
                  <a:gd name="connsiteX3" fmla="*/ 791002 w 807633"/>
                  <a:gd name="connsiteY3" fmla="*/ 755390 h 881374"/>
                  <a:gd name="connsiteX4" fmla="*/ 675178 w 807633"/>
                  <a:gd name="connsiteY4" fmla="*/ 859022 h 881374"/>
                  <a:gd name="connsiteX5" fmla="*/ 413050 w 807633"/>
                  <a:gd name="connsiteY5" fmla="*/ 505454 h 881374"/>
                  <a:gd name="connsiteX6" fmla="*/ 285034 w 807633"/>
                  <a:gd name="connsiteY6" fmla="*/ 633470 h 881374"/>
                  <a:gd name="connsiteX7" fmla="*/ 77770 w 807633"/>
                  <a:gd name="connsiteY7" fmla="*/ 505454 h 881374"/>
                  <a:gd name="connsiteX8" fmla="*/ 4618 w 807633"/>
                  <a:gd name="connsiteY8" fmla="*/ 462782 h 881374"/>
                  <a:gd name="connsiteX0" fmla="*/ 4618 w 797904"/>
                  <a:gd name="connsiteY0" fmla="*/ 462782 h 870571"/>
                  <a:gd name="connsiteX1" fmla="*/ 199690 w 797904"/>
                  <a:gd name="connsiteY1" fmla="*/ 170174 h 870571"/>
                  <a:gd name="connsiteX2" fmla="*/ 321610 w 797904"/>
                  <a:gd name="connsiteY2" fmla="*/ 29966 h 870571"/>
                  <a:gd name="connsiteX3" fmla="*/ 791002 w 797904"/>
                  <a:gd name="connsiteY3" fmla="*/ 755390 h 870571"/>
                  <a:gd name="connsiteX4" fmla="*/ 675178 w 797904"/>
                  <a:gd name="connsiteY4" fmla="*/ 859022 h 870571"/>
                  <a:gd name="connsiteX5" fmla="*/ 413050 w 797904"/>
                  <a:gd name="connsiteY5" fmla="*/ 505454 h 870571"/>
                  <a:gd name="connsiteX6" fmla="*/ 285034 w 797904"/>
                  <a:gd name="connsiteY6" fmla="*/ 633470 h 870571"/>
                  <a:gd name="connsiteX7" fmla="*/ 77770 w 797904"/>
                  <a:gd name="connsiteY7" fmla="*/ 505454 h 870571"/>
                  <a:gd name="connsiteX8" fmla="*/ 4618 w 797904"/>
                  <a:gd name="connsiteY8" fmla="*/ 462782 h 870571"/>
                  <a:gd name="connsiteX0" fmla="*/ 4618 w 791069"/>
                  <a:gd name="connsiteY0" fmla="*/ 462782 h 870571"/>
                  <a:gd name="connsiteX1" fmla="*/ 199690 w 791069"/>
                  <a:gd name="connsiteY1" fmla="*/ 170174 h 870571"/>
                  <a:gd name="connsiteX2" fmla="*/ 321610 w 791069"/>
                  <a:gd name="connsiteY2" fmla="*/ 29966 h 870571"/>
                  <a:gd name="connsiteX3" fmla="*/ 791002 w 791069"/>
                  <a:gd name="connsiteY3" fmla="*/ 755390 h 870571"/>
                  <a:gd name="connsiteX4" fmla="*/ 675178 w 791069"/>
                  <a:gd name="connsiteY4" fmla="*/ 859022 h 870571"/>
                  <a:gd name="connsiteX5" fmla="*/ 413050 w 791069"/>
                  <a:gd name="connsiteY5" fmla="*/ 505454 h 870571"/>
                  <a:gd name="connsiteX6" fmla="*/ 285034 w 791069"/>
                  <a:gd name="connsiteY6" fmla="*/ 633470 h 870571"/>
                  <a:gd name="connsiteX7" fmla="*/ 77770 w 791069"/>
                  <a:gd name="connsiteY7" fmla="*/ 505454 h 870571"/>
                  <a:gd name="connsiteX8" fmla="*/ 4618 w 791069"/>
                  <a:gd name="connsiteY8" fmla="*/ 462782 h 870571"/>
                  <a:gd name="connsiteX0" fmla="*/ 2080 w 788532"/>
                  <a:gd name="connsiteY0" fmla="*/ 462782 h 870571"/>
                  <a:gd name="connsiteX1" fmla="*/ 147622 w 788532"/>
                  <a:gd name="connsiteY1" fmla="*/ 170174 h 870571"/>
                  <a:gd name="connsiteX2" fmla="*/ 319072 w 788532"/>
                  <a:gd name="connsiteY2" fmla="*/ 29966 h 870571"/>
                  <a:gd name="connsiteX3" fmla="*/ 788464 w 788532"/>
                  <a:gd name="connsiteY3" fmla="*/ 755390 h 870571"/>
                  <a:gd name="connsiteX4" fmla="*/ 672640 w 788532"/>
                  <a:gd name="connsiteY4" fmla="*/ 859022 h 870571"/>
                  <a:gd name="connsiteX5" fmla="*/ 410512 w 788532"/>
                  <a:gd name="connsiteY5" fmla="*/ 505454 h 870571"/>
                  <a:gd name="connsiteX6" fmla="*/ 282496 w 788532"/>
                  <a:gd name="connsiteY6" fmla="*/ 633470 h 870571"/>
                  <a:gd name="connsiteX7" fmla="*/ 75232 w 788532"/>
                  <a:gd name="connsiteY7" fmla="*/ 505454 h 870571"/>
                  <a:gd name="connsiteX8" fmla="*/ 2080 w 788532"/>
                  <a:gd name="connsiteY8" fmla="*/ 462782 h 870571"/>
                  <a:gd name="connsiteX0" fmla="*/ 2080 w 807098"/>
                  <a:gd name="connsiteY0" fmla="*/ 462782 h 869883"/>
                  <a:gd name="connsiteX1" fmla="*/ 147622 w 807098"/>
                  <a:gd name="connsiteY1" fmla="*/ 170174 h 869883"/>
                  <a:gd name="connsiteX2" fmla="*/ 319072 w 807098"/>
                  <a:gd name="connsiteY2" fmla="*/ 29966 h 869883"/>
                  <a:gd name="connsiteX3" fmla="*/ 788464 w 807098"/>
                  <a:gd name="connsiteY3" fmla="*/ 755390 h 869883"/>
                  <a:gd name="connsiteX4" fmla="*/ 684070 w 807098"/>
                  <a:gd name="connsiteY4" fmla="*/ 843782 h 869883"/>
                  <a:gd name="connsiteX5" fmla="*/ 410512 w 807098"/>
                  <a:gd name="connsiteY5" fmla="*/ 505454 h 869883"/>
                  <a:gd name="connsiteX6" fmla="*/ 282496 w 807098"/>
                  <a:gd name="connsiteY6" fmla="*/ 633470 h 869883"/>
                  <a:gd name="connsiteX7" fmla="*/ 75232 w 807098"/>
                  <a:gd name="connsiteY7" fmla="*/ 505454 h 869883"/>
                  <a:gd name="connsiteX8" fmla="*/ 2080 w 807098"/>
                  <a:gd name="connsiteY8" fmla="*/ 462782 h 869883"/>
                  <a:gd name="connsiteX0" fmla="*/ 2080 w 806297"/>
                  <a:gd name="connsiteY0" fmla="*/ 462782 h 845341"/>
                  <a:gd name="connsiteX1" fmla="*/ 147622 w 806297"/>
                  <a:gd name="connsiteY1" fmla="*/ 170174 h 845341"/>
                  <a:gd name="connsiteX2" fmla="*/ 319072 w 806297"/>
                  <a:gd name="connsiteY2" fmla="*/ 29966 h 845341"/>
                  <a:gd name="connsiteX3" fmla="*/ 788464 w 806297"/>
                  <a:gd name="connsiteY3" fmla="*/ 755390 h 845341"/>
                  <a:gd name="connsiteX4" fmla="*/ 684070 w 806297"/>
                  <a:gd name="connsiteY4" fmla="*/ 843782 h 845341"/>
                  <a:gd name="connsiteX5" fmla="*/ 410512 w 806297"/>
                  <a:gd name="connsiteY5" fmla="*/ 505454 h 845341"/>
                  <a:gd name="connsiteX6" fmla="*/ 282496 w 806297"/>
                  <a:gd name="connsiteY6" fmla="*/ 633470 h 845341"/>
                  <a:gd name="connsiteX7" fmla="*/ 75232 w 806297"/>
                  <a:gd name="connsiteY7" fmla="*/ 505454 h 845341"/>
                  <a:gd name="connsiteX8" fmla="*/ 2080 w 806297"/>
                  <a:gd name="connsiteY8" fmla="*/ 462782 h 845341"/>
                  <a:gd name="connsiteX0" fmla="*/ 2080 w 780267"/>
                  <a:gd name="connsiteY0" fmla="*/ 463036 h 871646"/>
                  <a:gd name="connsiteX1" fmla="*/ 147622 w 780267"/>
                  <a:gd name="connsiteY1" fmla="*/ 170428 h 871646"/>
                  <a:gd name="connsiteX2" fmla="*/ 319072 w 780267"/>
                  <a:gd name="connsiteY2" fmla="*/ 30220 h 871646"/>
                  <a:gd name="connsiteX3" fmla="*/ 757984 w 780267"/>
                  <a:gd name="connsiteY3" fmla="*/ 759454 h 871646"/>
                  <a:gd name="connsiteX4" fmla="*/ 684070 w 780267"/>
                  <a:gd name="connsiteY4" fmla="*/ 844036 h 871646"/>
                  <a:gd name="connsiteX5" fmla="*/ 410512 w 780267"/>
                  <a:gd name="connsiteY5" fmla="*/ 505708 h 871646"/>
                  <a:gd name="connsiteX6" fmla="*/ 282496 w 780267"/>
                  <a:gd name="connsiteY6" fmla="*/ 633724 h 871646"/>
                  <a:gd name="connsiteX7" fmla="*/ 75232 w 780267"/>
                  <a:gd name="connsiteY7" fmla="*/ 505708 h 871646"/>
                  <a:gd name="connsiteX8" fmla="*/ 2080 w 780267"/>
                  <a:gd name="connsiteY8" fmla="*/ 463036 h 871646"/>
                  <a:gd name="connsiteX0" fmla="*/ 2080 w 778163"/>
                  <a:gd name="connsiteY0" fmla="*/ 463036 h 845795"/>
                  <a:gd name="connsiteX1" fmla="*/ 147622 w 778163"/>
                  <a:gd name="connsiteY1" fmla="*/ 170428 h 845795"/>
                  <a:gd name="connsiteX2" fmla="*/ 319072 w 778163"/>
                  <a:gd name="connsiteY2" fmla="*/ 30220 h 845795"/>
                  <a:gd name="connsiteX3" fmla="*/ 757984 w 778163"/>
                  <a:gd name="connsiteY3" fmla="*/ 759454 h 845795"/>
                  <a:gd name="connsiteX4" fmla="*/ 684070 w 778163"/>
                  <a:gd name="connsiteY4" fmla="*/ 844036 h 845795"/>
                  <a:gd name="connsiteX5" fmla="*/ 410512 w 778163"/>
                  <a:gd name="connsiteY5" fmla="*/ 505708 h 845795"/>
                  <a:gd name="connsiteX6" fmla="*/ 282496 w 778163"/>
                  <a:gd name="connsiteY6" fmla="*/ 633724 h 845795"/>
                  <a:gd name="connsiteX7" fmla="*/ 75232 w 778163"/>
                  <a:gd name="connsiteY7" fmla="*/ 505708 h 845795"/>
                  <a:gd name="connsiteX8" fmla="*/ 2080 w 778163"/>
                  <a:gd name="connsiteY8" fmla="*/ 463036 h 845795"/>
                  <a:gd name="connsiteX0" fmla="*/ 2080 w 774705"/>
                  <a:gd name="connsiteY0" fmla="*/ 463036 h 864939"/>
                  <a:gd name="connsiteX1" fmla="*/ 147622 w 774705"/>
                  <a:gd name="connsiteY1" fmla="*/ 170428 h 864939"/>
                  <a:gd name="connsiteX2" fmla="*/ 319072 w 774705"/>
                  <a:gd name="connsiteY2" fmla="*/ 30220 h 864939"/>
                  <a:gd name="connsiteX3" fmla="*/ 757984 w 774705"/>
                  <a:gd name="connsiteY3" fmla="*/ 759454 h 864939"/>
                  <a:gd name="connsiteX4" fmla="*/ 684070 w 774705"/>
                  <a:gd name="connsiteY4" fmla="*/ 844036 h 864939"/>
                  <a:gd name="connsiteX5" fmla="*/ 692945 w 774705"/>
                  <a:gd name="connsiteY5" fmla="*/ 833096 h 864939"/>
                  <a:gd name="connsiteX6" fmla="*/ 410512 w 774705"/>
                  <a:gd name="connsiteY6" fmla="*/ 505708 h 864939"/>
                  <a:gd name="connsiteX7" fmla="*/ 282496 w 774705"/>
                  <a:gd name="connsiteY7" fmla="*/ 633724 h 864939"/>
                  <a:gd name="connsiteX8" fmla="*/ 75232 w 774705"/>
                  <a:gd name="connsiteY8" fmla="*/ 505708 h 864939"/>
                  <a:gd name="connsiteX9" fmla="*/ 2080 w 774705"/>
                  <a:gd name="connsiteY9" fmla="*/ 463036 h 864939"/>
                  <a:gd name="connsiteX0" fmla="*/ 2080 w 812084"/>
                  <a:gd name="connsiteY0" fmla="*/ 451113 h 863974"/>
                  <a:gd name="connsiteX1" fmla="*/ 147622 w 812084"/>
                  <a:gd name="connsiteY1" fmla="*/ 158505 h 863974"/>
                  <a:gd name="connsiteX2" fmla="*/ 319072 w 812084"/>
                  <a:gd name="connsiteY2" fmla="*/ 18297 h 863974"/>
                  <a:gd name="connsiteX3" fmla="*/ 798178 w 812084"/>
                  <a:gd name="connsiteY3" fmla="*/ 563279 h 863974"/>
                  <a:gd name="connsiteX4" fmla="*/ 684070 w 812084"/>
                  <a:gd name="connsiteY4" fmla="*/ 832113 h 863974"/>
                  <a:gd name="connsiteX5" fmla="*/ 692945 w 812084"/>
                  <a:gd name="connsiteY5" fmla="*/ 821173 h 863974"/>
                  <a:gd name="connsiteX6" fmla="*/ 410512 w 812084"/>
                  <a:gd name="connsiteY6" fmla="*/ 493785 h 863974"/>
                  <a:gd name="connsiteX7" fmla="*/ 282496 w 812084"/>
                  <a:gd name="connsiteY7" fmla="*/ 621801 h 863974"/>
                  <a:gd name="connsiteX8" fmla="*/ 75232 w 812084"/>
                  <a:gd name="connsiteY8" fmla="*/ 493785 h 863974"/>
                  <a:gd name="connsiteX9" fmla="*/ 2080 w 812084"/>
                  <a:gd name="connsiteY9" fmla="*/ 451113 h 863974"/>
                  <a:gd name="connsiteX0" fmla="*/ 2080 w 815879"/>
                  <a:gd name="connsiteY0" fmla="*/ 451113 h 832765"/>
                  <a:gd name="connsiteX1" fmla="*/ 147622 w 815879"/>
                  <a:gd name="connsiteY1" fmla="*/ 158505 h 832765"/>
                  <a:gd name="connsiteX2" fmla="*/ 319072 w 815879"/>
                  <a:gd name="connsiteY2" fmla="*/ 18297 h 832765"/>
                  <a:gd name="connsiteX3" fmla="*/ 798178 w 815879"/>
                  <a:gd name="connsiteY3" fmla="*/ 563279 h 832765"/>
                  <a:gd name="connsiteX4" fmla="*/ 684070 w 815879"/>
                  <a:gd name="connsiteY4" fmla="*/ 832113 h 832765"/>
                  <a:gd name="connsiteX5" fmla="*/ 410512 w 815879"/>
                  <a:gd name="connsiteY5" fmla="*/ 493785 h 832765"/>
                  <a:gd name="connsiteX6" fmla="*/ 282496 w 815879"/>
                  <a:gd name="connsiteY6" fmla="*/ 621801 h 832765"/>
                  <a:gd name="connsiteX7" fmla="*/ 75232 w 815879"/>
                  <a:gd name="connsiteY7" fmla="*/ 493785 h 832765"/>
                  <a:gd name="connsiteX8" fmla="*/ 2080 w 815879"/>
                  <a:gd name="connsiteY8" fmla="*/ 451113 h 832765"/>
                  <a:gd name="connsiteX0" fmla="*/ 2080 w 819611"/>
                  <a:gd name="connsiteY0" fmla="*/ 451113 h 631479"/>
                  <a:gd name="connsiteX1" fmla="*/ 147622 w 819611"/>
                  <a:gd name="connsiteY1" fmla="*/ 158505 h 631479"/>
                  <a:gd name="connsiteX2" fmla="*/ 319072 w 819611"/>
                  <a:gd name="connsiteY2" fmla="*/ 18297 h 631479"/>
                  <a:gd name="connsiteX3" fmla="*/ 798178 w 819611"/>
                  <a:gd name="connsiteY3" fmla="*/ 563279 h 631479"/>
                  <a:gd name="connsiteX4" fmla="*/ 703685 w 819611"/>
                  <a:gd name="connsiteY4" fmla="*/ 615797 h 631479"/>
                  <a:gd name="connsiteX5" fmla="*/ 410512 w 819611"/>
                  <a:gd name="connsiteY5" fmla="*/ 493785 h 631479"/>
                  <a:gd name="connsiteX6" fmla="*/ 282496 w 819611"/>
                  <a:gd name="connsiteY6" fmla="*/ 621801 h 631479"/>
                  <a:gd name="connsiteX7" fmla="*/ 75232 w 819611"/>
                  <a:gd name="connsiteY7" fmla="*/ 493785 h 631479"/>
                  <a:gd name="connsiteX8" fmla="*/ 2080 w 819611"/>
                  <a:gd name="connsiteY8" fmla="*/ 451113 h 631479"/>
                  <a:gd name="connsiteX0" fmla="*/ 2080 w 819390"/>
                  <a:gd name="connsiteY0" fmla="*/ 451113 h 641461"/>
                  <a:gd name="connsiteX1" fmla="*/ 147622 w 819390"/>
                  <a:gd name="connsiteY1" fmla="*/ 158505 h 641461"/>
                  <a:gd name="connsiteX2" fmla="*/ 319072 w 819390"/>
                  <a:gd name="connsiteY2" fmla="*/ 18297 h 641461"/>
                  <a:gd name="connsiteX3" fmla="*/ 798178 w 819390"/>
                  <a:gd name="connsiteY3" fmla="*/ 563279 h 641461"/>
                  <a:gd name="connsiteX4" fmla="*/ 703685 w 819390"/>
                  <a:gd name="connsiteY4" fmla="*/ 615797 h 641461"/>
                  <a:gd name="connsiteX5" fmla="*/ 421056 w 819390"/>
                  <a:gd name="connsiteY5" fmla="*/ 349390 h 641461"/>
                  <a:gd name="connsiteX6" fmla="*/ 282496 w 819390"/>
                  <a:gd name="connsiteY6" fmla="*/ 621801 h 641461"/>
                  <a:gd name="connsiteX7" fmla="*/ 75232 w 819390"/>
                  <a:gd name="connsiteY7" fmla="*/ 493785 h 641461"/>
                  <a:gd name="connsiteX8" fmla="*/ 2080 w 819390"/>
                  <a:gd name="connsiteY8" fmla="*/ 451113 h 641461"/>
                  <a:gd name="connsiteX0" fmla="*/ 2080 w 798195"/>
                  <a:gd name="connsiteY0" fmla="*/ 451113 h 634937"/>
                  <a:gd name="connsiteX1" fmla="*/ 147622 w 798195"/>
                  <a:gd name="connsiteY1" fmla="*/ 158505 h 634937"/>
                  <a:gd name="connsiteX2" fmla="*/ 319072 w 798195"/>
                  <a:gd name="connsiteY2" fmla="*/ 18297 h 634937"/>
                  <a:gd name="connsiteX3" fmla="*/ 798178 w 798195"/>
                  <a:gd name="connsiteY3" fmla="*/ 563279 h 634937"/>
                  <a:gd name="connsiteX4" fmla="*/ 703685 w 798195"/>
                  <a:gd name="connsiteY4" fmla="*/ 615797 h 634937"/>
                  <a:gd name="connsiteX5" fmla="*/ 421056 w 798195"/>
                  <a:gd name="connsiteY5" fmla="*/ 349390 h 634937"/>
                  <a:gd name="connsiteX6" fmla="*/ 282496 w 798195"/>
                  <a:gd name="connsiteY6" fmla="*/ 621801 h 634937"/>
                  <a:gd name="connsiteX7" fmla="*/ 75232 w 798195"/>
                  <a:gd name="connsiteY7" fmla="*/ 493785 h 634937"/>
                  <a:gd name="connsiteX8" fmla="*/ 2080 w 798195"/>
                  <a:gd name="connsiteY8" fmla="*/ 451113 h 634937"/>
                  <a:gd name="connsiteX0" fmla="*/ 739 w 796854"/>
                  <a:gd name="connsiteY0" fmla="*/ 452195 h 636019"/>
                  <a:gd name="connsiteX1" fmla="*/ 112675 w 796854"/>
                  <a:gd name="connsiteY1" fmla="*/ 152869 h 636019"/>
                  <a:gd name="connsiteX2" fmla="*/ 317731 w 796854"/>
                  <a:gd name="connsiteY2" fmla="*/ 19379 h 636019"/>
                  <a:gd name="connsiteX3" fmla="*/ 796837 w 796854"/>
                  <a:gd name="connsiteY3" fmla="*/ 564361 h 636019"/>
                  <a:gd name="connsiteX4" fmla="*/ 702344 w 796854"/>
                  <a:gd name="connsiteY4" fmla="*/ 616879 h 636019"/>
                  <a:gd name="connsiteX5" fmla="*/ 419715 w 796854"/>
                  <a:gd name="connsiteY5" fmla="*/ 350472 h 636019"/>
                  <a:gd name="connsiteX6" fmla="*/ 281155 w 796854"/>
                  <a:gd name="connsiteY6" fmla="*/ 622883 h 636019"/>
                  <a:gd name="connsiteX7" fmla="*/ 73891 w 796854"/>
                  <a:gd name="connsiteY7" fmla="*/ 494867 h 636019"/>
                  <a:gd name="connsiteX8" fmla="*/ 739 w 796854"/>
                  <a:gd name="connsiteY8" fmla="*/ 452195 h 636019"/>
                  <a:gd name="connsiteX0" fmla="*/ 739 w 753404"/>
                  <a:gd name="connsiteY0" fmla="*/ 449575 h 622788"/>
                  <a:gd name="connsiteX1" fmla="*/ 112675 w 753404"/>
                  <a:gd name="connsiteY1" fmla="*/ 150249 h 622788"/>
                  <a:gd name="connsiteX2" fmla="*/ 317731 w 753404"/>
                  <a:gd name="connsiteY2" fmla="*/ 16759 h 622788"/>
                  <a:gd name="connsiteX3" fmla="*/ 752984 w 753404"/>
                  <a:gd name="connsiteY3" fmla="*/ 520177 h 622788"/>
                  <a:gd name="connsiteX4" fmla="*/ 702344 w 753404"/>
                  <a:gd name="connsiteY4" fmla="*/ 614259 h 622788"/>
                  <a:gd name="connsiteX5" fmla="*/ 419715 w 753404"/>
                  <a:gd name="connsiteY5" fmla="*/ 347852 h 622788"/>
                  <a:gd name="connsiteX6" fmla="*/ 281155 w 753404"/>
                  <a:gd name="connsiteY6" fmla="*/ 620263 h 622788"/>
                  <a:gd name="connsiteX7" fmla="*/ 73891 w 753404"/>
                  <a:gd name="connsiteY7" fmla="*/ 492247 h 622788"/>
                  <a:gd name="connsiteX8" fmla="*/ 739 w 753404"/>
                  <a:gd name="connsiteY8" fmla="*/ 449575 h 622788"/>
                  <a:gd name="connsiteX0" fmla="*/ 739 w 780768"/>
                  <a:gd name="connsiteY0" fmla="*/ 449575 h 620264"/>
                  <a:gd name="connsiteX1" fmla="*/ 112675 w 780768"/>
                  <a:gd name="connsiteY1" fmla="*/ 150249 h 620264"/>
                  <a:gd name="connsiteX2" fmla="*/ 317731 w 780768"/>
                  <a:gd name="connsiteY2" fmla="*/ 16759 h 620264"/>
                  <a:gd name="connsiteX3" fmla="*/ 752984 w 780768"/>
                  <a:gd name="connsiteY3" fmla="*/ 520177 h 620264"/>
                  <a:gd name="connsiteX4" fmla="*/ 702129 w 780768"/>
                  <a:gd name="connsiteY4" fmla="*/ 558829 h 620264"/>
                  <a:gd name="connsiteX5" fmla="*/ 419715 w 780768"/>
                  <a:gd name="connsiteY5" fmla="*/ 347852 h 620264"/>
                  <a:gd name="connsiteX6" fmla="*/ 281155 w 780768"/>
                  <a:gd name="connsiteY6" fmla="*/ 620263 h 620264"/>
                  <a:gd name="connsiteX7" fmla="*/ 73891 w 780768"/>
                  <a:gd name="connsiteY7" fmla="*/ 492247 h 620264"/>
                  <a:gd name="connsiteX8" fmla="*/ 739 w 780768"/>
                  <a:gd name="connsiteY8" fmla="*/ 449575 h 620264"/>
                  <a:gd name="connsiteX0" fmla="*/ 739 w 773129"/>
                  <a:gd name="connsiteY0" fmla="*/ 446913 h 617602"/>
                  <a:gd name="connsiteX1" fmla="*/ 112675 w 773129"/>
                  <a:gd name="connsiteY1" fmla="*/ 147587 h 617602"/>
                  <a:gd name="connsiteX2" fmla="*/ 317731 w 773129"/>
                  <a:gd name="connsiteY2" fmla="*/ 14097 h 617602"/>
                  <a:gd name="connsiteX3" fmla="*/ 743358 w 773129"/>
                  <a:gd name="connsiteY3" fmla="*/ 474186 h 617602"/>
                  <a:gd name="connsiteX4" fmla="*/ 702129 w 773129"/>
                  <a:gd name="connsiteY4" fmla="*/ 556167 h 617602"/>
                  <a:gd name="connsiteX5" fmla="*/ 419715 w 773129"/>
                  <a:gd name="connsiteY5" fmla="*/ 345190 h 617602"/>
                  <a:gd name="connsiteX6" fmla="*/ 281155 w 773129"/>
                  <a:gd name="connsiteY6" fmla="*/ 617601 h 617602"/>
                  <a:gd name="connsiteX7" fmla="*/ 73891 w 773129"/>
                  <a:gd name="connsiteY7" fmla="*/ 489585 h 617602"/>
                  <a:gd name="connsiteX8" fmla="*/ 739 w 773129"/>
                  <a:gd name="connsiteY8" fmla="*/ 446913 h 617602"/>
                  <a:gd name="connsiteX0" fmla="*/ 739 w 749050"/>
                  <a:gd name="connsiteY0" fmla="*/ 446913 h 617602"/>
                  <a:gd name="connsiteX1" fmla="*/ 112675 w 749050"/>
                  <a:gd name="connsiteY1" fmla="*/ 147587 h 617602"/>
                  <a:gd name="connsiteX2" fmla="*/ 317731 w 749050"/>
                  <a:gd name="connsiteY2" fmla="*/ 14097 h 617602"/>
                  <a:gd name="connsiteX3" fmla="*/ 743358 w 749050"/>
                  <a:gd name="connsiteY3" fmla="*/ 474186 h 617602"/>
                  <a:gd name="connsiteX4" fmla="*/ 702129 w 749050"/>
                  <a:gd name="connsiteY4" fmla="*/ 556167 h 617602"/>
                  <a:gd name="connsiteX5" fmla="*/ 419715 w 749050"/>
                  <a:gd name="connsiteY5" fmla="*/ 345190 h 617602"/>
                  <a:gd name="connsiteX6" fmla="*/ 281155 w 749050"/>
                  <a:gd name="connsiteY6" fmla="*/ 617601 h 617602"/>
                  <a:gd name="connsiteX7" fmla="*/ 73891 w 749050"/>
                  <a:gd name="connsiteY7" fmla="*/ 489585 h 617602"/>
                  <a:gd name="connsiteX8" fmla="*/ 739 w 749050"/>
                  <a:gd name="connsiteY8" fmla="*/ 446913 h 617602"/>
                  <a:gd name="connsiteX0" fmla="*/ 739 w 725638"/>
                  <a:gd name="connsiteY0" fmla="*/ 438828 h 609517"/>
                  <a:gd name="connsiteX1" fmla="*/ 112675 w 725638"/>
                  <a:gd name="connsiteY1" fmla="*/ 139502 h 609517"/>
                  <a:gd name="connsiteX2" fmla="*/ 317731 w 725638"/>
                  <a:gd name="connsiteY2" fmla="*/ 6012 h 609517"/>
                  <a:gd name="connsiteX3" fmla="*/ 702694 w 725638"/>
                  <a:gd name="connsiteY3" fmla="*/ 322466 h 609517"/>
                  <a:gd name="connsiteX4" fmla="*/ 702129 w 725638"/>
                  <a:gd name="connsiteY4" fmla="*/ 548082 h 609517"/>
                  <a:gd name="connsiteX5" fmla="*/ 419715 w 725638"/>
                  <a:gd name="connsiteY5" fmla="*/ 337105 h 609517"/>
                  <a:gd name="connsiteX6" fmla="*/ 281155 w 725638"/>
                  <a:gd name="connsiteY6" fmla="*/ 609516 h 609517"/>
                  <a:gd name="connsiteX7" fmla="*/ 73891 w 725638"/>
                  <a:gd name="connsiteY7" fmla="*/ 481500 h 609517"/>
                  <a:gd name="connsiteX8" fmla="*/ 739 w 725638"/>
                  <a:gd name="connsiteY8" fmla="*/ 438828 h 609517"/>
                  <a:gd name="connsiteX0" fmla="*/ 739 w 709548"/>
                  <a:gd name="connsiteY0" fmla="*/ 438828 h 609517"/>
                  <a:gd name="connsiteX1" fmla="*/ 112675 w 709548"/>
                  <a:gd name="connsiteY1" fmla="*/ 139502 h 609517"/>
                  <a:gd name="connsiteX2" fmla="*/ 317731 w 709548"/>
                  <a:gd name="connsiteY2" fmla="*/ 6012 h 609517"/>
                  <a:gd name="connsiteX3" fmla="*/ 702694 w 709548"/>
                  <a:gd name="connsiteY3" fmla="*/ 322466 h 609517"/>
                  <a:gd name="connsiteX4" fmla="*/ 702129 w 709548"/>
                  <a:gd name="connsiteY4" fmla="*/ 548082 h 609517"/>
                  <a:gd name="connsiteX5" fmla="*/ 648038 w 709548"/>
                  <a:gd name="connsiteY5" fmla="*/ 358664 h 609517"/>
                  <a:gd name="connsiteX6" fmla="*/ 419715 w 709548"/>
                  <a:gd name="connsiteY6" fmla="*/ 337105 h 609517"/>
                  <a:gd name="connsiteX7" fmla="*/ 281155 w 709548"/>
                  <a:gd name="connsiteY7" fmla="*/ 609516 h 609517"/>
                  <a:gd name="connsiteX8" fmla="*/ 73891 w 709548"/>
                  <a:gd name="connsiteY8" fmla="*/ 481500 h 609517"/>
                  <a:gd name="connsiteX9" fmla="*/ 739 w 709548"/>
                  <a:gd name="connsiteY9" fmla="*/ 438828 h 609517"/>
                  <a:gd name="connsiteX0" fmla="*/ 739 w 724199"/>
                  <a:gd name="connsiteY0" fmla="*/ 438828 h 609517"/>
                  <a:gd name="connsiteX1" fmla="*/ 112675 w 724199"/>
                  <a:gd name="connsiteY1" fmla="*/ 139502 h 609517"/>
                  <a:gd name="connsiteX2" fmla="*/ 317731 w 724199"/>
                  <a:gd name="connsiteY2" fmla="*/ 6012 h 609517"/>
                  <a:gd name="connsiteX3" fmla="*/ 702694 w 724199"/>
                  <a:gd name="connsiteY3" fmla="*/ 322466 h 609517"/>
                  <a:gd name="connsiteX4" fmla="*/ 648038 w 724199"/>
                  <a:gd name="connsiteY4" fmla="*/ 358664 h 609517"/>
                  <a:gd name="connsiteX5" fmla="*/ 419715 w 724199"/>
                  <a:gd name="connsiteY5" fmla="*/ 337105 h 609517"/>
                  <a:gd name="connsiteX6" fmla="*/ 281155 w 724199"/>
                  <a:gd name="connsiteY6" fmla="*/ 609516 h 609517"/>
                  <a:gd name="connsiteX7" fmla="*/ 73891 w 724199"/>
                  <a:gd name="connsiteY7" fmla="*/ 481500 h 609517"/>
                  <a:gd name="connsiteX8" fmla="*/ 739 w 724199"/>
                  <a:gd name="connsiteY8" fmla="*/ 438828 h 609517"/>
                  <a:gd name="connsiteX0" fmla="*/ 739 w 711224"/>
                  <a:gd name="connsiteY0" fmla="*/ 435802 h 606491"/>
                  <a:gd name="connsiteX1" fmla="*/ 112675 w 711224"/>
                  <a:gd name="connsiteY1" fmla="*/ 136476 h 606491"/>
                  <a:gd name="connsiteX2" fmla="*/ 317731 w 711224"/>
                  <a:gd name="connsiteY2" fmla="*/ 2986 h 606491"/>
                  <a:gd name="connsiteX3" fmla="*/ 686138 w 711224"/>
                  <a:gd name="connsiteY3" fmla="*/ 254293 h 606491"/>
                  <a:gd name="connsiteX4" fmla="*/ 648038 w 711224"/>
                  <a:gd name="connsiteY4" fmla="*/ 355638 h 606491"/>
                  <a:gd name="connsiteX5" fmla="*/ 419715 w 711224"/>
                  <a:gd name="connsiteY5" fmla="*/ 334079 h 606491"/>
                  <a:gd name="connsiteX6" fmla="*/ 281155 w 711224"/>
                  <a:gd name="connsiteY6" fmla="*/ 606490 h 606491"/>
                  <a:gd name="connsiteX7" fmla="*/ 73891 w 711224"/>
                  <a:gd name="connsiteY7" fmla="*/ 478474 h 606491"/>
                  <a:gd name="connsiteX8" fmla="*/ 739 w 711224"/>
                  <a:gd name="connsiteY8" fmla="*/ 435802 h 606491"/>
                  <a:gd name="connsiteX0" fmla="*/ 739 w 710762"/>
                  <a:gd name="connsiteY0" fmla="*/ 435802 h 606491"/>
                  <a:gd name="connsiteX1" fmla="*/ 112675 w 710762"/>
                  <a:gd name="connsiteY1" fmla="*/ 136476 h 606491"/>
                  <a:gd name="connsiteX2" fmla="*/ 317731 w 710762"/>
                  <a:gd name="connsiteY2" fmla="*/ 2986 h 606491"/>
                  <a:gd name="connsiteX3" fmla="*/ 686138 w 710762"/>
                  <a:gd name="connsiteY3" fmla="*/ 254293 h 606491"/>
                  <a:gd name="connsiteX4" fmla="*/ 646584 w 710762"/>
                  <a:gd name="connsiteY4" fmla="*/ 317170 h 606491"/>
                  <a:gd name="connsiteX5" fmla="*/ 419715 w 710762"/>
                  <a:gd name="connsiteY5" fmla="*/ 334079 h 606491"/>
                  <a:gd name="connsiteX6" fmla="*/ 281155 w 710762"/>
                  <a:gd name="connsiteY6" fmla="*/ 606490 h 606491"/>
                  <a:gd name="connsiteX7" fmla="*/ 73891 w 710762"/>
                  <a:gd name="connsiteY7" fmla="*/ 478474 h 606491"/>
                  <a:gd name="connsiteX8" fmla="*/ 739 w 710762"/>
                  <a:gd name="connsiteY8" fmla="*/ 435802 h 606491"/>
                  <a:gd name="connsiteX0" fmla="*/ 5187 w 715210"/>
                  <a:gd name="connsiteY0" fmla="*/ 435802 h 606491"/>
                  <a:gd name="connsiteX1" fmla="*/ 117123 w 715210"/>
                  <a:gd name="connsiteY1" fmla="*/ 136476 h 606491"/>
                  <a:gd name="connsiteX2" fmla="*/ 322179 w 715210"/>
                  <a:gd name="connsiteY2" fmla="*/ 2986 h 606491"/>
                  <a:gd name="connsiteX3" fmla="*/ 690586 w 715210"/>
                  <a:gd name="connsiteY3" fmla="*/ 254293 h 606491"/>
                  <a:gd name="connsiteX4" fmla="*/ 651032 w 715210"/>
                  <a:gd name="connsiteY4" fmla="*/ 317170 h 606491"/>
                  <a:gd name="connsiteX5" fmla="*/ 424163 w 715210"/>
                  <a:gd name="connsiteY5" fmla="*/ 334079 h 606491"/>
                  <a:gd name="connsiteX6" fmla="*/ 285603 w 715210"/>
                  <a:gd name="connsiteY6" fmla="*/ 606490 h 606491"/>
                  <a:gd name="connsiteX7" fmla="*/ 43713 w 715210"/>
                  <a:gd name="connsiteY7" fmla="*/ 544147 h 606491"/>
                  <a:gd name="connsiteX8" fmla="*/ 5187 w 715210"/>
                  <a:gd name="connsiteY8" fmla="*/ 435802 h 606491"/>
                  <a:gd name="connsiteX0" fmla="*/ 1809 w 769120"/>
                  <a:gd name="connsiteY0" fmla="*/ 461582 h 606616"/>
                  <a:gd name="connsiteX1" fmla="*/ 171033 w 769120"/>
                  <a:gd name="connsiteY1" fmla="*/ 136601 h 606616"/>
                  <a:gd name="connsiteX2" fmla="*/ 376089 w 769120"/>
                  <a:gd name="connsiteY2" fmla="*/ 3111 h 606616"/>
                  <a:gd name="connsiteX3" fmla="*/ 744496 w 769120"/>
                  <a:gd name="connsiteY3" fmla="*/ 254418 h 606616"/>
                  <a:gd name="connsiteX4" fmla="*/ 704942 w 769120"/>
                  <a:gd name="connsiteY4" fmla="*/ 317295 h 606616"/>
                  <a:gd name="connsiteX5" fmla="*/ 478073 w 769120"/>
                  <a:gd name="connsiteY5" fmla="*/ 334204 h 606616"/>
                  <a:gd name="connsiteX6" fmla="*/ 339513 w 769120"/>
                  <a:gd name="connsiteY6" fmla="*/ 606615 h 606616"/>
                  <a:gd name="connsiteX7" fmla="*/ 97623 w 769120"/>
                  <a:gd name="connsiteY7" fmla="*/ 544272 h 606616"/>
                  <a:gd name="connsiteX8" fmla="*/ 1809 w 769120"/>
                  <a:gd name="connsiteY8" fmla="*/ 461582 h 606616"/>
                  <a:gd name="connsiteX0" fmla="*/ 1809 w 719843"/>
                  <a:gd name="connsiteY0" fmla="*/ 458967 h 604001"/>
                  <a:gd name="connsiteX1" fmla="*/ 171033 w 719843"/>
                  <a:gd name="connsiteY1" fmla="*/ 133986 h 604001"/>
                  <a:gd name="connsiteX2" fmla="*/ 376089 w 719843"/>
                  <a:gd name="connsiteY2" fmla="*/ 496 h 604001"/>
                  <a:gd name="connsiteX3" fmla="*/ 622252 w 719843"/>
                  <a:gd name="connsiteY3" fmla="*/ 174675 h 604001"/>
                  <a:gd name="connsiteX4" fmla="*/ 704942 w 719843"/>
                  <a:gd name="connsiteY4" fmla="*/ 314680 h 604001"/>
                  <a:gd name="connsiteX5" fmla="*/ 478073 w 719843"/>
                  <a:gd name="connsiteY5" fmla="*/ 331589 h 604001"/>
                  <a:gd name="connsiteX6" fmla="*/ 339513 w 719843"/>
                  <a:gd name="connsiteY6" fmla="*/ 604000 h 604001"/>
                  <a:gd name="connsiteX7" fmla="*/ 97623 w 719843"/>
                  <a:gd name="connsiteY7" fmla="*/ 541657 h 604001"/>
                  <a:gd name="connsiteX8" fmla="*/ 1809 w 719843"/>
                  <a:gd name="connsiteY8" fmla="*/ 458967 h 604001"/>
                  <a:gd name="connsiteX0" fmla="*/ 1809 w 623963"/>
                  <a:gd name="connsiteY0" fmla="*/ 458967 h 604001"/>
                  <a:gd name="connsiteX1" fmla="*/ 171033 w 623963"/>
                  <a:gd name="connsiteY1" fmla="*/ 133986 h 604001"/>
                  <a:gd name="connsiteX2" fmla="*/ 376089 w 623963"/>
                  <a:gd name="connsiteY2" fmla="*/ 496 h 604001"/>
                  <a:gd name="connsiteX3" fmla="*/ 622252 w 623963"/>
                  <a:gd name="connsiteY3" fmla="*/ 174675 h 604001"/>
                  <a:gd name="connsiteX4" fmla="*/ 478073 w 623963"/>
                  <a:gd name="connsiteY4" fmla="*/ 331589 h 604001"/>
                  <a:gd name="connsiteX5" fmla="*/ 339513 w 623963"/>
                  <a:gd name="connsiteY5" fmla="*/ 604000 h 604001"/>
                  <a:gd name="connsiteX6" fmla="*/ 97623 w 623963"/>
                  <a:gd name="connsiteY6" fmla="*/ 541657 h 604001"/>
                  <a:gd name="connsiteX7" fmla="*/ 1809 w 623963"/>
                  <a:gd name="connsiteY7" fmla="*/ 458967 h 604001"/>
                  <a:gd name="connsiteX0" fmla="*/ 1809 w 625003"/>
                  <a:gd name="connsiteY0" fmla="*/ 458967 h 604001"/>
                  <a:gd name="connsiteX1" fmla="*/ 171033 w 625003"/>
                  <a:gd name="connsiteY1" fmla="*/ 133986 h 604001"/>
                  <a:gd name="connsiteX2" fmla="*/ 376089 w 625003"/>
                  <a:gd name="connsiteY2" fmla="*/ 496 h 604001"/>
                  <a:gd name="connsiteX3" fmla="*/ 622252 w 625003"/>
                  <a:gd name="connsiteY3" fmla="*/ 174675 h 604001"/>
                  <a:gd name="connsiteX4" fmla="*/ 498036 w 625003"/>
                  <a:gd name="connsiteY4" fmla="*/ 350095 h 604001"/>
                  <a:gd name="connsiteX5" fmla="*/ 339513 w 625003"/>
                  <a:gd name="connsiteY5" fmla="*/ 604000 h 604001"/>
                  <a:gd name="connsiteX6" fmla="*/ 97623 w 625003"/>
                  <a:gd name="connsiteY6" fmla="*/ 541657 h 604001"/>
                  <a:gd name="connsiteX7" fmla="*/ 1809 w 625003"/>
                  <a:gd name="connsiteY7" fmla="*/ 458967 h 604001"/>
                  <a:gd name="connsiteX0" fmla="*/ 1809 w 625003"/>
                  <a:gd name="connsiteY0" fmla="*/ 458967 h 615965"/>
                  <a:gd name="connsiteX1" fmla="*/ 171033 w 625003"/>
                  <a:gd name="connsiteY1" fmla="*/ 133986 h 615965"/>
                  <a:gd name="connsiteX2" fmla="*/ 376089 w 625003"/>
                  <a:gd name="connsiteY2" fmla="*/ 496 h 615965"/>
                  <a:gd name="connsiteX3" fmla="*/ 622252 w 625003"/>
                  <a:gd name="connsiteY3" fmla="*/ 174675 h 615965"/>
                  <a:gd name="connsiteX4" fmla="*/ 498036 w 625003"/>
                  <a:gd name="connsiteY4" fmla="*/ 350095 h 615965"/>
                  <a:gd name="connsiteX5" fmla="*/ 339513 w 625003"/>
                  <a:gd name="connsiteY5" fmla="*/ 604000 h 615965"/>
                  <a:gd name="connsiteX6" fmla="*/ 191738 w 625003"/>
                  <a:gd name="connsiteY6" fmla="*/ 571323 h 615965"/>
                  <a:gd name="connsiteX7" fmla="*/ 97623 w 625003"/>
                  <a:gd name="connsiteY7" fmla="*/ 541657 h 615965"/>
                  <a:gd name="connsiteX8" fmla="*/ 1809 w 625003"/>
                  <a:gd name="connsiteY8" fmla="*/ 458967 h 615965"/>
                  <a:gd name="connsiteX0" fmla="*/ 1809 w 625003"/>
                  <a:gd name="connsiteY0" fmla="*/ 458967 h 614367"/>
                  <a:gd name="connsiteX1" fmla="*/ 171033 w 625003"/>
                  <a:gd name="connsiteY1" fmla="*/ 133986 h 614367"/>
                  <a:gd name="connsiteX2" fmla="*/ 376089 w 625003"/>
                  <a:gd name="connsiteY2" fmla="*/ 496 h 614367"/>
                  <a:gd name="connsiteX3" fmla="*/ 622252 w 625003"/>
                  <a:gd name="connsiteY3" fmla="*/ 174675 h 614367"/>
                  <a:gd name="connsiteX4" fmla="*/ 498036 w 625003"/>
                  <a:gd name="connsiteY4" fmla="*/ 350095 h 614367"/>
                  <a:gd name="connsiteX5" fmla="*/ 339513 w 625003"/>
                  <a:gd name="connsiteY5" fmla="*/ 604000 h 614367"/>
                  <a:gd name="connsiteX6" fmla="*/ 191738 w 625003"/>
                  <a:gd name="connsiteY6" fmla="*/ 571323 h 614367"/>
                  <a:gd name="connsiteX7" fmla="*/ 97623 w 625003"/>
                  <a:gd name="connsiteY7" fmla="*/ 541657 h 614367"/>
                  <a:gd name="connsiteX8" fmla="*/ 1809 w 625003"/>
                  <a:gd name="connsiteY8" fmla="*/ 458967 h 61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5003" h="614367">
                    <a:moveTo>
                      <a:pt x="1809" y="458967"/>
                    </a:moveTo>
                    <a:cubicBezTo>
                      <a:pt x="14044" y="391022"/>
                      <a:pt x="108653" y="210398"/>
                      <a:pt x="171033" y="133986"/>
                    </a:cubicBezTo>
                    <a:cubicBezTo>
                      <a:pt x="233413" y="57574"/>
                      <a:pt x="300886" y="-6285"/>
                      <a:pt x="376089" y="496"/>
                    </a:cubicBezTo>
                    <a:cubicBezTo>
                      <a:pt x="451292" y="7277"/>
                      <a:pt x="601928" y="116409"/>
                      <a:pt x="622252" y="174675"/>
                    </a:cubicBezTo>
                    <a:cubicBezTo>
                      <a:pt x="642576" y="232941"/>
                      <a:pt x="545159" y="278541"/>
                      <a:pt x="498036" y="350095"/>
                    </a:cubicBezTo>
                    <a:cubicBezTo>
                      <a:pt x="437131" y="398315"/>
                      <a:pt x="395393" y="604000"/>
                      <a:pt x="339513" y="604000"/>
                    </a:cubicBezTo>
                    <a:cubicBezTo>
                      <a:pt x="288463" y="640871"/>
                      <a:pt x="267213" y="567229"/>
                      <a:pt x="191738" y="571323"/>
                    </a:cubicBezTo>
                    <a:cubicBezTo>
                      <a:pt x="151423" y="560933"/>
                      <a:pt x="129278" y="560383"/>
                      <a:pt x="97623" y="541657"/>
                    </a:cubicBezTo>
                    <a:cubicBezTo>
                      <a:pt x="41339" y="517485"/>
                      <a:pt x="-10426" y="526912"/>
                      <a:pt x="1809" y="4589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2051">
                <a:extLst>
                  <a:ext uri="{FF2B5EF4-FFF2-40B4-BE49-F238E27FC236}">
                    <a16:creationId xmlns:a16="http://schemas.microsoft.com/office/drawing/2014/main" id="{9F8E98B0-2C6E-4B91-BE17-5D1A712AE8BF}"/>
                  </a:ext>
                </a:extLst>
              </p:cNvPr>
              <p:cNvSpPr/>
              <p:nvPr/>
            </p:nvSpPr>
            <p:spPr>
              <a:xfrm rot="1059392">
                <a:off x="3971571" y="5206783"/>
                <a:ext cx="78243" cy="45719"/>
              </a:xfrm>
              <a:custGeom>
                <a:avLst/>
                <a:gdLst>
                  <a:gd name="connsiteX0" fmla="*/ 0 w 227459"/>
                  <a:gd name="connsiteY0" fmla="*/ 82084 h 164168"/>
                  <a:gd name="connsiteX1" fmla="*/ 113730 w 227459"/>
                  <a:gd name="connsiteY1" fmla="*/ 0 h 164168"/>
                  <a:gd name="connsiteX2" fmla="*/ 227460 w 227459"/>
                  <a:gd name="connsiteY2" fmla="*/ 82084 h 164168"/>
                  <a:gd name="connsiteX3" fmla="*/ 113730 w 227459"/>
                  <a:gd name="connsiteY3" fmla="*/ 164168 h 164168"/>
                  <a:gd name="connsiteX4" fmla="*/ 0 w 227459"/>
                  <a:gd name="connsiteY4" fmla="*/ 82084 h 164168"/>
                  <a:gd name="connsiteX0" fmla="*/ 103 w 227563"/>
                  <a:gd name="connsiteY0" fmla="*/ 82084 h 150378"/>
                  <a:gd name="connsiteX1" fmla="*/ 113833 w 227563"/>
                  <a:gd name="connsiteY1" fmla="*/ 0 h 150378"/>
                  <a:gd name="connsiteX2" fmla="*/ 227563 w 227563"/>
                  <a:gd name="connsiteY2" fmla="*/ 82084 h 150378"/>
                  <a:gd name="connsiteX3" fmla="*/ 99501 w 227563"/>
                  <a:gd name="connsiteY3" fmla="*/ 150378 h 150378"/>
                  <a:gd name="connsiteX4" fmla="*/ 103 w 227563"/>
                  <a:gd name="connsiteY4" fmla="*/ 82084 h 150378"/>
                  <a:gd name="connsiteX0" fmla="*/ 103 w 228497"/>
                  <a:gd name="connsiteY0" fmla="*/ 89265 h 157559"/>
                  <a:gd name="connsiteX1" fmla="*/ 113833 w 228497"/>
                  <a:gd name="connsiteY1" fmla="*/ 7181 h 157559"/>
                  <a:gd name="connsiteX2" fmla="*/ 155254 w 228497"/>
                  <a:gd name="connsiteY2" fmla="*/ 13479 h 157559"/>
                  <a:gd name="connsiteX3" fmla="*/ 227563 w 228497"/>
                  <a:gd name="connsiteY3" fmla="*/ 89265 h 157559"/>
                  <a:gd name="connsiteX4" fmla="*/ 99501 w 228497"/>
                  <a:gd name="connsiteY4" fmla="*/ 157559 h 157559"/>
                  <a:gd name="connsiteX5" fmla="*/ 103 w 228497"/>
                  <a:gd name="connsiteY5" fmla="*/ 89265 h 157559"/>
                  <a:gd name="connsiteX0" fmla="*/ 103 w 228497"/>
                  <a:gd name="connsiteY0" fmla="*/ 86867 h 155161"/>
                  <a:gd name="connsiteX1" fmla="*/ 113833 w 228497"/>
                  <a:gd name="connsiteY1" fmla="*/ 4783 h 155161"/>
                  <a:gd name="connsiteX2" fmla="*/ 155254 w 228497"/>
                  <a:gd name="connsiteY2" fmla="*/ 11081 h 155161"/>
                  <a:gd name="connsiteX3" fmla="*/ 227563 w 228497"/>
                  <a:gd name="connsiteY3" fmla="*/ 86867 h 155161"/>
                  <a:gd name="connsiteX4" fmla="*/ 99501 w 228497"/>
                  <a:gd name="connsiteY4" fmla="*/ 155161 h 155161"/>
                  <a:gd name="connsiteX5" fmla="*/ 103 w 228497"/>
                  <a:gd name="connsiteY5" fmla="*/ 86867 h 155161"/>
                  <a:gd name="connsiteX0" fmla="*/ 103 w 228497"/>
                  <a:gd name="connsiteY0" fmla="*/ 85104 h 153398"/>
                  <a:gd name="connsiteX1" fmla="*/ 113833 w 228497"/>
                  <a:gd name="connsiteY1" fmla="*/ 3020 h 153398"/>
                  <a:gd name="connsiteX2" fmla="*/ 155254 w 228497"/>
                  <a:gd name="connsiteY2" fmla="*/ 9318 h 153398"/>
                  <a:gd name="connsiteX3" fmla="*/ 227563 w 228497"/>
                  <a:gd name="connsiteY3" fmla="*/ 85104 h 153398"/>
                  <a:gd name="connsiteX4" fmla="*/ 99501 w 228497"/>
                  <a:gd name="connsiteY4" fmla="*/ 153398 h 153398"/>
                  <a:gd name="connsiteX5" fmla="*/ 103 w 228497"/>
                  <a:gd name="connsiteY5" fmla="*/ 85104 h 153398"/>
                  <a:gd name="connsiteX0" fmla="*/ 103 w 228861"/>
                  <a:gd name="connsiteY0" fmla="*/ 85107 h 153401"/>
                  <a:gd name="connsiteX1" fmla="*/ 113833 w 228861"/>
                  <a:gd name="connsiteY1" fmla="*/ 3023 h 153401"/>
                  <a:gd name="connsiteX2" fmla="*/ 174918 w 228861"/>
                  <a:gd name="connsiteY2" fmla="*/ 17963 h 153401"/>
                  <a:gd name="connsiteX3" fmla="*/ 227563 w 228861"/>
                  <a:gd name="connsiteY3" fmla="*/ 85107 h 153401"/>
                  <a:gd name="connsiteX4" fmla="*/ 99501 w 228861"/>
                  <a:gd name="connsiteY4" fmla="*/ 153401 h 153401"/>
                  <a:gd name="connsiteX5" fmla="*/ 103 w 228861"/>
                  <a:gd name="connsiteY5" fmla="*/ 85107 h 15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861" h="153401">
                    <a:moveTo>
                      <a:pt x="103" y="85107"/>
                    </a:moveTo>
                    <a:cubicBezTo>
                      <a:pt x="2492" y="60044"/>
                      <a:pt x="84697" y="14214"/>
                      <a:pt x="113833" y="3023"/>
                    </a:cubicBezTo>
                    <a:cubicBezTo>
                      <a:pt x="142969" y="-8168"/>
                      <a:pt x="173401" y="15096"/>
                      <a:pt x="174918" y="17963"/>
                    </a:cubicBezTo>
                    <a:cubicBezTo>
                      <a:pt x="193873" y="31644"/>
                      <a:pt x="236855" y="61094"/>
                      <a:pt x="227563" y="85107"/>
                    </a:cubicBezTo>
                    <a:cubicBezTo>
                      <a:pt x="218271" y="109120"/>
                      <a:pt x="162312" y="153401"/>
                      <a:pt x="99501" y="153401"/>
                    </a:cubicBezTo>
                    <a:cubicBezTo>
                      <a:pt x="36690" y="153401"/>
                      <a:pt x="-2286" y="110170"/>
                      <a:pt x="103" y="85107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C56AB6E-3575-4CC3-8ED1-58CDB2083EDA}"/>
                  </a:ext>
                </a:extLst>
              </p:cNvPr>
              <p:cNvGrpSpPr/>
              <p:nvPr/>
            </p:nvGrpSpPr>
            <p:grpSpPr>
              <a:xfrm rot="5400000">
                <a:off x="3964641" y="5105977"/>
                <a:ext cx="46028" cy="78243"/>
                <a:chOff x="3948316" y="4835804"/>
                <a:chExt cx="46028" cy="78243"/>
              </a:xfrm>
            </p:grpSpPr>
            <p:sp>
              <p:nvSpPr>
                <p:cNvPr id="179" name="타원 178">
                  <a:extLst>
                    <a:ext uri="{FF2B5EF4-FFF2-40B4-BE49-F238E27FC236}">
                      <a16:creationId xmlns:a16="http://schemas.microsoft.com/office/drawing/2014/main" id="{6FC5DAD7-98F4-416D-A2BA-28B022FFB311}"/>
                    </a:ext>
                  </a:extLst>
                </p:cNvPr>
                <p:cNvSpPr/>
                <p:nvPr/>
              </p:nvSpPr>
              <p:spPr>
                <a:xfrm rot="776797" flipH="1">
                  <a:off x="3953697" y="4841145"/>
                  <a:ext cx="22269" cy="5195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모서리가 둥근 직사각형 103">
                  <a:extLst>
                    <a:ext uri="{FF2B5EF4-FFF2-40B4-BE49-F238E27FC236}">
                      <a16:creationId xmlns:a16="http://schemas.microsoft.com/office/drawing/2014/main" id="{270F7A9A-430D-4A12-8807-E01B10E5171E}"/>
                    </a:ext>
                  </a:extLst>
                </p:cNvPr>
                <p:cNvSpPr/>
                <p:nvPr/>
              </p:nvSpPr>
              <p:spPr>
                <a:xfrm rot="20084915">
                  <a:off x="3964255" y="4835974"/>
                  <a:ext cx="30089" cy="14935"/>
                </a:xfrm>
                <a:custGeom>
                  <a:avLst/>
                  <a:gdLst>
                    <a:gd name="connsiteX0" fmla="*/ 0 w 448364"/>
                    <a:gd name="connsiteY0" fmla="*/ 28869 h 57738"/>
                    <a:gd name="connsiteX1" fmla="*/ 28869 w 448364"/>
                    <a:gd name="connsiteY1" fmla="*/ 0 h 57738"/>
                    <a:gd name="connsiteX2" fmla="*/ 419495 w 448364"/>
                    <a:gd name="connsiteY2" fmla="*/ 0 h 57738"/>
                    <a:gd name="connsiteX3" fmla="*/ 448364 w 448364"/>
                    <a:gd name="connsiteY3" fmla="*/ 28869 h 57738"/>
                    <a:gd name="connsiteX4" fmla="*/ 448364 w 448364"/>
                    <a:gd name="connsiteY4" fmla="*/ 28869 h 57738"/>
                    <a:gd name="connsiteX5" fmla="*/ 419495 w 448364"/>
                    <a:gd name="connsiteY5" fmla="*/ 57738 h 57738"/>
                    <a:gd name="connsiteX6" fmla="*/ 28869 w 448364"/>
                    <a:gd name="connsiteY6" fmla="*/ 57738 h 57738"/>
                    <a:gd name="connsiteX7" fmla="*/ 0 w 448364"/>
                    <a:gd name="connsiteY7" fmla="*/ 28869 h 57738"/>
                    <a:gd name="connsiteX0" fmla="*/ 0 w 448364"/>
                    <a:gd name="connsiteY0" fmla="*/ 28869 h 57738"/>
                    <a:gd name="connsiteX1" fmla="*/ 28869 w 448364"/>
                    <a:gd name="connsiteY1" fmla="*/ 0 h 57738"/>
                    <a:gd name="connsiteX2" fmla="*/ 416336 w 448364"/>
                    <a:gd name="connsiteY2" fmla="*/ 6099 h 57738"/>
                    <a:gd name="connsiteX3" fmla="*/ 448364 w 448364"/>
                    <a:gd name="connsiteY3" fmla="*/ 28869 h 57738"/>
                    <a:gd name="connsiteX4" fmla="*/ 448364 w 448364"/>
                    <a:gd name="connsiteY4" fmla="*/ 28869 h 57738"/>
                    <a:gd name="connsiteX5" fmla="*/ 419495 w 448364"/>
                    <a:gd name="connsiteY5" fmla="*/ 57738 h 57738"/>
                    <a:gd name="connsiteX6" fmla="*/ 28869 w 448364"/>
                    <a:gd name="connsiteY6" fmla="*/ 57738 h 57738"/>
                    <a:gd name="connsiteX7" fmla="*/ 0 w 448364"/>
                    <a:gd name="connsiteY7" fmla="*/ 28869 h 57738"/>
                    <a:gd name="connsiteX0" fmla="*/ 0 w 448364"/>
                    <a:gd name="connsiteY0" fmla="*/ 28869 h 57738"/>
                    <a:gd name="connsiteX1" fmla="*/ 28869 w 448364"/>
                    <a:gd name="connsiteY1" fmla="*/ 0 h 57738"/>
                    <a:gd name="connsiteX2" fmla="*/ 416336 w 448364"/>
                    <a:gd name="connsiteY2" fmla="*/ 6099 h 57738"/>
                    <a:gd name="connsiteX3" fmla="*/ 448364 w 448364"/>
                    <a:gd name="connsiteY3" fmla="*/ 28869 h 57738"/>
                    <a:gd name="connsiteX4" fmla="*/ 448364 w 448364"/>
                    <a:gd name="connsiteY4" fmla="*/ 28869 h 57738"/>
                    <a:gd name="connsiteX5" fmla="*/ 420551 w 448364"/>
                    <a:gd name="connsiteY5" fmla="*/ 49954 h 57738"/>
                    <a:gd name="connsiteX6" fmla="*/ 28869 w 448364"/>
                    <a:gd name="connsiteY6" fmla="*/ 57738 h 57738"/>
                    <a:gd name="connsiteX7" fmla="*/ 0 w 448364"/>
                    <a:gd name="connsiteY7" fmla="*/ 28869 h 57738"/>
                    <a:gd name="connsiteX0" fmla="*/ 458 w 485239"/>
                    <a:gd name="connsiteY0" fmla="*/ 33149 h 58791"/>
                    <a:gd name="connsiteX1" fmla="*/ 65744 w 485239"/>
                    <a:gd name="connsiteY1" fmla="*/ 1053 h 58791"/>
                    <a:gd name="connsiteX2" fmla="*/ 453211 w 485239"/>
                    <a:gd name="connsiteY2" fmla="*/ 7152 h 58791"/>
                    <a:gd name="connsiteX3" fmla="*/ 485239 w 485239"/>
                    <a:gd name="connsiteY3" fmla="*/ 29922 h 58791"/>
                    <a:gd name="connsiteX4" fmla="*/ 485239 w 485239"/>
                    <a:gd name="connsiteY4" fmla="*/ 29922 h 58791"/>
                    <a:gd name="connsiteX5" fmla="*/ 457426 w 485239"/>
                    <a:gd name="connsiteY5" fmla="*/ 51007 h 58791"/>
                    <a:gd name="connsiteX6" fmla="*/ 65744 w 485239"/>
                    <a:gd name="connsiteY6" fmla="*/ 58791 h 58791"/>
                    <a:gd name="connsiteX7" fmla="*/ 458 w 485239"/>
                    <a:gd name="connsiteY7" fmla="*/ 33149 h 58791"/>
                    <a:gd name="connsiteX0" fmla="*/ 458 w 485239"/>
                    <a:gd name="connsiteY0" fmla="*/ 33149 h 58791"/>
                    <a:gd name="connsiteX1" fmla="*/ 65744 w 485239"/>
                    <a:gd name="connsiteY1" fmla="*/ 1053 h 58791"/>
                    <a:gd name="connsiteX2" fmla="*/ 453211 w 485239"/>
                    <a:gd name="connsiteY2" fmla="*/ 7152 h 58791"/>
                    <a:gd name="connsiteX3" fmla="*/ 485239 w 485239"/>
                    <a:gd name="connsiteY3" fmla="*/ 29922 h 58791"/>
                    <a:gd name="connsiteX4" fmla="*/ 457426 w 485239"/>
                    <a:gd name="connsiteY4" fmla="*/ 51007 h 58791"/>
                    <a:gd name="connsiteX5" fmla="*/ 65744 w 485239"/>
                    <a:gd name="connsiteY5" fmla="*/ 58791 h 58791"/>
                    <a:gd name="connsiteX6" fmla="*/ 458 w 485239"/>
                    <a:gd name="connsiteY6" fmla="*/ 33149 h 58791"/>
                    <a:gd name="connsiteX0" fmla="*/ 458 w 504058"/>
                    <a:gd name="connsiteY0" fmla="*/ 34291 h 59933"/>
                    <a:gd name="connsiteX1" fmla="*/ 65744 w 504058"/>
                    <a:gd name="connsiteY1" fmla="*/ 2195 h 59933"/>
                    <a:gd name="connsiteX2" fmla="*/ 453211 w 504058"/>
                    <a:gd name="connsiteY2" fmla="*/ 8294 h 59933"/>
                    <a:gd name="connsiteX3" fmla="*/ 457426 w 504058"/>
                    <a:gd name="connsiteY3" fmla="*/ 52149 h 59933"/>
                    <a:gd name="connsiteX4" fmla="*/ 65744 w 504058"/>
                    <a:gd name="connsiteY4" fmla="*/ 59933 h 59933"/>
                    <a:gd name="connsiteX5" fmla="*/ 458 w 504058"/>
                    <a:gd name="connsiteY5" fmla="*/ 34291 h 59933"/>
                    <a:gd name="connsiteX0" fmla="*/ 458 w 555703"/>
                    <a:gd name="connsiteY0" fmla="*/ 33766 h 59408"/>
                    <a:gd name="connsiteX1" fmla="*/ 65744 w 555703"/>
                    <a:gd name="connsiteY1" fmla="*/ 1670 h 59408"/>
                    <a:gd name="connsiteX2" fmla="*/ 453211 w 555703"/>
                    <a:gd name="connsiteY2" fmla="*/ 7769 h 59408"/>
                    <a:gd name="connsiteX3" fmla="*/ 457426 w 555703"/>
                    <a:gd name="connsiteY3" fmla="*/ 51624 h 59408"/>
                    <a:gd name="connsiteX4" fmla="*/ 65744 w 555703"/>
                    <a:gd name="connsiteY4" fmla="*/ 59408 h 59408"/>
                    <a:gd name="connsiteX5" fmla="*/ 458 w 555703"/>
                    <a:gd name="connsiteY5" fmla="*/ 33766 h 5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5703" h="59408">
                      <a:moveTo>
                        <a:pt x="458" y="33766"/>
                      </a:moveTo>
                      <a:cubicBezTo>
                        <a:pt x="458" y="17822"/>
                        <a:pt x="-9715" y="6003"/>
                        <a:pt x="65744" y="1670"/>
                      </a:cubicBezTo>
                      <a:cubicBezTo>
                        <a:pt x="141203" y="-2663"/>
                        <a:pt x="387640" y="2174"/>
                        <a:pt x="453211" y="7769"/>
                      </a:cubicBezTo>
                      <a:cubicBezTo>
                        <a:pt x="643974" y="24045"/>
                        <a:pt x="522004" y="43018"/>
                        <a:pt x="457426" y="51624"/>
                      </a:cubicBezTo>
                      <a:lnTo>
                        <a:pt x="65744" y="59408"/>
                      </a:lnTo>
                      <a:cubicBezTo>
                        <a:pt x="49800" y="59408"/>
                        <a:pt x="458" y="49710"/>
                        <a:pt x="458" y="33766"/>
                      </a:cubicBezTo>
                      <a:close/>
                    </a:path>
                  </a:pathLst>
                </a:custGeom>
                <a:solidFill>
                  <a:srgbClr val="FAC0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2051">
                  <a:extLst>
                    <a:ext uri="{FF2B5EF4-FFF2-40B4-BE49-F238E27FC236}">
                      <a16:creationId xmlns:a16="http://schemas.microsoft.com/office/drawing/2014/main" id="{052E45E8-7EB7-4556-BA13-2B09A8DEBF87}"/>
                    </a:ext>
                  </a:extLst>
                </p:cNvPr>
                <p:cNvSpPr/>
                <p:nvPr/>
              </p:nvSpPr>
              <p:spPr>
                <a:xfrm rot="16976797">
                  <a:off x="3932054" y="4852066"/>
                  <a:ext cx="78243" cy="45719"/>
                </a:xfrm>
                <a:custGeom>
                  <a:avLst/>
                  <a:gdLst>
                    <a:gd name="connsiteX0" fmla="*/ 0 w 227459"/>
                    <a:gd name="connsiteY0" fmla="*/ 82084 h 164168"/>
                    <a:gd name="connsiteX1" fmla="*/ 113730 w 227459"/>
                    <a:gd name="connsiteY1" fmla="*/ 0 h 164168"/>
                    <a:gd name="connsiteX2" fmla="*/ 227460 w 227459"/>
                    <a:gd name="connsiteY2" fmla="*/ 82084 h 164168"/>
                    <a:gd name="connsiteX3" fmla="*/ 113730 w 227459"/>
                    <a:gd name="connsiteY3" fmla="*/ 164168 h 164168"/>
                    <a:gd name="connsiteX4" fmla="*/ 0 w 227459"/>
                    <a:gd name="connsiteY4" fmla="*/ 82084 h 164168"/>
                    <a:gd name="connsiteX0" fmla="*/ 103 w 227563"/>
                    <a:gd name="connsiteY0" fmla="*/ 82084 h 150378"/>
                    <a:gd name="connsiteX1" fmla="*/ 113833 w 227563"/>
                    <a:gd name="connsiteY1" fmla="*/ 0 h 150378"/>
                    <a:gd name="connsiteX2" fmla="*/ 227563 w 227563"/>
                    <a:gd name="connsiteY2" fmla="*/ 82084 h 150378"/>
                    <a:gd name="connsiteX3" fmla="*/ 99501 w 227563"/>
                    <a:gd name="connsiteY3" fmla="*/ 150378 h 150378"/>
                    <a:gd name="connsiteX4" fmla="*/ 103 w 227563"/>
                    <a:gd name="connsiteY4" fmla="*/ 82084 h 150378"/>
                    <a:gd name="connsiteX0" fmla="*/ 103 w 228497"/>
                    <a:gd name="connsiteY0" fmla="*/ 89265 h 157559"/>
                    <a:gd name="connsiteX1" fmla="*/ 113833 w 228497"/>
                    <a:gd name="connsiteY1" fmla="*/ 7181 h 157559"/>
                    <a:gd name="connsiteX2" fmla="*/ 155254 w 228497"/>
                    <a:gd name="connsiteY2" fmla="*/ 13479 h 157559"/>
                    <a:gd name="connsiteX3" fmla="*/ 227563 w 228497"/>
                    <a:gd name="connsiteY3" fmla="*/ 89265 h 157559"/>
                    <a:gd name="connsiteX4" fmla="*/ 99501 w 228497"/>
                    <a:gd name="connsiteY4" fmla="*/ 157559 h 157559"/>
                    <a:gd name="connsiteX5" fmla="*/ 103 w 228497"/>
                    <a:gd name="connsiteY5" fmla="*/ 89265 h 157559"/>
                    <a:gd name="connsiteX0" fmla="*/ 103 w 228497"/>
                    <a:gd name="connsiteY0" fmla="*/ 86867 h 155161"/>
                    <a:gd name="connsiteX1" fmla="*/ 113833 w 228497"/>
                    <a:gd name="connsiteY1" fmla="*/ 4783 h 155161"/>
                    <a:gd name="connsiteX2" fmla="*/ 155254 w 228497"/>
                    <a:gd name="connsiteY2" fmla="*/ 11081 h 155161"/>
                    <a:gd name="connsiteX3" fmla="*/ 227563 w 228497"/>
                    <a:gd name="connsiteY3" fmla="*/ 86867 h 155161"/>
                    <a:gd name="connsiteX4" fmla="*/ 99501 w 228497"/>
                    <a:gd name="connsiteY4" fmla="*/ 155161 h 155161"/>
                    <a:gd name="connsiteX5" fmla="*/ 103 w 228497"/>
                    <a:gd name="connsiteY5" fmla="*/ 86867 h 155161"/>
                    <a:gd name="connsiteX0" fmla="*/ 103 w 228497"/>
                    <a:gd name="connsiteY0" fmla="*/ 85104 h 153398"/>
                    <a:gd name="connsiteX1" fmla="*/ 113833 w 228497"/>
                    <a:gd name="connsiteY1" fmla="*/ 3020 h 153398"/>
                    <a:gd name="connsiteX2" fmla="*/ 155254 w 228497"/>
                    <a:gd name="connsiteY2" fmla="*/ 9318 h 153398"/>
                    <a:gd name="connsiteX3" fmla="*/ 227563 w 228497"/>
                    <a:gd name="connsiteY3" fmla="*/ 85104 h 153398"/>
                    <a:gd name="connsiteX4" fmla="*/ 99501 w 228497"/>
                    <a:gd name="connsiteY4" fmla="*/ 153398 h 153398"/>
                    <a:gd name="connsiteX5" fmla="*/ 103 w 228497"/>
                    <a:gd name="connsiteY5" fmla="*/ 85104 h 153398"/>
                    <a:gd name="connsiteX0" fmla="*/ 103 w 228861"/>
                    <a:gd name="connsiteY0" fmla="*/ 85107 h 153401"/>
                    <a:gd name="connsiteX1" fmla="*/ 113833 w 228861"/>
                    <a:gd name="connsiteY1" fmla="*/ 3023 h 153401"/>
                    <a:gd name="connsiteX2" fmla="*/ 174918 w 228861"/>
                    <a:gd name="connsiteY2" fmla="*/ 17963 h 153401"/>
                    <a:gd name="connsiteX3" fmla="*/ 227563 w 228861"/>
                    <a:gd name="connsiteY3" fmla="*/ 85107 h 153401"/>
                    <a:gd name="connsiteX4" fmla="*/ 99501 w 228861"/>
                    <a:gd name="connsiteY4" fmla="*/ 153401 h 153401"/>
                    <a:gd name="connsiteX5" fmla="*/ 103 w 228861"/>
                    <a:gd name="connsiteY5" fmla="*/ 85107 h 153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8861" h="153401">
                      <a:moveTo>
                        <a:pt x="103" y="85107"/>
                      </a:moveTo>
                      <a:cubicBezTo>
                        <a:pt x="2492" y="60044"/>
                        <a:pt x="84697" y="14214"/>
                        <a:pt x="113833" y="3023"/>
                      </a:cubicBezTo>
                      <a:cubicBezTo>
                        <a:pt x="142969" y="-8168"/>
                        <a:pt x="173401" y="15096"/>
                        <a:pt x="174918" y="17963"/>
                      </a:cubicBezTo>
                      <a:cubicBezTo>
                        <a:pt x="193873" y="31644"/>
                        <a:pt x="236855" y="61094"/>
                        <a:pt x="227563" y="85107"/>
                      </a:cubicBezTo>
                      <a:cubicBezTo>
                        <a:pt x="218271" y="109120"/>
                        <a:pt x="162312" y="153401"/>
                        <a:pt x="99501" y="153401"/>
                      </a:cubicBezTo>
                      <a:cubicBezTo>
                        <a:pt x="36690" y="153401"/>
                        <a:pt x="-2286" y="110170"/>
                        <a:pt x="103" y="85107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/>
                    <a:t>     </a:t>
                  </a:r>
                  <a:endParaRPr lang="ko-KR" altLang="en-US"/>
                </a:p>
              </p:txBody>
            </p:sp>
          </p:grp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E402652C-2320-42F3-A3D0-9E3220760EBC}"/>
                  </a:ext>
                </a:extLst>
              </p:cNvPr>
              <p:cNvGrpSpPr/>
              <p:nvPr/>
            </p:nvGrpSpPr>
            <p:grpSpPr>
              <a:xfrm rot="776797">
                <a:off x="3575093" y="4721722"/>
                <a:ext cx="329750" cy="251370"/>
                <a:chOff x="4847451" y="3315112"/>
                <a:chExt cx="1096480" cy="835846"/>
              </a:xfrm>
            </p:grpSpPr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CDEFA2E-0913-4F75-A76F-F18D32E473A3}"/>
                    </a:ext>
                  </a:extLst>
                </p:cNvPr>
                <p:cNvGrpSpPr/>
                <p:nvPr/>
              </p:nvGrpSpPr>
              <p:grpSpPr>
                <a:xfrm>
                  <a:off x="4847451" y="3315112"/>
                  <a:ext cx="1096480" cy="835846"/>
                  <a:chOff x="5848265" y="3435944"/>
                  <a:chExt cx="478095" cy="364452"/>
                </a:xfrm>
              </p:grpSpPr>
              <p:grpSp>
                <p:nvGrpSpPr>
                  <p:cNvPr id="164" name="그룹 163">
                    <a:extLst>
                      <a:ext uri="{FF2B5EF4-FFF2-40B4-BE49-F238E27FC236}">
                        <a16:creationId xmlns:a16="http://schemas.microsoft.com/office/drawing/2014/main" id="{1E49FF12-2770-4021-A9C0-5014F3C537D7}"/>
                      </a:ext>
                    </a:extLst>
                  </p:cNvPr>
                  <p:cNvGrpSpPr/>
                  <p:nvPr/>
                </p:nvGrpSpPr>
                <p:grpSpPr>
                  <a:xfrm rot="21256826">
                    <a:off x="5848265" y="3442836"/>
                    <a:ext cx="478095" cy="357560"/>
                    <a:chOff x="5442040" y="2818539"/>
                    <a:chExt cx="547663" cy="409589"/>
                  </a:xfrm>
                </p:grpSpPr>
                <p:sp>
                  <p:nvSpPr>
                    <p:cNvPr id="166" name="자유형 239">
                      <a:extLst>
                        <a:ext uri="{FF2B5EF4-FFF2-40B4-BE49-F238E27FC236}">
                          <a16:creationId xmlns:a16="http://schemas.microsoft.com/office/drawing/2014/main" id="{8B3CCD34-4D38-416C-9B45-F6C02562F0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42040" y="2818539"/>
                      <a:ext cx="547663" cy="409589"/>
                    </a:xfrm>
                    <a:custGeom>
                      <a:avLst/>
                      <a:gdLst>
                        <a:gd name="connsiteX0" fmla="*/ 441204 w 547663"/>
                        <a:gd name="connsiteY0" fmla="*/ 0 h 403542"/>
                        <a:gd name="connsiteX1" fmla="*/ 546401 w 547663"/>
                        <a:gd name="connsiteY1" fmla="*/ 159607 h 403542"/>
                        <a:gd name="connsiteX2" fmla="*/ 448867 w 547663"/>
                        <a:gd name="connsiteY2" fmla="*/ 283982 h 403542"/>
                        <a:gd name="connsiteX3" fmla="*/ 324313 w 547663"/>
                        <a:gd name="connsiteY3" fmla="*/ 396615 h 403542"/>
                        <a:gd name="connsiteX4" fmla="*/ 305576 w 547663"/>
                        <a:gd name="connsiteY4" fmla="*/ 353521 h 403542"/>
                        <a:gd name="connsiteX5" fmla="*/ 305001 w 547663"/>
                        <a:gd name="connsiteY5" fmla="*/ 346635 h 403542"/>
                        <a:gd name="connsiteX6" fmla="*/ 303309 w 547663"/>
                        <a:gd name="connsiteY6" fmla="*/ 349359 h 403542"/>
                        <a:gd name="connsiteX7" fmla="*/ 271506 w 547663"/>
                        <a:gd name="connsiteY7" fmla="*/ 377750 h 403542"/>
                        <a:gd name="connsiteX8" fmla="*/ 141486 w 547663"/>
                        <a:gd name="connsiteY8" fmla="*/ 379531 h 403542"/>
                        <a:gd name="connsiteX9" fmla="*/ 132897 w 547663"/>
                        <a:gd name="connsiteY9" fmla="*/ 351693 h 403542"/>
                        <a:gd name="connsiteX10" fmla="*/ 136588 w 547663"/>
                        <a:gd name="connsiteY10" fmla="*/ 333506 h 403542"/>
                        <a:gd name="connsiteX11" fmla="*/ 100509 w 547663"/>
                        <a:gd name="connsiteY11" fmla="*/ 351570 h 403542"/>
                        <a:gd name="connsiteX12" fmla="*/ 8610 w 547663"/>
                        <a:gd name="connsiteY12" fmla="*/ 334265 h 403542"/>
                        <a:gd name="connsiteX13" fmla="*/ 58230 w 547663"/>
                        <a:gd name="connsiteY13" fmla="*/ 214074 h 403542"/>
                        <a:gd name="connsiteX14" fmla="*/ 96352 w 547663"/>
                        <a:gd name="connsiteY14" fmla="*/ 194988 h 403542"/>
                        <a:gd name="connsiteX15" fmla="*/ 126635 w 547663"/>
                        <a:gd name="connsiteY15" fmla="*/ 189531 h 403542"/>
                        <a:gd name="connsiteX16" fmla="*/ 165897 w 547663"/>
                        <a:gd name="connsiteY16" fmla="*/ 149494 h 403542"/>
                        <a:gd name="connsiteX17" fmla="*/ 273210 w 547663"/>
                        <a:gd name="connsiteY17" fmla="*/ 129460 h 403542"/>
                        <a:gd name="connsiteX18" fmla="*/ 290142 w 547663"/>
                        <a:gd name="connsiteY18" fmla="*/ 143070 h 403542"/>
                        <a:gd name="connsiteX19" fmla="*/ 295052 w 547663"/>
                        <a:gd name="connsiteY19" fmla="*/ 137007 h 403542"/>
                        <a:gd name="connsiteX20" fmla="*/ 307733 w 547663"/>
                        <a:gd name="connsiteY20" fmla="*/ 99480 h 403542"/>
                        <a:gd name="connsiteX21" fmla="*/ 392281 w 547663"/>
                        <a:gd name="connsiteY21" fmla="*/ 7802 h 403542"/>
                        <a:gd name="connsiteX22" fmla="*/ 441204 w 547663"/>
                        <a:gd name="connsiteY22" fmla="*/ 0 h 403542"/>
                        <a:gd name="connsiteX0" fmla="*/ 441204 w 547663"/>
                        <a:gd name="connsiteY0" fmla="*/ 802 h 404344"/>
                        <a:gd name="connsiteX1" fmla="*/ 546401 w 547663"/>
                        <a:gd name="connsiteY1" fmla="*/ 160409 h 404344"/>
                        <a:gd name="connsiteX2" fmla="*/ 448867 w 547663"/>
                        <a:gd name="connsiteY2" fmla="*/ 284784 h 404344"/>
                        <a:gd name="connsiteX3" fmla="*/ 324313 w 547663"/>
                        <a:gd name="connsiteY3" fmla="*/ 397417 h 404344"/>
                        <a:gd name="connsiteX4" fmla="*/ 305576 w 547663"/>
                        <a:gd name="connsiteY4" fmla="*/ 354323 h 404344"/>
                        <a:gd name="connsiteX5" fmla="*/ 305001 w 547663"/>
                        <a:gd name="connsiteY5" fmla="*/ 347437 h 404344"/>
                        <a:gd name="connsiteX6" fmla="*/ 303309 w 547663"/>
                        <a:gd name="connsiteY6" fmla="*/ 350161 h 404344"/>
                        <a:gd name="connsiteX7" fmla="*/ 271506 w 547663"/>
                        <a:gd name="connsiteY7" fmla="*/ 378552 h 404344"/>
                        <a:gd name="connsiteX8" fmla="*/ 141486 w 547663"/>
                        <a:gd name="connsiteY8" fmla="*/ 380333 h 404344"/>
                        <a:gd name="connsiteX9" fmla="*/ 132897 w 547663"/>
                        <a:gd name="connsiteY9" fmla="*/ 352495 h 404344"/>
                        <a:gd name="connsiteX10" fmla="*/ 136588 w 547663"/>
                        <a:gd name="connsiteY10" fmla="*/ 334308 h 404344"/>
                        <a:gd name="connsiteX11" fmla="*/ 100509 w 547663"/>
                        <a:gd name="connsiteY11" fmla="*/ 352372 h 404344"/>
                        <a:gd name="connsiteX12" fmla="*/ 8610 w 547663"/>
                        <a:gd name="connsiteY12" fmla="*/ 335067 h 404344"/>
                        <a:gd name="connsiteX13" fmla="*/ 58230 w 547663"/>
                        <a:gd name="connsiteY13" fmla="*/ 214876 h 404344"/>
                        <a:gd name="connsiteX14" fmla="*/ 96352 w 547663"/>
                        <a:gd name="connsiteY14" fmla="*/ 195790 h 404344"/>
                        <a:gd name="connsiteX15" fmla="*/ 126635 w 547663"/>
                        <a:gd name="connsiteY15" fmla="*/ 190333 h 404344"/>
                        <a:gd name="connsiteX16" fmla="*/ 165897 w 547663"/>
                        <a:gd name="connsiteY16" fmla="*/ 150296 h 404344"/>
                        <a:gd name="connsiteX17" fmla="*/ 273210 w 547663"/>
                        <a:gd name="connsiteY17" fmla="*/ 130262 h 404344"/>
                        <a:gd name="connsiteX18" fmla="*/ 290142 w 547663"/>
                        <a:gd name="connsiteY18" fmla="*/ 143872 h 404344"/>
                        <a:gd name="connsiteX19" fmla="*/ 295052 w 547663"/>
                        <a:gd name="connsiteY19" fmla="*/ 137809 h 404344"/>
                        <a:gd name="connsiteX20" fmla="*/ 307733 w 547663"/>
                        <a:gd name="connsiteY20" fmla="*/ 100282 h 404344"/>
                        <a:gd name="connsiteX21" fmla="*/ 441204 w 547663"/>
                        <a:gd name="connsiteY21" fmla="*/ 802 h 404344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295052 w 547663"/>
                        <a:gd name="connsiteY19" fmla="*/ 138464 h 404999"/>
                        <a:gd name="connsiteX20" fmla="*/ 307733 w 547663"/>
                        <a:gd name="connsiteY20" fmla="*/ 100937 h 404999"/>
                        <a:gd name="connsiteX21" fmla="*/ 441204 w 547663"/>
                        <a:gd name="connsiteY21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295052 w 547663"/>
                        <a:gd name="connsiteY19" fmla="*/ 138464 h 404999"/>
                        <a:gd name="connsiteX20" fmla="*/ 284592 w 547663"/>
                        <a:gd name="connsiteY20" fmla="*/ 135894 h 404999"/>
                        <a:gd name="connsiteX21" fmla="*/ 307733 w 547663"/>
                        <a:gd name="connsiteY21" fmla="*/ 100937 h 404999"/>
                        <a:gd name="connsiteX22" fmla="*/ 441204 w 547663"/>
                        <a:gd name="connsiteY22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295052 w 547663"/>
                        <a:gd name="connsiteY19" fmla="*/ 138464 h 404999"/>
                        <a:gd name="connsiteX20" fmla="*/ 299702 w 547663"/>
                        <a:gd name="connsiteY20" fmla="*/ 143766 h 404999"/>
                        <a:gd name="connsiteX21" fmla="*/ 284592 w 547663"/>
                        <a:gd name="connsiteY21" fmla="*/ 135894 h 404999"/>
                        <a:gd name="connsiteX22" fmla="*/ 307733 w 547663"/>
                        <a:gd name="connsiteY22" fmla="*/ 100937 h 404999"/>
                        <a:gd name="connsiteX23" fmla="*/ 441204 w 547663"/>
                        <a:gd name="connsiteY23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295052 w 547663"/>
                        <a:gd name="connsiteY19" fmla="*/ 138464 h 404999"/>
                        <a:gd name="connsiteX20" fmla="*/ 284592 w 547663"/>
                        <a:gd name="connsiteY20" fmla="*/ 135894 h 404999"/>
                        <a:gd name="connsiteX21" fmla="*/ 307733 w 547663"/>
                        <a:gd name="connsiteY21" fmla="*/ 100937 h 404999"/>
                        <a:gd name="connsiteX22" fmla="*/ 441204 w 547663"/>
                        <a:gd name="connsiteY22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284592 w 547663"/>
                        <a:gd name="connsiteY19" fmla="*/ 135894 h 404999"/>
                        <a:gd name="connsiteX20" fmla="*/ 307733 w 547663"/>
                        <a:gd name="connsiteY20" fmla="*/ 100937 h 404999"/>
                        <a:gd name="connsiteX21" fmla="*/ 441204 w 547663"/>
                        <a:gd name="connsiteY21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290142 w 547663"/>
                        <a:gd name="connsiteY18" fmla="*/ 144527 h 404999"/>
                        <a:gd name="connsiteX19" fmla="*/ 307733 w 547663"/>
                        <a:gd name="connsiteY19" fmla="*/ 100937 h 404999"/>
                        <a:gd name="connsiteX20" fmla="*/ 441204 w 547663"/>
                        <a:gd name="connsiteY20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273210 w 547663"/>
                        <a:gd name="connsiteY17" fmla="*/ 130917 h 404999"/>
                        <a:gd name="connsiteX18" fmla="*/ 307733 w 547663"/>
                        <a:gd name="connsiteY18" fmla="*/ 100937 h 404999"/>
                        <a:gd name="connsiteX19" fmla="*/ 441204 w 547663"/>
                        <a:gd name="connsiteY19" fmla="*/ 1457 h 404999"/>
                        <a:gd name="connsiteX0" fmla="*/ 441204 w 547663"/>
                        <a:gd name="connsiteY0" fmla="*/ 1457 h 404999"/>
                        <a:gd name="connsiteX1" fmla="*/ 546401 w 547663"/>
                        <a:gd name="connsiteY1" fmla="*/ 161064 h 404999"/>
                        <a:gd name="connsiteX2" fmla="*/ 448867 w 547663"/>
                        <a:gd name="connsiteY2" fmla="*/ 285439 h 404999"/>
                        <a:gd name="connsiteX3" fmla="*/ 324313 w 547663"/>
                        <a:gd name="connsiteY3" fmla="*/ 398072 h 404999"/>
                        <a:gd name="connsiteX4" fmla="*/ 305576 w 547663"/>
                        <a:gd name="connsiteY4" fmla="*/ 354978 h 404999"/>
                        <a:gd name="connsiteX5" fmla="*/ 305001 w 547663"/>
                        <a:gd name="connsiteY5" fmla="*/ 348092 h 404999"/>
                        <a:gd name="connsiteX6" fmla="*/ 303309 w 547663"/>
                        <a:gd name="connsiteY6" fmla="*/ 350816 h 404999"/>
                        <a:gd name="connsiteX7" fmla="*/ 271506 w 547663"/>
                        <a:gd name="connsiteY7" fmla="*/ 379207 h 404999"/>
                        <a:gd name="connsiteX8" fmla="*/ 141486 w 547663"/>
                        <a:gd name="connsiteY8" fmla="*/ 380988 h 404999"/>
                        <a:gd name="connsiteX9" fmla="*/ 132897 w 547663"/>
                        <a:gd name="connsiteY9" fmla="*/ 353150 h 404999"/>
                        <a:gd name="connsiteX10" fmla="*/ 136588 w 547663"/>
                        <a:gd name="connsiteY10" fmla="*/ 334963 h 404999"/>
                        <a:gd name="connsiteX11" fmla="*/ 100509 w 547663"/>
                        <a:gd name="connsiteY11" fmla="*/ 353027 h 404999"/>
                        <a:gd name="connsiteX12" fmla="*/ 8610 w 547663"/>
                        <a:gd name="connsiteY12" fmla="*/ 335722 h 404999"/>
                        <a:gd name="connsiteX13" fmla="*/ 58230 w 547663"/>
                        <a:gd name="connsiteY13" fmla="*/ 215531 h 404999"/>
                        <a:gd name="connsiteX14" fmla="*/ 96352 w 547663"/>
                        <a:gd name="connsiteY14" fmla="*/ 196445 h 404999"/>
                        <a:gd name="connsiteX15" fmla="*/ 126635 w 547663"/>
                        <a:gd name="connsiteY15" fmla="*/ 190988 h 404999"/>
                        <a:gd name="connsiteX16" fmla="*/ 165897 w 547663"/>
                        <a:gd name="connsiteY16" fmla="*/ 150951 h 404999"/>
                        <a:gd name="connsiteX17" fmla="*/ 307733 w 547663"/>
                        <a:gd name="connsiteY17" fmla="*/ 100937 h 404999"/>
                        <a:gd name="connsiteX18" fmla="*/ 441204 w 547663"/>
                        <a:gd name="connsiteY18" fmla="*/ 1457 h 404999"/>
                        <a:gd name="connsiteX0" fmla="*/ 441204 w 547663"/>
                        <a:gd name="connsiteY0" fmla="*/ 1537 h 405079"/>
                        <a:gd name="connsiteX1" fmla="*/ 546401 w 547663"/>
                        <a:gd name="connsiteY1" fmla="*/ 161144 h 405079"/>
                        <a:gd name="connsiteX2" fmla="*/ 448867 w 547663"/>
                        <a:gd name="connsiteY2" fmla="*/ 285519 h 405079"/>
                        <a:gd name="connsiteX3" fmla="*/ 324313 w 547663"/>
                        <a:gd name="connsiteY3" fmla="*/ 398152 h 405079"/>
                        <a:gd name="connsiteX4" fmla="*/ 305576 w 547663"/>
                        <a:gd name="connsiteY4" fmla="*/ 355058 h 405079"/>
                        <a:gd name="connsiteX5" fmla="*/ 305001 w 547663"/>
                        <a:gd name="connsiteY5" fmla="*/ 348172 h 405079"/>
                        <a:gd name="connsiteX6" fmla="*/ 303309 w 547663"/>
                        <a:gd name="connsiteY6" fmla="*/ 350896 h 405079"/>
                        <a:gd name="connsiteX7" fmla="*/ 271506 w 547663"/>
                        <a:gd name="connsiteY7" fmla="*/ 379287 h 405079"/>
                        <a:gd name="connsiteX8" fmla="*/ 141486 w 547663"/>
                        <a:gd name="connsiteY8" fmla="*/ 381068 h 405079"/>
                        <a:gd name="connsiteX9" fmla="*/ 132897 w 547663"/>
                        <a:gd name="connsiteY9" fmla="*/ 353230 h 405079"/>
                        <a:gd name="connsiteX10" fmla="*/ 136588 w 547663"/>
                        <a:gd name="connsiteY10" fmla="*/ 335043 h 405079"/>
                        <a:gd name="connsiteX11" fmla="*/ 100509 w 547663"/>
                        <a:gd name="connsiteY11" fmla="*/ 353107 h 405079"/>
                        <a:gd name="connsiteX12" fmla="*/ 8610 w 547663"/>
                        <a:gd name="connsiteY12" fmla="*/ 335802 h 405079"/>
                        <a:gd name="connsiteX13" fmla="*/ 58230 w 547663"/>
                        <a:gd name="connsiteY13" fmla="*/ 215611 h 405079"/>
                        <a:gd name="connsiteX14" fmla="*/ 96352 w 547663"/>
                        <a:gd name="connsiteY14" fmla="*/ 196525 h 405079"/>
                        <a:gd name="connsiteX15" fmla="*/ 126635 w 547663"/>
                        <a:gd name="connsiteY15" fmla="*/ 191068 h 405079"/>
                        <a:gd name="connsiteX16" fmla="*/ 165897 w 547663"/>
                        <a:gd name="connsiteY16" fmla="*/ 151031 h 405079"/>
                        <a:gd name="connsiteX17" fmla="*/ 247602 w 547663"/>
                        <a:gd name="connsiteY17" fmla="*/ 98175 h 405079"/>
                        <a:gd name="connsiteX18" fmla="*/ 441204 w 547663"/>
                        <a:gd name="connsiteY18" fmla="*/ 1537 h 405079"/>
                        <a:gd name="connsiteX0" fmla="*/ 441204 w 547663"/>
                        <a:gd name="connsiteY0" fmla="*/ 1177 h 404719"/>
                        <a:gd name="connsiteX1" fmla="*/ 546401 w 547663"/>
                        <a:gd name="connsiteY1" fmla="*/ 160784 h 404719"/>
                        <a:gd name="connsiteX2" fmla="*/ 448867 w 547663"/>
                        <a:gd name="connsiteY2" fmla="*/ 285159 h 404719"/>
                        <a:gd name="connsiteX3" fmla="*/ 324313 w 547663"/>
                        <a:gd name="connsiteY3" fmla="*/ 397792 h 404719"/>
                        <a:gd name="connsiteX4" fmla="*/ 305576 w 547663"/>
                        <a:gd name="connsiteY4" fmla="*/ 354698 h 404719"/>
                        <a:gd name="connsiteX5" fmla="*/ 305001 w 547663"/>
                        <a:gd name="connsiteY5" fmla="*/ 347812 h 404719"/>
                        <a:gd name="connsiteX6" fmla="*/ 303309 w 547663"/>
                        <a:gd name="connsiteY6" fmla="*/ 350536 h 404719"/>
                        <a:gd name="connsiteX7" fmla="*/ 271506 w 547663"/>
                        <a:gd name="connsiteY7" fmla="*/ 378927 h 404719"/>
                        <a:gd name="connsiteX8" fmla="*/ 141486 w 547663"/>
                        <a:gd name="connsiteY8" fmla="*/ 380708 h 404719"/>
                        <a:gd name="connsiteX9" fmla="*/ 132897 w 547663"/>
                        <a:gd name="connsiteY9" fmla="*/ 352870 h 404719"/>
                        <a:gd name="connsiteX10" fmla="*/ 136588 w 547663"/>
                        <a:gd name="connsiteY10" fmla="*/ 334683 h 404719"/>
                        <a:gd name="connsiteX11" fmla="*/ 100509 w 547663"/>
                        <a:gd name="connsiteY11" fmla="*/ 352747 h 404719"/>
                        <a:gd name="connsiteX12" fmla="*/ 8610 w 547663"/>
                        <a:gd name="connsiteY12" fmla="*/ 335442 h 404719"/>
                        <a:gd name="connsiteX13" fmla="*/ 58230 w 547663"/>
                        <a:gd name="connsiteY13" fmla="*/ 215251 h 404719"/>
                        <a:gd name="connsiteX14" fmla="*/ 96352 w 547663"/>
                        <a:gd name="connsiteY14" fmla="*/ 196165 h 404719"/>
                        <a:gd name="connsiteX15" fmla="*/ 126635 w 547663"/>
                        <a:gd name="connsiteY15" fmla="*/ 190708 h 404719"/>
                        <a:gd name="connsiteX16" fmla="*/ 165897 w 547663"/>
                        <a:gd name="connsiteY16" fmla="*/ 150671 h 404719"/>
                        <a:gd name="connsiteX17" fmla="*/ 246023 w 547663"/>
                        <a:gd name="connsiteY17" fmla="*/ 113555 h 404719"/>
                        <a:gd name="connsiteX18" fmla="*/ 441204 w 547663"/>
                        <a:gd name="connsiteY18" fmla="*/ 1177 h 404719"/>
                        <a:gd name="connsiteX0" fmla="*/ 441204 w 547663"/>
                        <a:gd name="connsiteY0" fmla="*/ 8661 h 412203"/>
                        <a:gd name="connsiteX1" fmla="*/ 546401 w 547663"/>
                        <a:gd name="connsiteY1" fmla="*/ 168268 h 412203"/>
                        <a:gd name="connsiteX2" fmla="*/ 448867 w 547663"/>
                        <a:gd name="connsiteY2" fmla="*/ 292643 h 412203"/>
                        <a:gd name="connsiteX3" fmla="*/ 324313 w 547663"/>
                        <a:gd name="connsiteY3" fmla="*/ 405276 h 412203"/>
                        <a:gd name="connsiteX4" fmla="*/ 305576 w 547663"/>
                        <a:gd name="connsiteY4" fmla="*/ 362182 h 412203"/>
                        <a:gd name="connsiteX5" fmla="*/ 305001 w 547663"/>
                        <a:gd name="connsiteY5" fmla="*/ 355296 h 412203"/>
                        <a:gd name="connsiteX6" fmla="*/ 303309 w 547663"/>
                        <a:gd name="connsiteY6" fmla="*/ 358020 h 412203"/>
                        <a:gd name="connsiteX7" fmla="*/ 271506 w 547663"/>
                        <a:gd name="connsiteY7" fmla="*/ 386411 h 412203"/>
                        <a:gd name="connsiteX8" fmla="*/ 141486 w 547663"/>
                        <a:gd name="connsiteY8" fmla="*/ 388192 h 412203"/>
                        <a:gd name="connsiteX9" fmla="*/ 132897 w 547663"/>
                        <a:gd name="connsiteY9" fmla="*/ 360354 h 412203"/>
                        <a:gd name="connsiteX10" fmla="*/ 136588 w 547663"/>
                        <a:gd name="connsiteY10" fmla="*/ 342167 h 412203"/>
                        <a:gd name="connsiteX11" fmla="*/ 100509 w 547663"/>
                        <a:gd name="connsiteY11" fmla="*/ 360231 h 412203"/>
                        <a:gd name="connsiteX12" fmla="*/ 8610 w 547663"/>
                        <a:gd name="connsiteY12" fmla="*/ 342926 h 412203"/>
                        <a:gd name="connsiteX13" fmla="*/ 58230 w 547663"/>
                        <a:gd name="connsiteY13" fmla="*/ 222735 h 412203"/>
                        <a:gd name="connsiteX14" fmla="*/ 96352 w 547663"/>
                        <a:gd name="connsiteY14" fmla="*/ 203649 h 412203"/>
                        <a:gd name="connsiteX15" fmla="*/ 126635 w 547663"/>
                        <a:gd name="connsiteY15" fmla="*/ 198192 h 412203"/>
                        <a:gd name="connsiteX16" fmla="*/ 165897 w 547663"/>
                        <a:gd name="connsiteY16" fmla="*/ 158155 h 412203"/>
                        <a:gd name="connsiteX17" fmla="*/ 246023 w 547663"/>
                        <a:gd name="connsiteY17" fmla="*/ 121039 h 412203"/>
                        <a:gd name="connsiteX18" fmla="*/ 441204 w 547663"/>
                        <a:gd name="connsiteY18" fmla="*/ 8661 h 412203"/>
                        <a:gd name="connsiteX0" fmla="*/ 441204 w 547663"/>
                        <a:gd name="connsiteY0" fmla="*/ 8661 h 412203"/>
                        <a:gd name="connsiteX1" fmla="*/ 546401 w 547663"/>
                        <a:gd name="connsiteY1" fmla="*/ 168268 h 412203"/>
                        <a:gd name="connsiteX2" fmla="*/ 448867 w 547663"/>
                        <a:gd name="connsiteY2" fmla="*/ 292643 h 412203"/>
                        <a:gd name="connsiteX3" fmla="*/ 324313 w 547663"/>
                        <a:gd name="connsiteY3" fmla="*/ 405276 h 412203"/>
                        <a:gd name="connsiteX4" fmla="*/ 305576 w 547663"/>
                        <a:gd name="connsiteY4" fmla="*/ 362182 h 412203"/>
                        <a:gd name="connsiteX5" fmla="*/ 305001 w 547663"/>
                        <a:gd name="connsiteY5" fmla="*/ 355296 h 412203"/>
                        <a:gd name="connsiteX6" fmla="*/ 303309 w 547663"/>
                        <a:gd name="connsiteY6" fmla="*/ 358020 h 412203"/>
                        <a:gd name="connsiteX7" fmla="*/ 271506 w 547663"/>
                        <a:gd name="connsiteY7" fmla="*/ 386411 h 412203"/>
                        <a:gd name="connsiteX8" fmla="*/ 141486 w 547663"/>
                        <a:gd name="connsiteY8" fmla="*/ 388192 h 412203"/>
                        <a:gd name="connsiteX9" fmla="*/ 132897 w 547663"/>
                        <a:gd name="connsiteY9" fmla="*/ 360354 h 412203"/>
                        <a:gd name="connsiteX10" fmla="*/ 100509 w 547663"/>
                        <a:gd name="connsiteY10" fmla="*/ 360231 h 412203"/>
                        <a:gd name="connsiteX11" fmla="*/ 8610 w 547663"/>
                        <a:gd name="connsiteY11" fmla="*/ 342926 h 412203"/>
                        <a:gd name="connsiteX12" fmla="*/ 58230 w 547663"/>
                        <a:gd name="connsiteY12" fmla="*/ 222735 h 412203"/>
                        <a:gd name="connsiteX13" fmla="*/ 96352 w 547663"/>
                        <a:gd name="connsiteY13" fmla="*/ 203649 h 412203"/>
                        <a:gd name="connsiteX14" fmla="*/ 126635 w 547663"/>
                        <a:gd name="connsiteY14" fmla="*/ 198192 h 412203"/>
                        <a:gd name="connsiteX15" fmla="*/ 165897 w 547663"/>
                        <a:gd name="connsiteY15" fmla="*/ 158155 h 412203"/>
                        <a:gd name="connsiteX16" fmla="*/ 246023 w 547663"/>
                        <a:gd name="connsiteY16" fmla="*/ 121039 h 412203"/>
                        <a:gd name="connsiteX17" fmla="*/ 441204 w 547663"/>
                        <a:gd name="connsiteY17" fmla="*/ 8661 h 412203"/>
                        <a:gd name="connsiteX0" fmla="*/ 441204 w 547663"/>
                        <a:gd name="connsiteY0" fmla="*/ 8661 h 405369"/>
                        <a:gd name="connsiteX1" fmla="*/ 546401 w 547663"/>
                        <a:gd name="connsiteY1" fmla="*/ 168268 h 405369"/>
                        <a:gd name="connsiteX2" fmla="*/ 448867 w 547663"/>
                        <a:gd name="connsiteY2" fmla="*/ 292643 h 405369"/>
                        <a:gd name="connsiteX3" fmla="*/ 324313 w 547663"/>
                        <a:gd name="connsiteY3" fmla="*/ 405276 h 405369"/>
                        <a:gd name="connsiteX4" fmla="*/ 305576 w 547663"/>
                        <a:gd name="connsiteY4" fmla="*/ 362182 h 405369"/>
                        <a:gd name="connsiteX5" fmla="*/ 305001 w 547663"/>
                        <a:gd name="connsiteY5" fmla="*/ 355296 h 405369"/>
                        <a:gd name="connsiteX6" fmla="*/ 303309 w 547663"/>
                        <a:gd name="connsiteY6" fmla="*/ 358020 h 405369"/>
                        <a:gd name="connsiteX7" fmla="*/ 271506 w 547663"/>
                        <a:gd name="connsiteY7" fmla="*/ 386411 h 405369"/>
                        <a:gd name="connsiteX8" fmla="*/ 141486 w 547663"/>
                        <a:gd name="connsiteY8" fmla="*/ 388192 h 405369"/>
                        <a:gd name="connsiteX9" fmla="*/ 100509 w 547663"/>
                        <a:gd name="connsiteY9" fmla="*/ 360231 h 405369"/>
                        <a:gd name="connsiteX10" fmla="*/ 8610 w 547663"/>
                        <a:gd name="connsiteY10" fmla="*/ 342926 h 405369"/>
                        <a:gd name="connsiteX11" fmla="*/ 58230 w 547663"/>
                        <a:gd name="connsiteY11" fmla="*/ 222735 h 405369"/>
                        <a:gd name="connsiteX12" fmla="*/ 96352 w 547663"/>
                        <a:gd name="connsiteY12" fmla="*/ 203649 h 405369"/>
                        <a:gd name="connsiteX13" fmla="*/ 126635 w 547663"/>
                        <a:gd name="connsiteY13" fmla="*/ 198192 h 405369"/>
                        <a:gd name="connsiteX14" fmla="*/ 165897 w 547663"/>
                        <a:gd name="connsiteY14" fmla="*/ 158155 h 405369"/>
                        <a:gd name="connsiteX15" fmla="*/ 246023 w 547663"/>
                        <a:gd name="connsiteY15" fmla="*/ 121039 h 405369"/>
                        <a:gd name="connsiteX16" fmla="*/ 441204 w 547663"/>
                        <a:gd name="connsiteY16" fmla="*/ 8661 h 405369"/>
                        <a:gd name="connsiteX0" fmla="*/ 441204 w 547663"/>
                        <a:gd name="connsiteY0" fmla="*/ 8661 h 405369"/>
                        <a:gd name="connsiteX1" fmla="*/ 546401 w 547663"/>
                        <a:gd name="connsiteY1" fmla="*/ 168268 h 405369"/>
                        <a:gd name="connsiteX2" fmla="*/ 448867 w 547663"/>
                        <a:gd name="connsiteY2" fmla="*/ 292643 h 405369"/>
                        <a:gd name="connsiteX3" fmla="*/ 324313 w 547663"/>
                        <a:gd name="connsiteY3" fmla="*/ 405276 h 405369"/>
                        <a:gd name="connsiteX4" fmla="*/ 305576 w 547663"/>
                        <a:gd name="connsiteY4" fmla="*/ 362182 h 405369"/>
                        <a:gd name="connsiteX5" fmla="*/ 305001 w 547663"/>
                        <a:gd name="connsiteY5" fmla="*/ 355296 h 405369"/>
                        <a:gd name="connsiteX6" fmla="*/ 271506 w 547663"/>
                        <a:gd name="connsiteY6" fmla="*/ 386411 h 405369"/>
                        <a:gd name="connsiteX7" fmla="*/ 141486 w 547663"/>
                        <a:gd name="connsiteY7" fmla="*/ 388192 h 405369"/>
                        <a:gd name="connsiteX8" fmla="*/ 100509 w 547663"/>
                        <a:gd name="connsiteY8" fmla="*/ 360231 h 405369"/>
                        <a:gd name="connsiteX9" fmla="*/ 8610 w 547663"/>
                        <a:gd name="connsiteY9" fmla="*/ 342926 h 405369"/>
                        <a:gd name="connsiteX10" fmla="*/ 58230 w 547663"/>
                        <a:gd name="connsiteY10" fmla="*/ 222735 h 405369"/>
                        <a:gd name="connsiteX11" fmla="*/ 96352 w 547663"/>
                        <a:gd name="connsiteY11" fmla="*/ 203649 h 405369"/>
                        <a:gd name="connsiteX12" fmla="*/ 126635 w 547663"/>
                        <a:gd name="connsiteY12" fmla="*/ 198192 h 405369"/>
                        <a:gd name="connsiteX13" fmla="*/ 165897 w 547663"/>
                        <a:gd name="connsiteY13" fmla="*/ 158155 h 405369"/>
                        <a:gd name="connsiteX14" fmla="*/ 246023 w 547663"/>
                        <a:gd name="connsiteY14" fmla="*/ 121039 h 405369"/>
                        <a:gd name="connsiteX15" fmla="*/ 441204 w 547663"/>
                        <a:gd name="connsiteY15" fmla="*/ 8661 h 405369"/>
                        <a:gd name="connsiteX0" fmla="*/ 441204 w 547663"/>
                        <a:gd name="connsiteY0" fmla="*/ 8661 h 405369"/>
                        <a:gd name="connsiteX1" fmla="*/ 546401 w 547663"/>
                        <a:gd name="connsiteY1" fmla="*/ 168268 h 405369"/>
                        <a:gd name="connsiteX2" fmla="*/ 448867 w 547663"/>
                        <a:gd name="connsiteY2" fmla="*/ 292643 h 405369"/>
                        <a:gd name="connsiteX3" fmla="*/ 324313 w 547663"/>
                        <a:gd name="connsiteY3" fmla="*/ 405276 h 405369"/>
                        <a:gd name="connsiteX4" fmla="*/ 305576 w 547663"/>
                        <a:gd name="connsiteY4" fmla="*/ 362182 h 405369"/>
                        <a:gd name="connsiteX5" fmla="*/ 271506 w 547663"/>
                        <a:gd name="connsiteY5" fmla="*/ 386411 h 405369"/>
                        <a:gd name="connsiteX6" fmla="*/ 141486 w 547663"/>
                        <a:gd name="connsiteY6" fmla="*/ 388192 h 405369"/>
                        <a:gd name="connsiteX7" fmla="*/ 100509 w 547663"/>
                        <a:gd name="connsiteY7" fmla="*/ 360231 h 405369"/>
                        <a:gd name="connsiteX8" fmla="*/ 8610 w 547663"/>
                        <a:gd name="connsiteY8" fmla="*/ 342926 h 405369"/>
                        <a:gd name="connsiteX9" fmla="*/ 58230 w 547663"/>
                        <a:gd name="connsiteY9" fmla="*/ 222735 h 405369"/>
                        <a:gd name="connsiteX10" fmla="*/ 96352 w 547663"/>
                        <a:gd name="connsiteY10" fmla="*/ 203649 h 405369"/>
                        <a:gd name="connsiteX11" fmla="*/ 126635 w 547663"/>
                        <a:gd name="connsiteY11" fmla="*/ 198192 h 405369"/>
                        <a:gd name="connsiteX12" fmla="*/ 165897 w 547663"/>
                        <a:gd name="connsiteY12" fmla="*/ 158155 h 405369"/>
                        <a:gd name="connsiteX13" fmla="*/ 246023 w 547663"/>
                        <a:gd name="connsiteY13" fmla="*/ 121039 h 405369"/>
                        <a:gd name="connsiteX14" fmla="*/ 441204 w 547663"/>
                        <a:gd name="connsiteY14" fmla="*/ 8661 h 405369"/>
                        <a:gd name="connsiteX0" fmla="*/ 441204 w 547663"/>
                        <a:gd name="connsiteY0" fmla="*/ 8661 h 409589"/>
                        <a:gd name="connsiteX1" fmla="*/ 546401 w 547663"/>
                        <a:gd name="connsiteY1" fmla="*/ 168268 h 409589"/>
                        <a:gd name="connsiteX2" fmla="*/ 448867 w 547663"/>
                        <a:gd name="connsiteY2" fmla="*/ 292643 h 409589"/>
                        <a:gd name="connsiteX3" fmla="*/ 324313 w 547663"/>
                        <a:gd name="connsiteY3" fmla="*/ 405276 h 409589"/>
                        <a:gd name="connsiteX4" fmla="*/ 271506 w 547663"/>
                        <a:gd name="connsiteY4" fmla="*/ 386411 h 409589"/>
                        <a:gd name="connsiteX5" fmla="*/ 141486 w 547663"/>
                        <a:gd name="connsiteY5" fmla="*/ 388192 h 409589"/>
                        <a:gd name="connsiteX6" fmla="*/ 100509 w 547663"/>
                        <a:gd name="connsiteY6" fmla="*/ 360231 h 409589"/>
                        <a:gd name="connsiteX7" fmla="*/ 8610 w 547663"/>
                        <a:gd name="connsiteY7" fmla="*/ 342926 h 409589"/>
                        <a:gd name="connsiteX8" fmla="*/ 58230 w 547663"/>
                        <a:gd name="connsiteY8" fmla="*/ 222735 h 409589"/>
                        <a:gd name="connsiteX9" fmla="*/ 96352 w 547663"/>
                        <a:gd name="connsiteY9" fmla="*/ 203649 h 409589"/>
                        <a:gd name="connsiteX10" fmla="*/ 126635 w 547663"/>
                        <a:gd name="connsiteY10" fmla="*/ 198192 h 409589"/>
                        <a:gd name="connsiteX11" fmla="*/ 165897 w 547663"/>
                        <a:gd name="connsiteY11" fmla="*/ 158155 h 409589"/>
                        <a:gd name="connsiteX12" fmla="*/ 246023 w 547663"/>
                        <a:gd name="connsiteY12" fmla="*/ 121039 h 409589"/>
                        <a:gd name="connsiteX13" fmla="*/ 441204 w 547663"/>
                        <a:gd name="connsiteY13" fmla="*/ 8661 h 4095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47663" h="409589">
                          <a:moveTo>
                            <a:pt x="441204" y="8661"/>
                          </a:moveTo>
                          <a:cubicBezTo>
                            <a:pt x="540174" y="8807"/>
                            <a:pt x="538149" y="127992"/>
                            <a:pt x="546401" y="168268"/>
                          </a:cubicBezTo>
                          <a:cubicBezTo>
                            <a:pt x="555832" y="214298"/>
                            <a:pt x="511351" y="285804"/>
                            <a:pt x="448867" y="292643"/>
                          </a:cubicBezTo>
                          <a:cubicBezTo>
                            <a:pt x="442852" y="355974"/>
                            <a:pt x="353873" y="389648"/>
                            <a:pt x="324313" y="405276"/>
                          </a:cubicBezTo>
                          <a:cubicBezTo>
                            <a:pt x="294753" y="420904"/>
                            <a:pt x="301977" y="389258"/>
                            <a:pt x="271506" y="386411"/>
                          </a:cubicBezTo>
                          <a:cubicBezTo>
                            <a:pt x="241035" y="383564"/>
                            <a:pt x="169985" y="392555"/>
                            <a:pt x="141486" y="388192"/>
                          </a:cubicBezTo>
                          <a:cubicBezTo>
                            <a:pt x="112987" y="383829"/>
                            <a:pt x="122655" y="367775"/>
                            <a:pt x="100509" y="360231"/>
                          </a:cubicBezTo>
                          <a:cubicBezTo>
                            <a:pt x="62168" y="373132"/>
                            <a:pt x="25261" y="367450"/>
                            <a:pt x="8610" y="342926"/>
                          </a:cubicBezTo>
                          <a:cubicBezTo>
                            <a:pt x="-13592" y="310228"/>
                            <a:pt x="8624" y="256416"/>
                            <a:pt x="58230" y="222735"/>
                          </a:cubicBezTo>
                          <a:cubicBezTo>
                            <a:pt x="70632" y="214314"/>
                            <a:pt x="83571" y="207949"/>
                            <a:pt x="96352" y="203649"/>
                          </a:cubicBezTo>
                          <a:lnTo>
                            <a:pt x="126635" y="198192"/>
                          </a:lnTo>
                          <a:lnTo>
                            <a:pt x="165897" y="158155"/>
                          </a:lnTo>
                          <a:cubicBezTo>
                            <a:pt x="196080" y="143147"/>
                            <a:pt x="200139" y="145955"/>
                            <a:pt x="246023" y="121039"/>
                          </a:cubicBezTo>
                          <a:cubicBezTo>
                            <a:pt x="246287" y="54123"/>
                            <a:pt x="337206" y="-26870"/>
                            <a:pt x="441204" y="8661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7" name="자유형 240">
                      <a:extLst>
                        <a:ext uri="{FF2B5EF4-FFF2-40B4-BE49-F238E27FC236}">
                          <a16:creationId xmlns:a16="http://schemas.microsoft.com/office/drawing/2014/main" id="{CCC98252-619C-4E6D-BA9E-5287FAB04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7126" y="2879799"/>
                      <a:ext cx="133480" cy="278557"/>
                    </a:xfrm>
                    <a:custGeom>
                      <a:avLst/>
                      <a:gdLst>
                        <a:gd name="connsiteX0" fmla="*/ 538860 w 822853"/>
                        <a:gd name="connsiteY0" fmla="*/ 7725 h 1742507"/>
                        <a:gd name="connsiteX1" fmla="*/ 554100 w 822853"/>
                        <a:gd name="connsiteY1" fmla="*/ 383645 h 1742507"/>
                        <a:gd name="connsiteX2" fmla="*/ 813180 w 822853"/>
                        <a:gd name="connsiteY2" fmla="*/ 759565 h 1742507"/>
                        <a:gd name="connsiteX3" fmla="*/ 762380 w 822853"/>
                        <a:gd name="connsiteY3" fmla="*/ 881485 h 1742507"/>
                        <a:gd name="connsiteX4" fmla="*/ 711580 w 822853"/>
                        <a:gd name="connsiteY4" fmla="*/ 978005 h 1742507"/>
                        <a:gd name="connsiteX5" fmla="*/ 762380 w 822853"/>
                        <a:gd name="connsiteY5" fmla="*/ 1201525 h 1742507"/>
                        <a:gd name="connsiteX6" fmla="*/ 609980 w 822853"/>
                        <a:gd name="connsiteY6" fmla="*/ 1338685 h 1742507"/>
                        <a:gd name="connsiteX7" fmla="*/ 432180 w 822853"/>
                        <a:gd name="connsiteY7" fmla="*/ 1425045 h 1742507"/>
                        <a:gd name="connsiteX8" fmla="*/ 264540 w 822853"/>
                        <a:gd name="connsiteY8" fmla="*/ 1740005 h 1742507"/>
                        <a:gd name="connsiteX9" fmla="*/ 25780 w 822853"/>
                        <a:gd name="connsiteY9" fmla="*/ 1562205 h 1742507"/>
                        <a:gd name="connsiteX10" fmla="*/ 147700 w 822853"/>
                        <a:gd name="connsiteY10" fmla="*/ 1374245 h 1742507"/>
                        <a:gd name="connsiteX11" fmla="*/ 234060 w 822853"/>
                        <a:gd name="connsiteY11" fmla="*/ 1221845 h 1742507"/>
                        <a:gd name="connsiteX12" fmla="*/ 380 w 822853"/>
                        <a:gd name="connsiteY12" fmla="*/ 830685 h 1742507"/>
                        <a:gd name="connsiteX13" fmla="*/ 188340 w 822853"/>
                        <a:gd name="connsiteY13" fmla="*/ 185525 h 1742507"/>
                        <a:gd name="connsiteX14" fmla="*/ 538860 w 822853"/>
                        <a:gd name="connsiteY14" fmla="*/ 7725 h 1742507"/>
                        <a:gd name="connsiteX0" fmla="*/ 538860 w 818415"/>
                        <a:gd name="connsiteY0" fmla="*/ 5174 h 1739956"/>
                        <a:gd name="connsiteX1" fmla="*/ 627262 w 818415"/>
                        <a:gd name="connsiteY1" fmla="*/ 333692 h 1739956"/>
                        <a:gd name="connsiteX2" fmla="*/ 813180 w 818415"/>
                        <a:gd name="connsiteY2" fmla="*/ 757014 h 1739956"/>
                        <a:gd name="connsiteX3" fmla="*/ 762380 w 818415"/>
                        <a:gd name="connsiteY3" fmla="*/ 878934 h 1739956"/>
                        <a:gd name="connsiteX4" fmla="*/ 711580 w 818415"/>
                        <a:gd name="connsiteY4" fmla="*/ 975454 h 1739956"/>
                        <a:gd name="connsiteX5" fmla="*/ 762380 w 818415"/>
                        <a:gd name="connsiteY5" fmla="*/ 1198974 h 1739956"/>
                        <a:gd name="connsiteX6" fmla="*/ 609980 w 818415"/>
                        <a:gd name="connsiteY6" fmla="*/ 1336134 h 1739956"/>
                        <a:gd name="connsiteX7" fmla="*/ 432180 w 818415"/>
                        <a:gd name="connsiteY7" fmla="*/ 1422494 h 1739956"/>
                        <a:gd name="connsiteX8" fmla="*/ 264540 w 818415"/>
                        <a:gd name="connsiteY8" fmla="*/ 1737454 h 1739956"/>
                        <a:gd name="connsiteX9" fmla="*/ 25780 w 818415"/>
                        <a:gd name="connsiteY9" fmla="*/ 1559654 h 1739956"/>
                        <a:gd name="connsiteX10" fmla="*/ 147700 w 818415"/>
                        <a:gd name="connsiteY10" fmla="*/ 1371694 h 1739956"/>
                        <a:gd name="connsiteX11" fmla="*/ 234060 w 818415"/>
                        <a:gd name="connsiteY11" fmla="*/ 1219294 h 1739956"/>
                        <a:gd name="connsiteX12" fmla="*/ 380 w 818415"/>
                        <a:gd name="connsiteY12" fmla="*/ 828134 h 1739956"/>
                        <a:gd name="connsiteX13" fmla="*/ 188340 w 818415"/>
                        <a:gd name="connsiteY13" fmla="*/ 182974 h 1739956"/>
                        <a:gd name="connsiteX14" fmla="*/ 538860 w 818415"/>
                        <a:gd name="connsiteY14" fmla="*/ 5174 h 1739956"/>
                        <a:gd name="connsiteX0" fmla="*/ 538860 w 814449"/>
                        <a:gd name="connsiteY0" fmla="*/ 5174 h 1739956"/>
                        <a:gd name="connsiteX1" fmla="*/ 627262 w 814449"/>
                        <a:gd name="connsiteY1" fmla="*/ 333692 h 1739956"/>
                        <a:gd name="connsiteX2" fmla="*/ 813180 w 814449"/>
                        <a:gd name="connsiteY2" fmla="*/ 757014 h 1739956"/>
                        <a:gd name="connsiteX3" fmla="*/ 711580 w 814449"/>
                        <a:gd name="connsiteY3" fmla="*/ 975454 h 1739956"/>
                        <a:gd name="connsiteX4" fmla="*/ 762380 w 814449"/>
                        <a:gd name="connsiteY4" fmla="*/ 1198974 h 1739956"/>
                        <a:gd name="connsiteX5" fmla="*/ 609980 w 814449"/>
                        <a:gd name="connsiteY5" fmla="*/ 1336134 h 1739956"/>
                        <a:gd name="connsiteX6" fmla="*/ 432180 w 814449"/>
                        <a:gd name="connsiteY6" fmla="*/ 1422494 h 1739956"/>
                        <a:gd name="connsiteX7" fmla="*/ 264540 w 814449"/>
                        <a:gd name="connsiteY7" fmla="*/ 1737454 h 1739956"/>
                        <a:gd name="connsiteX8" fmla="*/ 25780 w 814449"/>
                        <a:gd name="connsiteY8" fmla="*/ 1559654 h 1739956"/>
                        <a:gd name="connsiteX9" fmla="*/ 147700 w 814449"/>
                        <a:gd name="connsiteY9" fmla="*/ 1371694 h 1739956"/>
                        <a:gd name="connsiteX10" fmla="*/ 234060 w 814449"/>
                        <a:gd name="connsiteY10" fmla="*/ 1219294 h 1739956"/>
                        <a:gd name="connsiteX11" fmla="*/ 380 w 814449"/>
                        <a:gd name="connsiteY11" fmla="*/ 828134 h 1739956"/>
                        <a:gd name="connsiteX12" fmla="*/ 188340 w 814449"/>
                        <a:gd name="connsiteY12" fmla="*/ 182974 h 1739956"/>
                        <a:gd name="connsiteX13" fmla="*/ 538860 w 814449"/>
                        <a:gd name="connsiteY13" fmla="*/ 5174 h 1739956"/>
                        <a:gd name="connsiteX0" fmla="*/ 538860 w 825290"/>
                        <a:gd name="connsiteY0" fmla="*/ 5174 h 1739956"/>
                        <a:gd name="connsiteX1" fmla="*/ 627262 w 825290"/>
                        <a:gd name="connsiteY1" fmla="*/ 333692 h 1739956"/>
                        <a:gd name="connsiteX2" fmla="*/ 813180 w 825290"/>
                        <a:gd name="connsiteY2" fmla="*/ 757014 h 1739956"/>
                        <a:gd name="connsiteX3" fmla="*/ 711580 w 825290"/>
                        <a:gd name="connsiteY3" fmla="*/ 975454 h 1739956"/>
                        <a:gd name="connsiteX4" fmla="*/ 762380 w 825290"/>
                        <a:gd name="connsiteY4" fmla="*/ 1198974 h 1739956"/>
                        <a:gd name="connsiteX5" fmla="*/ 609980 w 825290"/>
                        <a:gd name="connsiteY5" fmla="*/ 1336134 h 1739956"/>
                        <a:gd name="connsiteX6" fmla="*/ 432180 w 825290"/>
                        <a:gd name="connsiteY6" fmla="*/ 1422494 h 1739956"/>
                        <a:gd name="connsiteX7" fmla="*/ 264540 w 825290"/>
                        <a:gd name="connsiteY7" fmla="*/ 1737454 h 1739956"/>
                        <a:gd name="connsiteX8" fmla="*/ 25780 w 825290"/>
                        <a:gd name="connsiteY8" fmla="*/ 1559654 h 1739956"/>
                        <a:gd name="connsiteX9" fmla="*/ 147700 w 825290"/>
                        <a:gd name="connsiteY9" fmla="*/ 1371694 h 1739956"/>
                        <a:gd name="connsiteX10" fmla="*/ 234060 w 825290"/>
                        <a:gd name="connsiteY10" fmla="*/ 1219294 h 1739956"/>
                        <a:gd name="connsiteX11" fmla="*/ 380 w 825290"/>
                        <a:gd name="connsiteY11" fmla="*/ 828134 h 1739956"/>
                        <a:gd name="connsiteX12" fmla="*/ 188340 w 825290"/>
                        <a:gd name="connsiteY12" fmla="*/ 182974 h 1739956"/>
                        <a:gd name="connsiteX13" fmla="*/ 538860 w 825290"/>
                        <a:gd name="connsiteY13" fmla="*/ 5174 h 1739956"/>
                        <a:gd name="connsiteX0" fmla="*/ 548772 w 835202"/>
                        <a:gd name="connsiteY0" fmla="*/ 3738 h 1738520"/>
                        <a:gd name="connsiteX1" fmla="*/ 637174 w 835202"/>
                        <a:gd name="connsiteY1" fmla="*/ 332256 h 1738520"/>
                        <a:gd name="connsiteX2" fmla="*/ 823092 w 835202"/>
                        <a:gd name="connsiteY2" fmla="*/ 755578 h 1738520"/>
                        <a:gd name="connsiteX3" fmla="*/ 721492 w 835202"/>
                        <a:gd name="connsiteY3" fmla="*/ 974018 h 1738520"/>
                        <a:gd name="connsiteX4" fmla="*/ 772292 w 835202"/>
                        <a:gd name="connsiteY4" fmla="*/ 1197538 h 1738520"/>
                        <a:gd name="connsiteX5" fmla="*/ 619892 w 835202"/>
                        <a:gd name="connsiteY5" fmla="*/ 1334698 h 1738520"/>
                        <a:gd name="connsiteX6" fmla="*/ 442092 w 835202"/>
                        <a:gd name="connsiteY6" fmla="*/ 1421058 h 1738520"/>
                        <a:gd name="connsiteX7" fmla="*/ 274452 w 835202"/>
                        <a:gd name="connsiteY7" fmla="*/ 1736018 h 1738520"/>
                        <a:gd name="connsiteX8" fmla="*/ 35692 w 835202"/>
                        <a:gd name="connsiteY8" fmla="*/ 1558218 h 1738520"/>
                        <a:gd name="connsiteX9" fmla="*/ 157612 w 835202"/>
                        <a:gd name="connsiteY9" fmla="*/ 1370258 h 1738520"/>
                        <a:gd name="connsiteX10" fmla="*/ 243972 w 835202"/>
                        <a:gd name="connsiteY10" fmla="*/ 1217858 h 1738520"/>
                        <a:gd name="connsiteX11" fmla="*/ 10292 w 835202"/>
                        <a:gd name="connsiteY11" fmla="*/ 826698 h 1738520"/>
                        <a:gd name="connsiteX12" fmla="*/ 57046 w 835202"/>
                        <a:gd name="connsiteY12" fmla="*/ 584633 h 1738520"/>
                        <a:gd name="connsiteX13" fmla="*/ 198252 w 835202"/>
                        <a:gd name="connsiteY13" fmla="*/ 181538 h 1738520"/>
                        <a:gd name="connsiteX14" fmla="*/ 548772 w 835202"/>
                        <a:gd name="connsiteY14" fmla="*/ 3738 h 1738520"/>
                        <a:gd name="connsiteX0" fmla="*/ 546292 w 832722"/>
                        <a:gd name="connsiteY0" fmla="*/ 3738 h 1738520"/>
                        <a:gd name="connsiteX1" fmla="*/ 634694 w 832722"/>
                        <a:gd name="connsiteY1" fmla="*/ 332256 h 1738520"/>
                        <a:gd name="connsiteX2" fmla="*/ 820612 w 832722"/>
                        <a:gd name="connsiteY2" fmla="*/ 755578 h 1738520"/>
                        <a:gd name="connsiteX3" fmla="*/ 719012 w 832722"/>
                        <a:gd name="connsiteY3" fmla="*/ 974018 h 1738520"/>
                        <a:gd name="connsiteX4" fmla="*/ 769812 w 832722"/>
                        <a:gd name="connsiteY4" fmla="*/ 1197538 h 1738520"/>
                        <a:gd name="connsiteX5" fmla="*/ 617412 w 832722"/>
                        <a:gd name="connsiteY5" fmla="*/ 1334698 h 1738520"/>
                        <a:gd name="connsiteX6" fmla="*/ 439612 w 832722"/>
                        <a:gd name="connsiteY6" fmla="*/ 1421058 h 1738520"/>
                        <a:gd name="connsiteX7" fmla="*/ 271972 w 832722"/>
                        <a:gd name="connsiteY7" fmla="*/ 1736018 h 1738520"/>
                        <a:gd name="connsiteX8" fmla="*/ 33212 w 832722"/>
                        <a:gd name="connsiteY8" fmla="*/ 1558218 h 1738520"/>
                        <a:gd name="connsiteX9" fmla="*/ 155132 w 832722"/>
                        <a:gd name="connsiteY9" fmla="*/ 1370258 h 1738520"/>
                        <a:gd name="connsiteX10" fmla="*/ 241492 w 832722"/>
                        <a:gd name="connsiteY10" fmla="*/ 1217858 h 1738520"/>
                        <a:gd name="connsiteX11" fmla="*/ 7812 w 832722"/>
                        <a:gd name="connsiteY11" fmla="*/ 826698 h 1738520"/>
                        <a:gd name="connsiteX12" fmla="*/ 54566 w 832722"/>
                        <a:gd name="connsiteY12" fmla="*/ 584633 h 1738520"/>
                        <a:gd name="connsiteX13" fmla="*/ 45086 w 832722"/>
                        <a:gd name="connsiteY13" fmla="*/ 542641 h 1738520"/>
                        <a:gd name="connsiteX14" fmla="*/ 195772 w 832722"/>
                        <a:gd name="connsiteY14" fmla="*/ 181538 h 1738520"/>
                        <a:gd name="connsiteX15" fmla="*/ 546292 w 832722"/>
                        <a:gd name="connsiteY15" fmla="*/ 3738 h 1738520"/>
                        <a:gd name="connsiteX0" fmla="*/ 546289 w 832719"/>
                        <a:gd name="connsiteY0" fmla="*/ 3741 h 1743160"/>
                        <a:gd name="connsiteX1" fmla="*/ 634691 w 832719"/>
                        <a:gd name="connsiteY1" fmla="*/ 332259 h 1743160"/>
                        <a:gd name="connsiteX2" fmla="*/ 820609 w 832719"/>
                        <a:gd name="connsiteY2" fmla="*/ 755581 h 1743160"/>
                        <a:gd name="connsiteX3" fmla="*/ 719009 w 832719"/>
                        <a:gd name="connsiteY3" fmla="*/ 974021 h 1743160"/>
                        <a:gd name="connsiteX4" fmla="*/ 769809 w 832719"/>
                        <a:gd name="connsiteY4" fmla="*/ 1197541 h 1743160"/>
                        <a:gd name="connsiteX5" fmla="*/ 617409 w 832719"/>
                        <a:gd name="connsiteY5" fmla="*/ 1334701 h 1743160"/>
                        <a:gd name="connsiteX6" fmla="*/ 439609 w 832719"/>
                        <a:gd name="connsiteY6" fmla="*/ 1421061 h 1743160"/>
                        <a:gd name="connsiteX7" fmla="*/ 271969 w 832719"/>
                        <a:gd name="connsiteY7" fmla="*/ 1736021 h 1743160"/>
                        <a:gd name="connsiteX8" fmla="*/ 33209 w 832719"/>
                        <a:gd name="connsiteY8" fmla="*/ 1558221 h 1743160"/>
                        <a:gd name="connsiteX9" fmla="*/ 155129 w 832719"/>
                        <a:gd name="connsiteY9" fmla="*/ 1370261 h 1743160"/>
                        <a:gd name="connsiteX10" fmla="*/ 241489 w 832719"/>
                        <a:gd name="connsiteY10" fmla="*/ 1217861 h 1743160"/>
                        <a:gd name="connsiteX11" fmla="*/ 7809 w 832719"/>
                        <a:gd name="connsiteY11" fmla="*/ 826701 h 1743160"/>
                        <a:gd name="connsiteX12" fmla="*/ 54563 w 832719"/>
                        <a:gd name="connsiteY12" fmla="*/ 584636 h 1743160"/>
                        <a:gd name="connsiteX13" fmla="*/ 45083 w 832719"/>
                        <a:gd name="connsiteY13" fmla="*/ 542644 h 1743160"/>
                        <a:gd name="connsiteX14" fmla="*/ 195769 w 832719"/>
                        <a:gd name="connsiteY14" fmla="*/ 181541 h 1743160"/>
                        <a:gd name="connsiteX15" fmla="*/ 546289 w 832719"/>
                        <a:gd name="connsiteY15" fmla="*/ 3741 h 1743160"/>
                        <a:gd name="connsiteX0" fmla="*/ 546289 w 832719"/>
                        <a:gd name="connsiteY0" fmla="*/ 3741 h 1740957"/>
                        <a:gd name="connsiteX1" fmla="*/ 634691 w 832719"/>
                        <a:gd name="connsiteY1" fmla="*/ 332259 h 1740957"/>
                        <a:gd name="connsiteX2" fmla="*/ 820609 w 832719"/>
                        <a:gd name="connsiteY2" fmla="*/ 755581 h 1740957"/>
                        <a:gd name="connsiteX3" fmla="*/ 719009 w 832719"/>
                        <a:gd name="connsiteY3" fmla="*/ 974021 h 1740957"/>
                        <a:gd name="connsiteX4" fmla="*/ 769809 w 832719"/>
                        <a:gd name="connsiteY4" fmla="*/ 1197541 h 1740957"/>
                        <a:gd name="connsiteX5" fmla="*/ 617409 w 832719"/>
                        <a:gd name="connsiteY5" fmla="*/ 1334701 h 1740957"/>
                        <a:gd name="connsiteX6" fmla="*/ 439609 w 832719"/>
                        <a:gd name="connsiteY6" fmla="*/ 1421061 h 1740957"/>
                        <a:gd name="connsiteX7" fmla="*/ 271969 w 832719"/>
                        <a:gd name="connsiteY7" fmla="*/ 1736021 h 1740957"/>
                        <a:gd name="connsiteX8" fmla="*/ 33209 w 832719"/>
                        <a:gd name="connsiteY8" fmla="*/ 1558221 h 1740957"/>
                        <a:gd name="connsiteX9" fmla="*/ 155129 w 832719"/>
                        <a:gd name="connsiteY9" fmla="*/ 1370261 h 1740957"/>
                        <a:gd name="connsiteX10" fmla="*/ 241489 w 832719"/>
                        <a:gd name="connsiteY10" fmla="*/ 1217861 h 1740957"/>
                        <a:gd name="connsiteX11" fmla="*/ 7809 w 832719"/>
                        <a:gd name="connsiteY11" fmla="*/ 826701 h 1740957"/>
                        <a:gd name="connsiteX12" fmla="*/ 54563 w 832719"/>
                        <a:gd name="connsiteY12" fmla="*/ 584636 h 1740957"/>
                        <a:gd name="connsiteX13" fmla="*/ 45083 w 832719"/>
                        <a:gd name="connsiteY13" fmla="*/ 542644 h 1740957"/>
                        <a:gd name="connsiteX14" fmla="*/ 195769 w 832719"/>
                        <a:gd name="connsiteY14" fmla="*/ 181541 h 1740957"/>
                        <a:gd name="connsiteX15" fmla="*/ 546289 w 832719"/>
                        <a:gd name="connsiteY15" fmla="*/ 3741 h 1740957"/>
                        <a:gd name="connsiteX0" fmla="*/ 546289 w 832719"/>
                        <a:gd name="connsiteY0" fmla="*/ 3741 h 1737788"/>
                        <a:gd name="connsiteX1" fmla="*/ 634691 w 832719"/>
                        <a:gd name="connsiteY1" fmla="*/ 332259 h 1737788"/>
                        <a:gd name="connsiteX2" fmla="*/ 820609 w 832719"/>
                        <a:gd name="connsiteY2" fmla="*/ 755581 h 1737788"/>
                        <a:gd name="connsiteX3" fmla="*/ 719009 w 832719"/>
                        <a:gd name="connsiteY3" fmla="*/ 974021 h 1737788"/>
                        <a:gd name="connsiteX4" fmla="*/ 769809 w 832719"/>
                        <a:gd name="connsiteY4" fmla="*/ 1197541 h 1737788"/>
                        <a:gd name="connsiteX5" fmla="*/ 617409 w 832719"/>
                        <a:gd name="connsiteY5" fmla="*/ 1334701 h 1737788"/>
                        <a:gd name="connsiteX6" fmla="*/ 439609 w 832719"/>
                        <a:gd name="connsiteY6" fmla="*/ 1421061 h 1737788"/>
                        <a:gd name="connsiteX7" fmla="*/ 271969 w 832719"/>
                        <a:gd name="connsiteY7" fmla="*/ 1736021 h 1737788"/>
                        <a:gd name="connsiteX8" fmla="*/ 33209 w 832719"/>
                        <a:gd name="connsiteY8" fmla="*/ 1558221 h 1737788"/>
                        <a:gd name="connsiteX9" fmla="*/ 241489 w 832719"/>
                        <a:gd name="connsiteY9" fmla="*/ 1217861 h 1737788"/>
                        <a:gd name="connsiteX10" fmla="*/ 7809 w 832719"/>
                        <a:gd name="connsiteY10" fmla="*/ 826701 h 1737788"/>
                        <a:gd name="connsiteX11" fmla="*/ 54563 w 832719"/>
                        <a:gd name="connsiteY11" fmla="*/ 584636 h 1737788"/>
                        <a:gd name="connsiteX12" fmla="*/ 45083 w 832719"/>
                        <a:gd name="connsiteY12" fmla="*/ 542644 h 1737788"/>
                        <a:gd name="connsiteX13" fmla="*/ 195769 w 832719"/>
                        <a:gd name="connsiteY13" fmla="*/ 181541 h 1737788"/>
                        <a:gd name="connsiteX14" fmla="*/ 546289 w 832719"/>
                        <a:gd name="connsiteY14" fmla="*/ 3741 h 1737788"/>
                        <a:gd name="connsiteX0" fmla="*/ 546289 w 832719"/>
                        <a:gd name="connsiteY0" fmla="*/ 3741 h 1737788"/>
                        <a:gd name="connsiteX1" fmla="*/ 634691 w 832719"/>
                        <a:gd name="connsiteY1" fmla="*/ 332259 h 1737788"/>
                        <a:gd name="connsiteX2" fmla="*/ 820609 w 832719"/>
                        <a:gd name="connsiteY2" fmla="*/ 755581 h 1737788"/>
                        <a:gd name="connsiteX3" fmla="*/ 719009 w 832719"/>
                        <a:gd name="connsiteY3" fmla="*/ 974021 h 1737788"/>
                        <a:gd name="connsiteX4" fmla="*/ 769809 w 832719"/>
                        <a:gd name="connsiteY4" fmla="*/ 1197541 h 1737788"/>
                        <a:gd name="connsiteX5" fmla="*/ 617409 w 832719"/>
                        <a:gd name="connsiteY5" fmla="*/ 1334701 h 1737788"/>
                        <a:gd name="connsiteX6" fmla="*/ 439609 w 832719"/>
                        <a:gd name="connsiteY6" fmla="*/ 1421061 h 1737788"/>
                        <a:gd name="connsiteX7" fmla="*/ 271969 w 832719"/>
                        <a:gd name="connsiteY7" fmla="*/ 1736021 h 1737788"/>
                        <a:gd name="connsiteX8" fmla="*/ 33209 w 832719"/>
                        <a:gd name="connsiteY8" fmla="*/ 1558221 h 1737788"/>
                        <a:gd name="connsiteX9" fmla="*/ 241489 w 832719"/>
                        <a:gd name="connsiteY9" fmla="*/ 1217861 h 1737788"/>
                        <a:gd name="connsiteX10" fmla="*/ 7809 w 832719"/>
                        <a:gd name="connsiteY10" fmla="*/ 826701 h 1737788"/>
                        <a:gd name="connsiteX11" fmla="*/ 54563 w 832719"/>
                        <a:gd name="connsiteY11" fmla="*/ 584636 h 1737788"/>
                        <a:gd name="connsiteX12" fmla="*/ 45083 w 832719"/>
                        <a:gd name="connsiteY12" fmla="*/ 542644 h 1737788"/>
                        <a:gd name="connsiteX13" fmla="*/ 195769 w 832719"/>
                        <a:gd name="connsiteY13" fmla="*/ 181541 h 1737788"/>
                        <a:gd name="connsiteX14" fmla="*/ 546289 w 832719"/>
                        <a:gd name="connsiteY14" fmla="*/ 3741 h 17377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832719" h="1737788">
                          <a:moveTo>
                            <a:pt x="546289" y="3741"/>
                          </a:moveTo>
                          <a:cubicBezTo>
                            <a:pt x="619443" y="28861"/>
                            <a:pt x="588971" y="206952"/>
                            <a:pt x="634691" y="332259"/>
                          </a:cubicBezTo>
                          <a:cubicBezTo>
                            <a:pt x="680411" y="457566"/>
                            <a:pt x="765915" y="644556"/>
                            <a:pt x="820609" y="755581"/>
                          </a:cubicBezTo>
                          <a:cubicBezTo>
                            <a:pt x="875303" y="866606"/>
                            <a:pt x="727476" y="900361"/>
                            <a:pt x="719009" y="974021"/>
                          </a:cubicBezTo>
                          <a:cubicBezTo>
                            <a:pt x="710542" y="1047681"/>
                            <a:pt x="786742" y="1137428"/>
                            <a:pt x="769809" y="1197541"/>
                          </a:cubicBezTo>
                          <a:cubicBezTo>
                            <a:pt x="752876" y="1257654"/>
                            <a:pt x="672442" y="1297448"/>
                            <a:pt x="617409" y="1334701"/>
                          </a:cubicBezTo>
                          <a:cubicBezTo>
                            <a:pt x="562376" y="1371954"/>
                            <a:pt x="497182" y="1354174"/>
                            <a:pt x="439609" y="1421061"/>
                          </a:cubicBezTo>
                          <a:cubicBezTo>
                            <a:pt x="382036" y="1487948"/>
                            <a:pt x="339108" y="1719070"/>
                            <a:pt x="271969" y="1736021"/>
                          </a:cubicBezTo>
                          <a:cubicBezTo>
                            <a:pt x="204830" y="1752972"/>
                            <a:pt x="38289" y="1644581"/>
                            <a:pt x="33209" y="1558221"/>
                          </a:cubicBezTo>
                          <a:cubicBezTo>
                            <a:pt x="28129" y="1471861"/>
                            <a:pt x="258099" y="1514023"/>
                            <a:pt x="241489" y="1217861"/>
                          </a:cubicBezTo>
                          <a:cubicBezTo>
                            <a:pt x="224879" y="921699"/>
                            <a:pt x="38963" y="932238"/>
                            <a:pt x="7809" y="826701"/>
                          </a:cubicBezTo>
                          <a:cubicBezTo>
                            <a:pt x="-23345" y="721164"/>
                            <a:pt x="48351" y="631979"/>
                            <a:pt x="54563" y="584636"/>
                          </a:cubicBezTo>
                          <a:cubicBezTo>
                            <a:pt x="60775" y="537293"/>
                            <a:pt x="21549" y="609827"/>
                            <a:pt x="45083" y="542644"/>
                          </a:cubicBezTo>
                          <a:cubicBezTo>
                            <a:pt x="68617" y="475461"/>
                            <a:pt x="112235" y="271358"/>
                            <a:pt x="195769" y="181541"/>
                          </a:cubicBezTo>
                          <a:cubicBezTo>
                            <a:pt x="277723" y="84725"/>
                            <a:pt x="473135" y="-21379"/>
                            <a:pt x="546289" y="374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3BB494C8-A39B-4084-AB72-F6CB34D82CEE}"/>
                      </a:ext>
                    </a:extLst>
                  </p:cNvPr>
                  <p:cNvSpPr/>
                  <p:nvPr/>
                </p:nvSpPr>
                <p:spPr>
                  <a:xfrm rot="1819326">
                    <a:off x="6155495" y="3435944"/>
                    <a:ext cx="66675" cy="230625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F0EF90AB-DCF0-4B6F-8F5F-5E72382A8DF0}"/>
                    </a:ext>
                  </a:extLst>
                </p:cNvPr>
                <p:cNvSpPr/>
                <p:nvPr/>
              </p:nvSpPr>
              <p:spPr>
                <a:xfrm>
                  <a:off x="5616728" y="3857825"/>
                  <a:ext cx="139232" cy="179206"/>
                </a:xfrm>
                <a:prstGeom prst="ellipse">
                  <a:avLst/>
                </a:prstGeom>
                <a:solidFill>
                  <a:srgbClr val="948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7" name="자유형 230">
                <a:extLst>
                  <a:ext uri="{FF2B5EF4-FFF2-40B4-BE49-F238E27FC236}">
                    <a16:creationId xmlns:a16="http://schemas.microsoft.com/office/drawing/2014/main" id="{7478B2EA-0278-4A86-85B0-8193B8D547D4}"/>
                  </a:ext>
                </a:extLst>
              </p:cNvPr>
              <p:cNvSpPr/>
              <p:nvPr/>
            </p:nvSpPr>
            <p:spPr>
              <a:xfrm rot="776797">
                <a:off x="3830960" y="5017960"/>
                <a:ext cx="186909" cy="182232"/>
              </a:xfrm>
              <a:custGeom>
                <a:avLst/>
                <a:gdLst>
                  <a:gd name="connsiteX0" fmla="*/ 109728 w 993648"/>
                  <a:gd name="connsiteY0" fmla="*/ 0 h 798576"/>
                  <a:gd name="connsiteX1" fmla="*/ 451104 w 993648"/>
                  <a:gd name="connsiteY1" fmla="*/ 371856 h 798576"/>
                  <a:gd name="connsiteX2" fmla="*/ 597408 w 993648"/>
                  <a:gd name="connsiteY2" fmla="*/ 591312 h 798576"/>
                  <a:gd name="connsiteX3" fmla="*/ 908304 w 993648"/>
                  <a:gd name="connsiteY3" fmla="*/ 323088 h 798576"/>
                  <a:gd name="connsiteX4" fmla="*/ 993648 w 993648"/>
                  <a:gd name="connsiteY4" fmla="*/ 518160 h 798576"/>
                  <a:gd name="connsiteX5" fmla="*/ 518160 w 993648"/>
                  <a:gd name="connsiteY5" fmla="*/ 798576 h 798576"/>
                  <a:gd name="connsiteX6" fmla="*/ 0 w 993648"/>
                  <a:gd name="connsiteY6" fmla="*/ 280416 h 798576"/>
                  <a:gd name="connsiteX7" fmla="*/ 109728 w 993648"/>
                  <a:gd name="connsiteY7" fmla="*/ 0 h 798576"/>
                  <a:gd name="connsiteX0" fmla="*/ 109728 w 993648"/>
                  <a:gd name="connsiteY0" fmla="*/ 0 h 827151"/>
                  <a:gd name="connsiteX1" fmla="*/ 451104 w 993648"/>
                  <a:gd name="connsiteY1" fmla="*/ 371856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361569 w 993648"/>
                  <a:gd name="connsiteY1" fmla="*/ 463296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403479 w 993648"/>
                  <a:gd name="connsiteY1" fmla="*/ 575691 h 827151"/>
                  <a:gd name="connsiteX2" fmla="*/ 597408 w 993648"/>
                  <a:gd name="connsiteY2" fmla="*/ 591312 h 827151"/>
                  <a:gd name="connsiteX3" fmla="*/ 908304 w 993648"/>
                  <a:gd name="connsiteY3" fmla="*/ 323088 h 827151"/>
                  <a:gd name="connsiteX4" fmla="*/ 993648 w 993648"/>
                  <a:gd name="connsiteY4" fmla="*/ 518160 h 827151"/>
                  <a:gd name="connsiteX5" fmla="*/ 280035 w 993648"/>
                  <a:gd name="connsiteY5" fmla="*/ 827151 h 827151"/>
                  <a:gd name="connsiteX6" fmla="*/ 0 w 993648"/>
                  <a:gd name="connsiteY6" fmla="*/ 280416 h 827151"/>
                  <a:gd name="connsiteX7" fmla="*/ 109728 w 993648"/>
                  <a:gd name="connsiteY7" fmla="*/ 0 h 827151"/>
                  <a:gd name="connsiteX0" fmla="*/ 109728 w 993648"/>
                  <a:gd name="connsiteY0" fmla="*/ 0 h 827151"/>
                  <a:gd name="connsiteX1" fmla="*/ 403479 w 993648"/>
                  <a:gd name="connsiteY1" fmla="*/ 575691 h 827151"/>
                  <a:gd name="connsiteX2" fmla="*/ 908304 w 993648"/>
                  <a:gd name="connsiteY2" fmla="*/ 323088 h 827151"/>
                  <a:gd name="connsiteX3" fmla="*/ 993648 w 993648"/>
                  <a:gd name="connsiteY3" fmla="*/ 518160 h 827151"/>
                  <a:gd name="connsiteX4" fmla="*/ 280035 w 993648"/>
                  <a:gd name="connsiteY4" fmla="*/ 827151 h 827151"/>
                  <a:gd name="connsiteX5" fmla="*/ 0 w 993648"/>
                  <a:gd name="connsiteY5" fmla="*/ 280416 h 827151"/>
                  <a:gd name="connsiteX6" fmla="*/ 109728 w 993648"/>
                  <a:gd name="connsiteY6" fmla="*/ 0 h 827151"/>
                  <a:gd name="connsiteX0" fmla="*/ 109728 w 908304"/>
                  <a:gd name="connsiteY0" fmla="*/ 0 h 827151"/>
                  <a:gd name="connsiteX1" fmla="*/ 403479 w 908304"/>
                  <a:gd name="connsiteY1" fmla="*/ 575691 h 827151"/>
                  <a:gd name="connsiteX2" fmla="*/ 908304 w 908304"/>
                  <a:gd name="connsiteY2" fmla="*/ 323088 h 827151"/>
                  <a:gd name="connsiteX3" fmla="*/ 907923 w 908304"/>
                  <a:gd name="connsiteY3" fmla="*/ 544830 h 827151"/>
                  <a:gd name="connsiteX4" fmla="*/ 280035 w 908304"/>
                  <a:gd name="connsiteY4" fmla="*/ 827151 h 827151"/>
                  <a:gd name="connsiteX5" fmla="*/ 0 w 908304"/>
                  <a:gd name="connsiteY5" fmla="*/ 280416 h 827151"/>
                  <a:gd name="connsiteX6" fmla="*/ 109728 w 908304"/>
                  <a:gd name="connsiteY6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280035 w 907923"/>
                  <a:gd name="connsiteY4" fmla="*/ 827151 h 827151"/>
                  <a:gd name="connsiteX5" fmla="*/ 0 w 907923"/>
                  <a:gd name="connsiteY5" fmla="*/ 280416 h 827151"/>
                  <a:gd name="connsiteX6" fmla="*/ 109728 w 907923"/>
                  <a:gd name="connsiteY6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336043 w 907923"/>
                  <a:gd name="connsiteY4" fmla="*/ 798195 h 827151"/>
                  <a:gd name="connsiteX5" fmla="*/ 280035 w 907923"/>
                  <a:gd name="connsiteY5" fmla="*/ 827151 h 827151"/>
                  <a:gd name="connsiteX6" fmla="*/ 0 w 907923"/>
                  <a:gd name="connsiteY6" fmla="*/ 280416 h 827151"/>
                  <a:gd name="connsiteX7" fmla="*/ 109728 w 907923"/>
                  <a:gd name="connsiteY7" fmla="*/ 0 h 827151"/>
                  <a:gd name="connsiteX0" fmla="*/ 109728 w 907923"/>
                  <a:gd name="connsiteY0" fmla="*/ 0 h 827151"/>
                  <a:gd name="connsiteX1" fmla="*/ 403479 w 907923"/>
                  <a:gd name="connsiteY1" fmla="*/ 575691 h 827151"/>
                  <a:gd name="connsiteX2" fmla="*/ 816864 w 907923"/>
                  <a:gd name="connsiteY2" fmla="*/ 374523 h 827151"/>
                  <a:gd name="connsiteX3" fmla="*/ 907923 w 907923"/>
                  <a:gd name="connsiteY3" fmla="*/ 544830 h 827151"/>
                  <a:gd name="connsiteX4" fmla="*/ 336043 w 907923"/>
                  <a:gd name="connsiteY4" fmla="*/ 798195 h 827151"/>
                  <a:gd name="connsiteX5" fmla="*/ 280035 w 907923"/>
                  <a:gd name="connsiteY5" fmla="*/ 827151 h 827151"/>
                  <a:gd name="connsiteX6" fmla="*/ 246508 w 907923"/>
                  <a:gd name="connsiteY6" fmla="*/ 762000 h 827151"/>
                  <a:gd name="connsiteX7" fmla="*/ 0 w 907923"/>
                  <a:gd name="connsiteY7" fmla="*/ 280416 h 827151"/>
                  <a:gd name="connsiteX8" fmla="*/ 109728 w 907923"/>
                  <a:gd name="connsiteY8" fmla="*/ 0 h 827151"/>
                  <a:gd name="connsiteX0" fmla="*/ 109728 w 907923"/>
                  <a:gd name="connsiteY0" fmla="*/ 0 h 798195"/>
                  <a:gd name="connsiteX1" fmla="*/ 403479 w 907923"/>
                  <a:gd name="connsiteY1" fmla="*/ 575691 h 798195"/>
                  <a:gd name="connsiteX2" fmla="*/ 816864 w 907923"/>
                  <a:gd name="connsiteY2" fmla="*/ 374523 h 798195"/>
                  <a:gd name="connsiteX3" fmla="*/ 907923 w 907923"/>
                  <a:gd name="connsiteY3" fmla="*/ 544830 h 798195"/>
                  <a:gd name="connsiteX4" fmla="*/ 336043 w 907923"/>
                  <a:gd name="connsiteY4" fmla="*/ 798195 h 798195"/>
                  <a:gd name="connsiteX5" fmla="*/ 246508 w 907923"/>
                  <a:gd name="connsiteY5" fmla="*/ 762000 h 798195"/>
                  <a:gd name="connsiteX6" fmla="*/ 0 w 907923"/>
                  <a:gd name="connsiteY6" fmla="*/ 280416 h 798195"/>
                  <a:gd name="connsiteX7" fmla="*/ 109728 w 907923"/>
                  <a:gd name="connsiteY7" fmla="*/ 0 h 798195"/>
                  <a:gd name="connsiteX0" fmla="*/ 109728 w 907923"/>
                  <a:gd name="connsiteY0" fmla="*/ 0 h 826419"/>
                  <a:gd name="connsiteX1" fmla="*/ 403479 w 907923"/>
                  <a:gd name="connsiteY1" fmla="*/ 575691 h 826419"/>
                  <a:gd name="connsiteX2" fmla="*/ 816864 w 907923"/>
                  <a:gd name="connsiteY2" fmla="*/ 374523 h 826419"/>
                  <a:gd name="connsiteX3" fmla="*/ 907923 w 907923"/>
                  <a:gd name="connsiteY3" fmla="*/ 544830 h 826419"/>
                  <a:gd name="connsiteX4" fmla="*/ 336043 w 907923"/>
                  <a:gd name="connsiteY4" fmla="*/ 798195 h 826419"/>
                  <a:gd name="connsiteX5" fmla="*/ 246508 w 907923"/>
                  <a:gd name="connsiteY5" fmla="*/ 762000 h 826419"/>
                  <a:gd name="connsiteX6" fmla="*/ 0 w 907923"/>
                  <a:gd name="connsiteY6" fmla="*/ 280416 h 826419"/>
                  <a:gd name="connsiteX7" fmla="*/ 109728 w 907923"/>
                  <a:gd name="connsiteY7" fmla="*/ 0 h 826419"/>
                  <a:gd name="connsiteX0" fmla="*/ 109728 w 907923"/>
                  <a:gd name="connsiteY0" fmla="*/ 0 h 817459"/>
                  <a:gd name="connsiteX1" fmla="*/ 403479 w 907923"/>
                  <a:gd name="connsiteY1" fmla="*/ 575691 h 817459"/>
                  <a:gd name="connsiteX2" fmla="*/ 816864 w 907923"/>
                  <a:gd name="connsiteY2" fmla="*/ 374523 h 817459"/>
                  <a:gd name="connsiteX3" fmla="*/ 907923 w 907923"/>
                  <a:gd name="connsiteY3" fmla="*/ 544830 h 817459"/>
                  <a:gd name="connsiteX4" fmla="*/ 336043 w 907923"/>
                  <a:gd name="connsiteY4" fmla="*/ 798195 h 817459"/>
                  <a:gd name="connsiteX5" fmla="*/ 246508 w 907923"/>
                  <a:gd name="connsiteY5" fmla="*/ 762000 h 817459"/>
                  <a:gd name="connsiteX6" fmla="*/ 0 w 907923"/>
                  <a:gd name="connsiteY6" fmla="*/ 280416 h 817459"/>
                  <a:gd name="connsiteX7" fmla="*/ 109728 w 907923"/>
                  <a:gd name="connsiteY7" fmla="*/ 0 h 817459"/>
                  <a:gd name="connsiteX0" fmla="*/ 109728 w 907923"/>
                  <a:gd name="connsiteY0" fmla="*/ 0 h 805882"/>
                  <a:gd name="connsiteX1" fmla="*/ 403479 w 907923"/>
                  <a:gd name="connsiteY1" fmla="*/ 575691 h 805882"/>
                  <a:gd name="connsiteX2" fmla="*/ 816864 w 907923"/>
                  <a:gd name="connsiteY2" fmla="*/ 374523 h 805882"/>
                  <a:gd name="connsiteX3" fmla="*/ 907923 w 907923"/>
                  <a:gd name="connsiteY3" fmla="*/ 544830 h 805882"/>
                  <a:gd name="connsiteX4" fmla="*/ 336043 w 907923"/>
                  <a:gd name="connsiteY4" fmla="*/ 798195 h 805882"/>
                  <a:gd name="connsiteX5" fmla="*/ 246508 w 907923"/>
                  <a:gd name="connsiteY5" fmla="*/ 762000 h 805882"/>
                  <a:gd name="connsiteX6" fmla="*/ 0 w 907923"/>
                  <a:gd name="connsiteY6" fmla="*/ 280416 h 805882"/>
                  <a:gd name="connsiteX7" fmla="*/ 109728 w 907923"/>
                  <a:gd name="connsiteY7" fmla="*/ 0 h 805882"/>
                  <a:gd name="connsiteX0" fmla="*/ 135635 w 933830"/>
                  <a:gd name="connsiteY0" fmla="*/ 0 h 805882"/>
                  <a:gd name="connsiteX1" fmla="*/ 429386 w 933830"/>
                  <a:gd name="connsiteY1" fmla="*/ 575691 h 805882"/>
                  <a:gd name="connsiteX2" fmla="*/ 842771 w 933830"/>
                  <a:gd name="connsiteY2" fmla="*/ 374523 h 805882"/>
                  <a:gd name="connsiteX3" fmla="*/ 933830 w 933830"/>
                  <a:gd name="connsiteY3" fmla="*/ 544830 h 805882"/>
                  <a:gd name="connsiteX4" fmla="*/ 361950 w 933830"/>
                  <a:gd name="connsiteY4" fmla="*/ 798195 h 805882"/>
                  <a:gd name="connsiteX5" fmla="*/ 272415 w 933830"/>
                  <a:gd name="connsiteY5" fmla="*/ 762000 h 805882"/>
                  <a:gd name="connsiteX6" fmla="*/ 0 w 933830"/>
                  <a:gd name="connsiteY6" fmla="*/ 363855 h 805882"/>
                  <a:gd name="connsiteX7" fmla="*/ 25907 w 933830"/>
                  <a:gd name="connsiteY7" fmla="*/ 280416 h 805882"/>
                  <a:gd name="connsiteX8" fmla="*/ 135635 w 933830"/>
                  <a:gd name="connsiteY8" fmla="*/ 0 h 805882"/>
                  <a:gd name="connsiteX0" fmla="*/ 135635 w 933830"/>
                  <a:gd name="connsiteY0" fmla="*/ 0 h 800167"/>
                  <a:gd name="connsiteX1" fmla="*/ 429386 w 933830"/>
                  <a:gd name="connsiteY1" fmla="*/ 569976 h 800167"/>
                  <a:gd name="connsiteX2" fmla="*/ 842771 w 933830"/>
                  <a:gd name="connsiteY2" fmla="*/ 368808 h 800167"/>
                  <a:gd name="connsiteX3" fmla="*/ 933830 w 933830"/>
                  <a:gd name="connsiteY3" fmla="*/ 539115 h 800167"/>
                  <a:gd name="connsiteX4" fmla="*/ 361950 w 933830"/>
                  <a:gd name="connsiteY4" fmla="*/ 792480 h 800167"/>
                  <a:gd name="connsiteX5" fmla="*/ 272415 w 933830"/>
                  <a:gd name="connsiteY5" fmla="*/ 756285 h 800167"/>
                  <a:gd name="connsiteX6" fmla="*/ 0 w 933830"/>
                  <a:gd name="connsiteY6" fmla="*/ 358140 h 800167"/>
                  <a:gd name="connsiteX7" fmla="*/ 25907 w 933830"/>
                  <a:gd name="connsiteY7" fmla="*/ 274701 h 800167"/>
                  <a:gd name="connsiteX8" fmla="*/ 135635 w 933830"/>
                  <a:gd name="connsiteY8" fmla="*/ 0 h 800167"/>
                  <a:gd name="connsiteX0" fmla="*/ 124205 w 933830"/>
                  <a:gd name="connsiteY0" fmla="*/ 0 h 809692"/>
                  <a:gd name="connsiteX1" fmla="*/ 429386 w 933830"/>
                  <a:gd name="connsiteY1" fmla="*/ 579501 h 809692"/>
                  <a:gd name="connsiteX2" fmla="*/ 842771 w 933830"/>
                  <a:gd name="connsiteY2" fmla="*/ 378333 h 809692"/>
                  <a:gd name="connsiteX3" fmla="*/ 933830 w 933830"/>
                  <a:gd name="connsiteY3" fmla="*/ 548640 h 809692"/>
                  <a:gd name="connsiteX4" fmla="*/ 361950 w 933830"/>
                  <a:gd name="connsiteY4" fmla="*/ 802005 h 809692"/>
                  <a:gd name="connsiteX5" fmla="*/ 272415 w 933830"/>
                  <a:gd name="connsiteY5" fmla="*/ 765810 h 809692"/>
                  <a:gd name="connsiteX6" fmla="*/ 0 w 933830"/>
                  <a:gd name="connsiteY6" fmla="*/ 367665 h 809692"/>
                  <a:gd name="connsiteX7" fmla="*/ 25907 w 933830"/>
                  <a:gd name="connsiteY7" fmla="*/ 284226 h 809692"/>
                  <a:gd name="connsiteX8" fmla="*/ 124205 w 933830"/>
                  <a:gd name="connsiteY8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29386 w 933830"/>
                  <a:gd name="connsiteY2" fmla="*/ 579501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29386 w 933830"/>
                  <a:gd name="connsiteY2" fmla="*/ 579501 h 809692"/>
                  <a:gd name="connsiteX3" fmla="*/ 462915 w 933830"/>
                  <a:gd name="connsiteY3" fmla="*/ 558165 h 809692"/>
                  <a:gd name="connsiteX4" fmla="*/ 842771 w 933830"/>
                  <a:gd name="connsiteY4" fmla="*/ 378333 h 809692"/>
                  <a:gd name="connsiteX5" fmla="*/ 933830 w 933830"/>
                  <a:gd name="connsiteY5" fmla="*/ 548640 h 809692"/>
                  <a:gd name="connsiteX6" fmla="*/ 361950 w 933830"/>
                  <a:gd name="connsiteY6" fmla="*/ 802005 h 809692"/>
                  <a:gd name="connsiteX7" fmla="*/ 272415 w 933830"/>
                  <a:gd name="connsiteY7" fmla="*/ 765810 h 809692"/>
                  <a:gd name="connsiteX8" fmla="*/ 0 w 933830"/>
                  <a:gd name="connsiteY8" fmla="*/ 367665 h 809692"/>
                  <a:gd name="connsiteX9" fmla="*/ 25907 w 933830"/>
                  <a:gd name="connsiteY9" fmla="*/ 284226 h 809692"/>
                  <a:gd name="connsiteX10" fmla="*/ 124205 w 933830"/>
                  <a:gd name="connsiteY10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842771 w 933830"/>
                  <a:gd name="connsiteY3" fmla="*/ 37833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933830"/>
                  <a:gd name="connsiteY0" fmla="*/ 0 h 809692"/>
                  <a:gd name="connsiteX1" fmla="*/ 400050 w 933830"/>
                  <a:gd name="connsiteY1" fmla="*/ 533400 h 809692"/>
                  <a:gd name="connsiteX2" fmla="*/ 462915 w 933830"/>
                  <a:gd name="connsiteY2" fmla="*/ 558165 h 809692"/>
                  <a:gd name="connsiteX3" fmla="*/ 749426 w 933830"/>
                  <a:gd name="connsiteY3" fmla="*/ 424053 h 809692"/>
                  <a:gd name="connsiteX4" fmla="*/ 933830 w 933830"/>
                  <a:gd name="connsiteY4" fmla="*/ 548640 h 809692"/>
                  <a:gd name="connsiteX5" fmla="*/ 361950 w 933830"/>
                  <a:gd name="connsiteY5" fmla="*/ 802005 h 809692"/>
                  <a:gd name="connsiteX6" fmla="*/ 272415 w 933830"/>
                  <a:gd name="connsiteY6" fmla="*/ 765810 h 809692"/>
                  <a:gd name="connsiteX7" fmla="*/ 0 w 933830"/>
                  <a:gd name="connsiteY7" fmla="*/ 367665 h 809692"/>
                  <a:gd name="connsiteX8" fmla="*/ 25907 w 933830"/>
                  <a:gd name="connsiteY8" fmla="*/ 284226 h 809692"/>
                  <a:gd name="connsiteX9" fmla="*/ 124205 w 93383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49426 w 800480"/>
                  <a:gd name="connsiteY3" fmla="*/ 424053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49426 w 800480"/>
                  <a:gd name="connsiteY3" fmla="*/ 424053 h 809692"/>
                  <a:gd name="connsiteX4" fmla="*/ 754380 w 800480"/>
                  <a:gd name="connsiteY4" fmla="*/ 447675 h 809692"/>
                  <a:gd name="connsiteX5" fmla="*/ 800480 w 800480"/>
                  <a:gd name="connsiteY5" fmla="*/ 601980 h 809692"/>
                  <a:gd name="connsiteX6" fmla="*/ 361950 w 800480"/>
                  <a:gd name="connsiteY6" fmla="*/ 802005 h 809692"/>
                  <a:gd name="connsiteX7" fmla="*/ 272415 w 800480"/>
                  <a:gd name="connsiteY7" fmla="*/ 765810 h 809692"/>
                  <a:gd name="connsiteX8" fmla="*/ 0 w 800480"/>
                  <a:gd name="connsiteY8" fmla="*/ 367665 h 809692"/>
                  <a:gd name="connsiteX9" fmla="*/ 25907 w 800480"/>
                  <a:gd name="connsiteY9" fmla="*/ 284226 h 809692"/>
                  <a:gd name="connsiteX10" fmla="*/ 124205 w 800480"/>
                  <a:gd name="connsiteY10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49426 w 800480"/>
                  <a:gd name="connsiteY4" fmla="*/ 424053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49426 w 800480"/>
                  <a:gd name="connsiteY5" fmla="*/ 424053 h 809692"/>
                  <a:gd name="connsiteX6" fmla="*/ 754380 w 800480"/>
                  <a:gd name="connsiteY6" fmla="*/ 447675 h 809692"/>
                  <a:gd name="connsiteX7" fmla="*/ 800480 w 800480"/>
                  <a:gd name="connsiteY7" fmla="*/ 601980 h 809692"/>
                  <a:gd name="connsiteX8" fmla="*/ 361950 w 800480"/>
                  <a:gd name="connsiteY8" fmla="*/ 802005 h 809692"/>
                  <a:gd name="connsiteX9" fmla="*/ 272415 w 800480"/>
                  <a:gd name="connsiteY9" fmla="*/ 765810 h 809692"/>
                  <a:gd name="connsiteX10" fmla="*/ 0 w 800480"/>
                  <a:gd name="connsiteY10" fmla="*/ 367665 h 809692"/>
                  <a:gd name="connsiteX11" fmla="*/ 25907 w 800480"/>
                  <a:gd name="connsiteY11" fmla="*/ 284226 h 809692"/>
                  <a:gd name="connsiteX12" fmla="*/ 124205 w 800480"/>
                  <a:gd name="connsiteY12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23900 w 800480"/>
                  <a:gd name="connsiteY4" fmla="*/ 434340 h 809692"/>
                  <a:gd name="connsiteX5" fmla="*/ 754380 w 800480"/>
                  <a:gd name="connsiteY5" fmla="*/ 447675 h 809692"/>
                  <a:gd name="connsiteX6" fmla="*/ 800480 w 800480"/>
                  <a:gd name="connsiteY6" fmla="*/ 601980 h 809692"/>
                  <a:gd name="connsiteX7" fmla="*/ 361950 w 800480"/>
                  <a:gd name="connsiteY7" fmla="*/ 802005 h 809692"/>
                  <a:gd name="connsiteX8" fmla="*/ 272415 w 800480"/>
                  <a:gd name="connsiteY8" fmla="*/ 765810 h 809692"/>
                  <a:gd name="connsiteX9" fmla="*/ 0 w 800480"/>
                  <a:gd name="connsiteY9" fmla="*/ 367665 h 809692"/>
                  <a:gd name="connsiteX10" fmla="*/ 25907 w 800480"/>
                  <a:gd name="connsiteY10" fmla="*/ 284226 h 809692"/>
                  <a:gd name="connsiteX11" fmla="*/ 124205 w 800480"/>
                  <a:gd name="connsiteY11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20090 w 800480"/>
                  <a:gd name="connsiteY3" fmla="*/ 434340 h 809692"/>
                  <a:gd name="connsiteX4" fmla="*/ 754380 w 800480"/>
                  <a:gd name="connsiteY4" fmla="*/ 447675 h 809692"/>
                  <a:gd name="connsiteX5" fmla="*/ 800480 w 800480"/>
                  <a:gd name="connsiteY5" fmla="*/ 601980 h 809692"/>
                  <a:gd name="connsiteX6" fmla="*/ 361950 w 800480"/>
                  <a:gd name="connsiteY6" fmla="*/ 802005 h 809692"/>
                  <a:gd name="connsiteX7" fmla="*/ 272415 w 800480"/>
                  <a:gd name="connsiteY7" fmla="*/ 765810 h 809692"/>
                  <a:gd name="connsiteX8" fmla="*/ 0 w 800480"/>
                  <a:gd name="connsiteY8" fmla="*/ 367665 h 809692"/>
                  <a:gd name="connsiteX9" fmla="*/ 25907 w 800480"/>
                  <a:gd name="connsiteY9" fmla="*/ 284226 h 809692"/>
                  <a:gd name="connsiteX10" fmla="*/ 124205 w 800480"/>
                  <a:gd name="connsiteY10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754380 w 800480"/>
                  <a:gd name="connsiteY3" fmla="*/ 447675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800480"/>
                  <a:gd name="connsiteY0" fmla="*/ 0 h 809692"/>
                  <a:gd name="connsiteX1" fmla="*/ 400050 w 800480"/>
                  <a:gd name="connsiteY1" fmla="*/ 533400 h 809692"/>
                  <a:gd name="connsiteX2" fmla="*/ 462915 w 800480"/>
                  <a:gd name="connsiteY2" fmla="*/ 558165 h 809692"/>
                  <a:gd name="connsiteX3" fmla="*/ 571500 w 800480"/>
                  <a:gd name="connsiteY3" fmla="*/ 173355 h 809692"/>
                  <a:gd name="connsiteX4" fmla="*/ 800480 w 800480"/>
                  <a:gd name="connsiteY4" fmla="*/ 601980 h 809692"/>
                  <a:gd name="connsiteX5" fmla="*/ 361950 w 800480"/>
                  <a:gd name="connsiteY5" fmla="*/ 802005 h 809692"/>
                  <a:gd name="connsiteX6" fmla="*/ 272415 w 800480"/>
                  <a:gd name="connsiteY6" fmla="*/ 765810 h 809692"/>
                  <a:gd name="connsiteX7" fmla="*/ 0 w 800480"/>
                  <a:gd name="connsiteY7" fmla="*/ 367665 h 809692"/>
                  <a:gd name="connsiteX8" fmla="*/ 25907 w 800480"/>
                  <a:gd name="connsiteY8" fmla="*/ 284226 h 809692"/>
                  <a:gd name="connsiteX9" fmla="*/ 124205 w 800480"/>
                  <a:gd name="connsiteY9" fmla="*/ 0 h 809692"/>
                  <a:gd name="connsiteX0" fmla="*/ 124205 w 743330"/>
                  <a:gd name="connsiteY0" fmla="*/ 0 h 809692"/>
                  <a:gd name="connsiteX1" fmla="*/ 400050 w 743330"/>
                  <a:gd name="connsiteY1" fmla="*/ 533400 h 809692"/>
                  <a:gd name="connsiteX2" fmla="*/ 462915 w 743330"/>
                  <a:gd name="connsiteY2" fmla="*/ 558165 h 809692"/>
                  <a:gd name="connsiteX3" fmla="*/ 571500 w 743330"/>
                  <a:gd name="connsiteY3" fmla="*/ 173355 h 809692"/>
                  <a:gd name="connsiteX4" fmla="*/ 743330 w 743330"/>
                  <a:gd name="connsiteY4" fmla="*/ 243840 h 809692"/>
                  <a:gd name="connsiteX5" fmla="*/ 361950 w 743330"/>
                  <a:gd name="connsiteY5" fmla="*/ 802005 h 809692"/>
                  <a:gd name="connsiteX6" fmla="*/ 272415 w 743330"/>
                  <a:gd name="connsiteY6" fmla="*/ 765810 h 809692"/>
                  <a:gd name="connsiteX7" fmla="*/ 0 w 743330"/>
                  <a:gd name="connsiteY7" fmla="*/ 367665 h 809692"/>
                  <a:gd name="connsiteX8" fmla="*/ 25907 w 743330"/>
                  <a:gd name="connsiteY8" fmla="*/ 284226 h 809692"/>
                  <a:gd name="connsiteX9" fmla="*/ 124205 w 743330"/>
                  <a:gd name="connsiteY9" fmla="*/ 0 h 809692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62915 w 743330"/>
                  <a:gd name="connsiteY2" fmla="*/ 558165 h 791976"/>
                  <a:gd name="connsiteX3" fmla="*/ 571500 w 743330"/>
                  <a:gd name="connsiteY3" fmla="*/ 17335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71500 w 743330"/>
                  <a:gd name="connsiteY3" fmla="*/ 17335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571500 w 743330"/>
                  <a:gd name="connsiteY4" fmla="*/ 173355 h 791976"/>
                  <a:gd name="connsiteX5" fmla="*/ 743330 w 743330"/>
                  <a:gd name="connsiteY5" fmla="*/ 243840 h 791976"/>
                  <a:gd name="connsiteX6" fmla="*/ 548640 w 743330"/>
                  <a:gd name="connsiteY6" fmla="*/ 767715 h 791976"/>
                  <a:gd name="connsiteX7" fmla="*/ 272415 w 743330"/>
                  <a:gd name="connsiteY7" fmla="*/ 765810 h 791976"/>
                  <a:gd name="connsiteX8" fmla="*/ 0 w 743330"/>
                  <a:gd name="connsiteY8" fmla="*/ 367665 h 791976"/>
                  <a:gd name="connsiteX9" fmla="*/ 25907 w 743330"/>
                  <a:gd name="connsiteY9" fmla="*/ 284226 h 791976"/>
                  <a:gd name="connsiteX10" fmla="*/ 124205 w 743330"/>
                  <a:gd name="connsiteY10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571500 w 743330"/>
                  <a:gd name="connsiteY4" fmla="*/ 173355 h 791976"/>
                  <a:gd name="connsiteX5" fmla="*/ 696632 w 743330"/>
                  <a:gd name="connsiteY5" fmla="*/ 233025 h 791976"/>
                  <a:gd name="connsiteX6" fmla="*/ 743330 w 743330"/>
                  <a:gd name="connsiteY6" fmla="*/ 243840 h 791976"/>
                  <a:gd name="connsiteX7" fmla="*/ 548640 w 743330"/>
                  <a:gd name="connsiteY7" fmla="*/ 767715 h 791976"/>
                  <a:gd name="connsiteX8" fmla="*/ 272415 w 743330"/>
                  <a:gd name="connsiteY8" fmla="*/ 765810 h 791976"/>
                  <a:gd name="connsiteX9" fmla="*/ 0 w 743330"/>
                  <a:gd name="connsiteY9" fmla="*/ 367665 h 791976"/>
                  <a:gd name="connsiteX10" fmla="*/ 25907 w 743330"/>
                  <a:gd name="connsiteY10" fmla="*/ 284226 h 791976"/>
                  <a:gd name="connsiteX11" fmla="*/ 124205 w 743330"/>
                  <a:gd name="connsiteY11" fmla="*/ 0 h 791976"/>
                  <a:gd name="connsiteX0" fmla="*/ 124205 w 743408"/>
                  <a:gd name="connsiteY0" fmla="*/ 0 h 791976"/>
                  <a:gd name="connsiteX1" fmla="*/ 400050 w 743408"/>
                  <a:gd name="connsiteY1" fmla="*/ 533400 h 791976"/>
                  <a:gd name="connsiteX2" fmla="*/ 447675 w 743408"/>
                  <a:gd name="connsiteY2" fmla="*/ 546735 h 791976"/>
                  <a:gd name="connsiteX3" fmla="*/ 509942 w 743408"/>
                  <a:gd name="connsiteY3" fmla="*/ 183495 h 791976"/>
                  <a:gd name="connsiteX4" fmla="*/ 571500 w 743408"/>
                  <a:gd name="connsiteY4" fmla="*/ 173355 h 791976"/>
                  <a:gd name="connsiteX5" fmla="*/ 743330 w 743408"/>
                  <a:gd name="connsiteY5" fmla="*/ 243840 h 791976"/>
                  <a:gd name="connsiteX6" fmla="*/ 548640 w 743408"/>
                  <a:gd name="connsiteY6" fmla="*/ 767715 h 791976"/>
                  <a:gd name="connsiteX7" fmla="*/ 272415 w 743408"/>
                  <a:gd name="connsiteY7" fmla="*/ 765810 h 791976"/>
                  <a:gd name="connsiteX8" fmla="*/ 0 w 743408"/>
                  <a:gd name="connsiteY8" fmla="*/ 367665 h 791976"/>
                  <a:gd name="connsiteX9" fmla="*/ 25907 w 743408"/>
                  <a:gd name="connsiteY9" fmla="*/ 284226 h 791976"/>
                  <a:gd name="connsiteX10" fmla="*/ 124205 w 743408"/>
                  <a:gd name="connsiteY10" fmla="*/ 0 h 791976"/>
                  <a:gd name="connsiteX0" fmla="*/ 124205 w 743330"/>
                  <a:gd name="connsiteY0" fmla="*/ 0 h 791976"/>
                  <a:gd name="connsiteX1" fmla="*/ 400050 w 743330"/>
                  <a:gd name="connsiteY1" fmla="*/ 533400 h 791976"/>
                  <a:gd name="connsiteX2" fmla="*/ 447675 w 743330"/>
                  <a:gd name="connsiteY2" fmla="*/ 546735 h 791976"/>
                  <a:gd name="connsiteX3" fmla="*/ 509942 w 743330"/>
                  <a:gd name="connsiteY3" fmla="*/ 183495 h 791976"/>
                  <a:gd name="connsiteX4" fmla="*/ 743330 w 743330"/>
                  <a:gd name="connsiteY4" fmla="*/ 243840 h 791976"/>
                  <a:gd name="connsiteX5" fmla="*/ 548640 w 743330"/>
                  <a:gd name="connsiteY5" fmla="*/ 767715 h 791976"/>
                  <a:gd name="connsiteX6" fmla="*/ 272415 w 743330"/>
                  <a:gd name="connsiteY6" fmla="*/ 765810 h 791976"/>
                  <a:gd name="connsiteX7" fmla="*/ 0 w 743330"/>
                  <a:gd name="connsiteY7" fmla="*/ 367665 h 791976"/>
                  <a:gd name="connsiteX8" fmla="*/ 25907 w 743330"/>
                  <a:gd name="connsiteY8" fmla="*/ 284226 h 791976"/>
                  <a:gd name="connsiteX9" fmla="*/ 124205 w 743330"/>
                  <a:gd name="connsiteY9" fmla="*/ 0 h 791976"/>
                  <a:gd name="connsiteX0" fmla="*/ 124205 w 701420"/>
                  <a:gd name="connsiteY0" fmla="*/ 0 h 791976"/>
                  <a:gd name="connsiteX1" fmla="*/ 400050 w 701420"/>
                  <a:gd name="connsiteY1" fmla="*/ 533400 h 791976"/>
                  <a:gd name="connsiteX2" fmla="*/ 447675 w 701420"/>
                  <a:gd name="connsiteY2" fmla="*/ 546735 h 791976"/>
                  <a:gd name="connsiteX3" fmla="*/ 509942 w 701420"/>
                  <a:gd name="connsiteY3" fmla="*/ 183495 h 791976"/>
                  <a:gd name="connsiteX4" fmla="*/ 701420 w 701420"/>
                  <a:gd name="connsiteY4" fmla="*/ 224790 h 791976"/>
                  <a:gd name="connsiteX5" fmla="*/ 548640 w 701420"/>
                  <a:gd name="connsiteY5" fmla="*/ 767715 h 791976"/>
                  <a:gd name="connsiteX6" fmla="*/ 272415 w 701420"/>
                  <a:gd name="connsiteY6" fmla="*/ 765810 h 791976"/>
                  <a:gd name="connsiteX7" fmla="*/ 0 w 701420"/>
                  <a:gd name="connsiteY7" fmla="*/ 367665 h 791976"/>
                  <a:gd name="connsiteX8" fmla="*/ 25907 w 701420"/>
                  <a:gd name="connsiteY8" fmla="*/ 284226 h 791976"/>
                  <a:gd name="connsiteX9" fmla="*/ 124205 w 701420"/>
                  <a:gd name="connsiteY9" fmla="*/ 0 h 791976"/>
                  <a:gd name="connsiteX0" fmla="*/ 124205 w 678560"/>
                  <a:gd name="connsiteY0" fmla="*/ 0 h 791976"/>
                  <a:gd name="connsiteX1" fmla="*/ 400050 w 678560"/>
                  <a:gd name="connsiteY1" fmla="*/ 533400 h 791976"/>
                  <a:gd name="connsiteX2" fmla="*/ 447675 w 678560"/>
                  <a:gd name="connsiteY2" fmla="*/ 546735 h 791976"/>
                  <a:gd name="connsiteX3" fmla="*/ 509942 w 678560"/>
                  <a:gd name="connsiteY3" fmla="*/ 183495 h 791976"/>
                  <a:gd name="connsiteX4" fmla="*/ 678560 w 678560"/>
                  <a:gd name="connsiteY4" fmla="*/ 209550 h 791976"/>
                  <a:gd name="connsiteX5" fmla="*/ 548640 w 678560"/>
                  <a:gd name="connsiteY5" fmla="*/ 767715 h 791976"/>
                  <a:gd name="connsiteX6" fmla="*/ 272415 w 678560"/>
                  <a:gd name="connsiteY6" fmla="*/ 765810 h 791976"/>
                  <a:gd name="connsiteX7" fmla="*/ 0 w 678560"/>
                  <a:gd name="connsiteY7" fmla="*/ 367665 h 791976"/>
                  <a:gd name="connsiteX8" fmla="*/ 25907 w 678560"/>
                  <a:gd name="connsiteY8" fmla="*/ 284226 h 791976"/>
                  <a:gd name="connsiteX9" fmla="*/ 124205 w 678560"/>
                  <a:gd name="connsiteY9" fmla="*/ 0 h 791976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7675 w 678560"/>
                  <a:gd name="connsiteY2" fmla="*/ 54673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7675 w 678560"/>
                  <a:gd name="connsiteY2" fmla="*/ 54673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0055 w 678560"/>
                  <a:gd name="connsiteY2" fmla="*/ 49339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560"/>
                  <a:gd name="connsiteY0" fmla="*/ 0 h 777860"/>
                  <a:gd name="connsiteX1" fmla="*/ 400050 w 678560"/>
                  <a:gd name="connsiteY1" fmla="*/ 533400 h 777860"/>
                  <a:gd name="connsiteX2" fmla="*/ 440055 w 678560"/>
                  <a:gd name="connsiteY2" fmla="*/ 493395 h 777860"/>
                  <a:gd name="connsiteX3" fmla="*/ 509942 w 678560"/>
                  <a:gd name="connsiteY3" fmla="*/ 183495 h 777860"/>
                  <a:gd name="connsiteX4" fmla="*/ 678560 w 678560"/>
                  <a:gd name="connsiteY4" fmla="*/ 209550 h 777860"/>
                  <a:gd name="connsiteX5" fmla="*/ 548640 w 678560"/>
                  <a:gd name="connsiteY5" fmla="*/ 767715 h 777860"/>
                  <a:gd name="connsiteX6" fmla="*/ 302895 w 678560"/>
                  <a:gd name="connsiteY6" fmla="*/ 739140 h 777860"/>
                  <a:gd name="connsiteX7" fmla="*/ 0 w 678560"/>
                  <a:gd name="connsiteY7" fmla="*/ 367665 h 777860"/>
                  <a:gd name="connsiteX8" fmla="*/ 25907 w 678560"/>
                  <a:gd name="connsiteY8" fmla="*/ 284226 h 777860"/>
                  <a:gd name="connsiteX9" fmla="*/ 124205 w 678560"/>
                  <a:gd name="connsiteY9" fmla="*/ 0 h 777860"/>
                  <a:gd name="connsiteX0" fmla="*/ 124205 w 678955"/>
                  <a:gd name="connsiteY0" fmla="*/ 0 h 777860"/>
                  <a:gd name="connsiteX1" fmla="*/ 400050 w 678955"/>
                  <a:gd name="connsiteY1" fmla="*/ 533400 h 777860"/>
                  <a:gd name="connsiteX2" fmla="*/ 440055 w 678955"/>
                  <a:gd name="connsiteY2" fmla="*/ 493395 h 777860"/>
                  <a:gd name="connsiteX3" fmla="*/ 509942 w 678955"/>
                  <a:gd name="connsiteY3" fmla="*/ 183495 h 777860"/>
                  <a:gd name="connsiteX4" fmla="*/ 678560 w 678955"/>
                  <a:gd name="connsiteY4" fmla="*/ 209550 h 777860"/>
                  <a:gd name="connsiteX5" fmla="*/ 548640 w 678955"/>
                  <a:gd name="connsiteY5" fmla="*/ 767715 h 777860"/>
                  <a:gd name="connsiteX6" fmla="*/ 302895 w 678955"/>
                  <a:gd name="connsiteY6" fmla="*/ 739140 h 777860"/>
                  <a:gd name="connsiteX7" fmla="*/ 0 w 678955"/>
                  <a:gd name="connsiteY7" fmla="*/ 367665 h 777860"/>
                  <a:gd name="connsiteX8" fmla="*/ 25907 w 678955"/>
                  <a:gd name="connsiteY8" fmla="*/ 284226 h 777860"/>
                  <a:gd name="connsiteX9" fmla="*/ 124205 w 678955"/>
                  <a:gd name="connsiteY9" fmla="*/ 0 h 777860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26098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40055 w 678718"/>
                  <a:gd name="connsiteY2" fmla="*/ 49339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24815 w 678718"/>
                  <a:gd name="connsiteY2" fmla="*/ 436245 h 805465"/>
                  <a:gd name="connsiteX3" fmla="*/ 509942 w 678718"/>
                  <a:gd name="connsiteY3" fmla="*/ 18349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78718"/>
                  <a:gd name="connsiteY0" fmla="*/ 0 h 805465"/>
                  <a:gd name="connsiteX1" fmla="*/ 400050 w 678718"/>
                  <a:gd name="connsiteY1" fmla="*/ 533400 h 805465"/>
                  <a:gd name="connsiteX2" fmla="*/ 424815 w 678718"/>
                  <a:gd name="connsiteY2" fmla="*/ 436245 h 805465"/>
                  <a:gd name="connsiteX3" fmla="*/ 468032 w 678718"/>
                  <a:gd name="connsiteY3" fmla="*/ 179685 h 805465"/>
                  <a:gd name="connsiteX4" fmla="*/ 678560 w 678718"/>
                  <a:gd name="connsiteY4" fmla="*/ 209550 h 805465"/>
                  <a:gd name="connsiteX5" fmla="*/ 430530 w 678718"/>
                  <a:gd name="connsiteY5" fmla="*/ 802005 h 805465"/>
                  <a:gd name="connsiteX6" fmla="*/ 302895 w 678718"/>
                  <a:gd name="connsiteY6" fmla="*/ 739140 h 805465"/>
                  <a:gd name="connsiteX7" fmla="*/ 0 w 678718"/>
                  <a:gd name="connsiteY7" fmla="*/ 367665 h 805465"/>
                  <a:gd name="connsiteX8" fmla="*/ 25907 w 678718"/>
                  <a:gd name="connsiteY8" fmla="*/ 284226 h 805465"/>
                  <a:gd name="connsiteX9" fmla="*/ 124205 w 678718"/>
                  <a:gd name="connsiteY9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24815 w 648267"/>
                  <a:gd name="connsiteY2" fmla="*/ 436245 h 805465"/>
                  <a:gd name="connsiteX3" fmla="*/ 468032 w 648267"/>
                  <a:gd name="connsiteY3" fmla="*/ 179685 h 805465"/>
                  <a:gd name="connsiteX4" fmla="*/ 648080 w 648267"/>
                  <a:gd name="connsiteY4" fmla="*/ 194310 h 805465"/>
                  <a:gd name="connsiteX5" fmla="*/ 430530 w 648267"/>
                  <a:gd name="connsiteY5" fmla="*/ 802005 h 805465"/>
                  <a:gd name="connsiteX6" fmla="*/ 302895 w 648267"/>
                  <a:gd name="connsiteY6" fmla="*/ 739140 h 805465"/>
                  <a:gd name="connsiteX7" fmla="*/ 0 w 648267"/>
                  <a:gd name="connsiteY7" fmla="*/ 367665 h 805465"/>
                  <a:gd name="connsiteX8" fmla="*/ 25907 w 648267"/>
                  <a:gd name="connsiteY8" fmla="*/ 284226 h 805465"/>
                  <a:gd name="connsiteX9" fmla="*/ 124205 w 648267"/>
                  <a:gd name="connsiteY9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67"/>
                  <a:gd name="connsiteY0" fmla="*/ 0 h 805465"/>
                  <a:gd name="connsiteX1" fmla="*/ 400050 w 648267"/>
                  <a:gd name="connsiteY1" fmla="*/ 5334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67"/>
                  <a:gd name="connsiteY0" fmla="*/ 0 h 805465"/>
                  <a:gd name="connsiteX1" fmla="*/ 373380 w 648267"/>
                  <a:gd name="connsiteY1" fmla="*/ 457200 h 805465"/>
                  <a:gd name="connsiteX2" fmla="*/ 468032 w 648267"/>
                  <a:gd name="connsiteY2" fmla="*/ 179685 h 805465"/>
                  <a:gd name="connsiteX3" fmla="*/ 648080 w 648267"/>
                  <a:gd name="connsiteY3" fmla="*/ 194310 h 805465"/>
                  <a:gd name="connsiteX4" fmla="*/ 430530 w 648267"/>
                  <a:gd name="connsiteY4" fmla="*/ 802005 h 805465"/>
                  <a:gd name="connsiteX5" fmla="*/ 302895 w 648267"/>
                  <a:gd name="connsiteY5" fmla="*/ 739140 h 805465"/>
                  <a:gd name="connsiteX6" fmla="*/ 0 w 648267"/>
                  <a:gd name="connsiteY6" fmla="*/ 367665 h 805465"/>
                  <a:gd name="connsiteX7" fmla="*/ 25907 w 648267"/>
                  <a:gd name="connsiteY7" fmla="*/ 284226 h 805465"/>
                  <a:gd name="connsiteX8" fmla="*/ 124205 w 648267"/>
                  <a:gd name="connsiteY8" fmla="*/ 0 h 805465"/>
                  <a:gd name="connsiteX0" fmla="*/ 124205 w 648286"/>
                  <a:gd name="connsiteY0" fmla="*/ 0 h 834464"/>
                  <a:gd name="connsiteX1" fmla="*/ 373380 w 648286"/>
                  <a:gd name="connsiteY1" fmla="*/ 457200 h 834464"/>
                  <a:gd name="connsiteX2" fmla="*/ 468032 w 648286"/>
                  <a:gd name="connsiteY2" fmla="*/ 179685 h 834464"/>
                  <a:gd name="connsiteX3" fmla="*/ 648080 w 648286"/>
                  <a:gd name="connsiteY3" fmla="*/ 194310 h 834464"/>
                  <a:gd name="connsiteX4" fmla="*/ 445770 w 648286"/>
                  <a:gd name="connsiteY4" fmla="*/ 832485 h 834464"/>
                  <a:gd name="connsiteX5" fmla="*/ 302895 w 648286"/>
                  <a:gd name="connsiteY5" fmla="*/ 739140 h 834464"/>
                  <a:gd name="connsiteX6" fmla="*/ 0 w 648286"/>
                  <a:gd name="connsiteY6" fmla="*/ 367665 h 834464"/>
                  <a:gd name="connsiteX7" fmla="*/ 25907 w 648286"/>
                  <a:gd name="connsiteY7" fmla="*/ 284226 h 834464"/>
                  <a:gd name="connsiteX8" fmla="*/ 124205 w 648286"/>
                  <a:gd name="connsiteY8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73380 w 648286"/>
                  <a:gd name="connsiteY2" fmla="*/ 457200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73380 w 648286"/>
                  <a:gd name="connsiteY2" fmla="*/ 457200 h 834464"/>
                  <a:gd name="connsiteX3" fmla="*/ 386117 w 648286"/>
                  <a:gd name="connsiteY3" fmla="*/ 413999 h 834464"/>
                  <a:gd name="connsiteX4" fmla="*/ 468032 w 648286"/>
                  <a:gd name="connsiteY4" fmla="*/ 179685 h 834464"/>
                  <a:gd name="connsiteX5" fmla="*/ 648080 w 648286"/>
                  <a:gd name="connsiteY5" fmla="*/ 194310 h 834464"/>
                  <a:gd name="connsiteX6" fmla="*/ 445770 w 648286"/>
                  <a:gd name="connsiteY6" fmla="*/ 832485 h 834464"/>
                  <a:gd name="connsiteX7" fmla="*/ 302895 w 648286"/>
                  <a:gd name="connsiteY7" fmla="*/ 739140 h 834464"/>
                  <a:gd name="connsiteX8" fmla="*/ 0 w 648286"/>
                  <a:gd name="connsiteY8" fmla="*/ 367665 h 834464"/>
                  <a:gd name="connsiteX9" fmla="*/ 25907 w 648286"/>
                  <a:gd name="connsiteY9" fmla="*/ 284226 h 834464"/>
                  <a:gd name="connsiteX10" fmla="*/ 124205 w 648286"/>
                  <a:gd name="connsiteY10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30289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68032 w 648286"/>
                  <a:gd name="connsiteY3" fmla="*/ 17968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28384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48286"/>
                  <a:gd name="connsiteY0" fmla="*/ 0 h 834464"/>
                  <a:gd name="connsiteX1" fmla="*/ 353732 w 648286"/>
                  <a:gd name="connsiteY1" fmla="*/ 413999 h 834464"/>
                  <a:gd name="connsiteX2" fmla="*/ 386117 w 648286"/>
                  <a:gd name="connsiteY2" fmla="*/ 413999 h 834464"/>
                  <a:gd name="connsiteX3" fmla="*/ 424217 w 648286"/>
                  <a:gd name="connsiteY3" fmla="*/ 156825 h 834464"/>
                  <a:gd name="connsiteX4" fmla="*/ 648080 w 648286"/>
                  <a:gd name="connsiteY4" fmla="*/ 194310 h 834464"/>
                  <a:gd name="connsiteX5" fmla="*/ 445770 w 648286"/>
                  <a:gd name="connsiteY5" fmla="*/ 832485 h 834464"/>
                  <a:gd name="connsiteX6" fmla="*/ 283845 w 648286"/>
                  <a:gd name="connsiteY6" fmla="*/ 739140 h 834464"/>
                  <a:gd name="connsiteX7" fmla="*/ 0 w 648286"/>
                  <a:gd name="connsiteY7" fmla="*/ 367665 h 834464"/>
                  <a:gd name="connsiteX8" fmla="*/ 25907 w 648286"/>
                  <a:gd name="connsiteY8" fmla="*/ 284226 h 834464"/>
                  <a:gd name="connsiteX9" fmla="*/ 124205 w 648286"/>
                  <a:gd name="connsiteY9" fmla="*/ 0 h 834464"/>
                  <a:gd name="connsiteX0" fmla="*/ 124205 w 606455"/>
                  <a:gd name="connsiteY0" fmla="*/ 0 h 834464"/>
                  <a:gd name="connsiteX1" fmla="*/ 353732 w 606455"/>
                  <a:gd name="connsiteY1" fmla="*/ 413999 h 834464"/>
                  <a:gd name="connsiteX2" fmla="*/ 386117 w 606455"/>
                  <a:gd name="connsiteY2" fmla="*/ 413999 h 834464"/>
                  <a:gd name="connsiteX3" fmla="*/ 424217 w 606455"/>
                  <a:gd name="connsiteY3" fmla="*/ 156825 h 834464"/>
                  <a:gd name="connsiteX4" fmla="*/ 606170 w 606455"/>
                  <a:gd name="connsiteY4" fmla="*/ 194310 h 834464"/>
                  <a:gd name="connsiteX5" fmla="*/ 445770 w 606455"/>
                  <a:gd name="connsiteY5" fmla="*/ 832485 h 834464"/>
                  <a:gd name="connsiteX6" fmla="*/ 283845 w 606455"/>
                  <a:gd name="connsiteY6" fmla="*/ 739140 h 834464"/>
                  <a:gd name="connsiteX7" fmla="*/ 0 w 606455"/>
                  <a:gd name="connsiteY7" fmla="*/ 367665 h 834464"/>
                  <a:gd name="connsiteX8" fmla="*/ 25907 w 606455"/>
                  <a:gd name="connsiteY8" fmla="*/ 284226 h 834464"/>
                  <a:gd name="connsiteX9" fmla="*/ 124205 w 606455"/>
                  <a:gd name="connsiteY9" fmla="*/ 0 h 834464"/>
                  <a:gd name="connsiteX0" fmla="*/ 124205 w 606455"/>
                  <a:gd name="connsiteY0" fmla="*/ 0 h 834464"/>
                  <a:gd name="connsiteX1" fmla="*/ 353732 w 606455"/>
                  <a:gd name="connsiteY1" fmla="*/ 413999 h 834464"/>
                  <a:gd name="connsiteX2" fmla="*/ 374687 w 606455"/>
                  <a:gd name="connsiteY2" fmla="*/ 413999 h 834464"/>
                  <a:gd name="connsiteX3" fmla="*/ 424217 w 606455"/>
                  <a:gd name="connsiteY3" fmla="*/ 156825 h 834464"/>
                  <a:gd name="connsiteX4" fmla="*/ 606170 w 606455"/>
                  <a:gd name="connsiteY4" fmla="*/ 194310 h 834464"/>
                  <a:gd name="connsiteX5" fmla="*/ 445770 w 606455"/>
                  <a:gd name="connsiteY5" fmla="*/ 832485 h 834464"/>
                  <a:gd name="connsiteX6" fmla="*/ 283845 w 606455"/>
                  <a:gd name="connsiteY6" fmla="*/ 739140 h 834464"/>
                  <a:gd name="connsiteX7" fmla="*/ 0 w 606455"/>
                  <a:gd name="connsiteY7" fmla="*/ 367665 h 834464"/>
                  <a:gd name="connsiteX8" fmla="*/ 25907 w 606455"/>
                  <a:gd name="connsiteY8" fmla="*/ 284226 h 834464"/>
                  <a:gd name="connsiteX9" fmla="*/ 124205 w 606455"/>
                  <a:gd name="connsiteY9" fmla="*/ 0 h 834464"/>
                  <a:gd name="connsiteX0" fmla="*/ 124205 w 614057"/>
                  <a:gd name="connsiteY0" fmla="*/ 0 h 834464"/>
                  <a:gd name="connsiteX1" fmla="*/ 353732 w 614057"/>
                  <a:gd name="connsiteY1" fmla="*/ 413999 h 834464"/>
                  <a:gd name="connsiteX2" fmla="*/ 374687 w 614057"/>
                  <a:gd name="connsiteY2" fmla="*/ 413999 h 834464"/>
                  <a:gd name="connsiteX3" fmla="*/ 424217 w 614057"/>
                  <a:gd name="connsiteY3" fmla="*/ 156825 h 834464"/>
                  <a:gd name="connsiteX4" fmla="*/ 613790 w 614057"/>
                  <a:gd name="connsiteY4" fmla="*/ 118110 h 834464"/>
                  <a:gd name="connsiteX5" fmla="*/ 445770 w 614057"/>
                  <a:gd name="connsiteY5" fmla="*/ 832485 h 834464"/>
                  <a:gd name="connsiteX6" fmla="*/ 283845 w 614057"/>
                  <a:gd name="connsiteY6" fmla="*/ 739140 h 834464"/>
                  <a:gd name="connsiteX7" fmla="*/ 0 w 614057"/>
                  <a:gd name="connsiteY7" fmla="*/ 367665 h 834464"/>
                  <a:gd name="connsiteX8" fmla="*/ 25907 w 614057"/>
                  <a:gd name="connsiteY8" fmla="*/ 284226 h 834464"/>
                  <a:gd name="connsiteX9" fmla="*/ 124205 w 614057"/>
                  <a:gd name="connsiteY9" fmla="*/ 0 h 834464"/>
                  <a:gd name="connsiteX0" fmla="*/ 124205 w 614057"/>
                  <a:gd name="connsiteY0" fmla="*/ 0 h 834464"/>
                  <a:gd name="connsiteX1" fmla="*/ 353732 w 614057"/>
                  <a:gd name="connsiteY1" fmla="*/ 413999 h 834464"/>
                  <a:gd name="connsiteX2" fmla="*/ 374687 w 614057"/>
                  <a:gd name="connsiteY2" fmla="*/ 413999 h 834464"/>
                  <a:gd name="connsiteX3" fmla="*/ 439457 w 614057"/>
                  <a:gd name="connsiteY3" fmla="*/ 99675 h 834464"/>
                  <a:gd name="connsiteX4" fmla="*/ 613790 w 614057"/>
                  <a:gd name="connsiteY4" fmla="*/ 118110 h 834464"/>
                  <a:gd name="connsiteX5" fmla="*/ 445770 w 614057"/>
                  <a:gd name="connsiteY5" fmla="*/ 832485 h 834464"/>
                  <a:gd name="connsiteX6" fmla="*/ 283845 w 614057"/>
                  <a:gd name="connsiteY6" fmla="*/ 739140 h 834464"/>
                  <a:gd name="connsiteX7" fmla="*/ 0 w 614057"/>
                  <a:gd name="connsiteY7" fmla="*/ 367665 h 834464"/>
                  <a:gd name="connsiteX8" fmla="*/ 25907 w 614057"/>
                  <a:gd name="connsiteY8" fmla="*/ 284226 h 834464"/>
                  <a:gd name="connsiteX9" fmla="*/ 124205 w 614057"/>
                  <a:gd name="connsiteY9" fmla="*/ 0 h 834464"/>
                  <a:gd name="connsiteX0" fmla="*/ 154850 w 644702"/>
                  <a:gd name="connsiteY0" fmla="*/ 0 h 834464"/>
                  <a:gd name="connsiteX1" fmla="*/ 384377 w 644702"/>
                  <a:gd name="connsiteY1" fmla="*/ 413999 h 834464"/>
                  <a:gd name="connsiteX2" fmla="*/ 405332 w 644702"/>
                  <a:gd name="connsiteY2" fmla="*/ 413999 h 834464"/>
                  <a:gd name="connsiteX3" fmla="*/ 470102 w 644702"/>
                  <a:gd name="connsiteY3" fmla="*/ 99675 h 834464"/>
                  <a:gd name="connsiteX4" fmla="*/ 644435 w 644702"/>
                  <a:gd name="connsiteY4" fmla="*/ 118110 h 834464"/>
                  <a:gd name="connsiteX5" fmla="*/ 476415 w 644702"/>
                  <a:gd name="connsiteY5" fmla="*/ 832485 h 834464"/>
                  <a:gd name="connsiteX6" fmla="*/ 314490 w 644702"/>
                  <a:gd name="connsiteY6" fmla="*/ 739140 h 834464"/>
                  <a:gd name="connsiteX7" fmla="*/ 30645 w 644702"/>
                  <a:gd name="connsiteY7" fmla="*/ 367665 h 834464"/>
                  <a:gd name="connsiteX8" fmla="*/ 0 w 644702"/>
                  <a:gd name="connsiteY8" fmla="*/ 303076 h 834464"/>
                  <a:gd name="connsiteX9" fmla="*/ 154850 w 644702"/>
                  <a:gd name="connsiteY9" fmla="*/ 0 h 834464"/>
                  <a:gd name="connsiteX0" fmla="*/ 249873 w 739725"/>
                  <a:gd name="connsiteY0" fmla="*/ 0 h 834464"/>
                  <a:gd name="connsiteX1" fmla="*/ 479400 w 739725"/>
                  <a:gd name="connsiteY1" fmla="*/ 413999 h 834464"/>
                  <a:gd name="connsiteX2" fmla="*/ 500355 w 739725"/>
                  <a:gd name="connsiteY2" fmla="*/ 413999 h 834464"/>
                  <a:gd name="connsiteX3" fmla="*/ 565125 w 739725"/>
                  <a:gd name="connsiteY3" fmla="*/ 99675 h 834464"/>
                  <a:gd name="connsiteX4" fmla="*/ 739458 w 739725"/>
                  <a:gd name="connsiteY4" fmla="*/ 118110 h 834464"/>
                  <a:gd name="connsiteX5" fmla="*/ 571438 w 739725"/>
                  <a:gd name="connsiteY5" fmla="*/ 832485 h 834464"/>
                  <a:gd name="connsiteX6" fmla="*/ 409513 w 739725"/>
                  <a:gd name="connsiteY6" fmla="*/ 739140 h 834464"/>
                  <a:gd name="connsiteX7" fmla="*/ 0 w 739725"/>
                  <a:gd name="connsiteY7" fmla="*/ 480767 h 834464"/>
                  <a:gd name="connsiteX8" fmla="*/ 95023 w 739725"/>
                  <a:gd name="connsiteY8" fmla="*/ 303076 h 834464"/>
                  <a:gd name="connsiteX9" fmla="*/ 249873 w 739725"/>
                  <a:gd name="connsiteY9" fmla="*/ 0 h 834464"/>
                  <a:gd name="connsiteX0" fmla="*/ 80220 w 739725"/>
                  <a:gd name="connsiteY0" fmla="*/ 145380 h 734790"/>
                  <a:gd name="connsiteX1" fmla="*/ 479400 w 739725"/>
                  <a:gd name="connsiteY1" fmla="*/ 314325 h 734790"/>
                  <a:gd name="connsiteX2" fmla="*/ 500355 w 739725"/>
                  <a:gd name="connsiteY2" fmla="*/ 314325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91432 w 739725"/>
                  <a:gd name="connsiteY1" fmla="*/ 339458 h 734790"/>
                  <a:gd name="connsiteX2" fmla="*/ 500355 w 739725"/>
                  <a:gd name="connsiteY2" fmla="*/ 314325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91432 w 739725"/>
                  <a:gd name="connsiteY1" fmla="*/ 3394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80220 w 739725"/>
                  <a:gd name="connsiteY0" fmla="*/ 145380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9" fmla="*/ 80220 w 739725"/>
                  <a:gd name="connsiteY9" fmla="*/ 145380 h 734790"/>
                  <a:gd name="connsiteX0" fmla="*/ 95023 w 739725"/>
                  <a:gd name="connsiteY0" fmla="*/ 203402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95023 w 739725"/>
                  <a:gd name="connsiteY8" fmla="*/ 203402 h 734790"/>
                  <a:gd name="connsiteX0" fmla="*/ 189274 w 739725"/>
                  <a:gd name="connsiteY0" fmla="*/ 297654 h 734790"/>
                  <a:gd name="connsiteX1" fmla="*/ 378865 w 739725"/>
                  <a:gd name="connsiteY1" fmla="*/ 377158 h 734790"/>
                  <a:gd name="connsiteX2" fmla="*/ 525488 w 739725"/>
                  <a:gd name="connsiteY2" fmla="*/ 458843 h 734790"/>
                  <a:gd name="connsiteX3" fmla="*/ 565125 w 739725"/>
                  <a:gd name="connsiteY3" fmla="*/ 1 h 734790"/>
                  <a:gd name="connsiteX4" fmla="*/ 739458 w 739725"/>
                  <a:gd name="connsiteY4" fmla="*/ 18436 h 734790"/>
                  <a:gd name="connsiteX5" fmla="*/ 571438 w 739725"/>
                  <a:gd name="connsiteY5" fmla="*/ 732811 h 734790"/>
                  <a:gd name="connsiteX6" fmla="*/ 409513 w 739725"/>
                  <a:gd name="connsiteY6" fmla="*/ 639466 h 734790"/>
                  <a:gd name="connsiteX7" fmla="*/ 0 w 739725"/>
                  <a:gd name="connsiteY7" fmla="*/ 381093 h 734790"/>
                  <a:gd name="connsiteX8" fmla="*/ 189274 w 739725"/>
                  <a:gd name="connsiteY8" fmla="*/ 297654 h 734790"/>
                  <a:gd name="connsiteX0" fmla="*/ 57323 w 607774"/>
                  <a:gd name="connsiteY0" fmla="*/ 297654 h 734790"/>
                  <a:gd name="connsiteX1" fmla="*/ 246914 w 607774"/>
                  <a:gd name="connsiteY1" fmla="*/ 377158 h 734790"/>
                  <a:gd name="connsiteX2" fmla="*/ 393537 w 607774"/>
                  <a:gd name="connsiteY2" fmla="*/ 458843 h 734790"/>
                  <a:gd name="connsiteX3" fmla="*/ 433174 w 607774"/>
                  <a:gd name="connsiteY3" fmla="*/ 1 h 734790"/>
                  <a:gd name="connsiteX4" fmla="*/ 607507 w 607774"/>
                  <a:gd name="connsiteY4" fmla="*/ 18436 h 734790"/>
                  <a:gd name="connsiteX5" fmla="*/ 439487 w 607774"/>
                  <a:gd name="connsiteY5" fmla="*/ 732811 h 734790"/>
                  <a:gd name="connsiteX6" fmla="*/ 277562 w 607774"/>
                  <a:gd name="connsiteY6" fmla="*/ 639466 h 734790"/>
                  <a:gd name="connsiteX7" fmla="*/ 0 w 607774"/>
                  <a:gd name="connsiteY7" fmla="*/ 412510 h 734790"/>
                  <a:gd name="connsiteX8" fmla="*/ 57323 w 607774"/>
                  <a:gd name="connsiteY8" fmla="*/ 297654 h 734790"/>
                  <a:gd name="connsiteX0" fmla="*/ 57323 w 607774"/>
                  <a:gd name="connsiteY0" fmla="*/ 303937 h 741073"/>
                  <a:gd name="connsiteX1" fmla="*/ 246914 w 607774"/>
                  <a:gd name="connsiteY1" fmla="*/ 383441 h 741073"/>
                  <a:gd name="connsiteX2" fmla="*/ 393537 w 607774"/>
                  <a:gd name="connsiteY2" fmla="*/ 465126 h 741073"/>
                  <a:gd name="connsiteX3" fmla="*/ 514859 w 607774"/>
                  <a:gd name="connsiteY3" fmla="*/ 0 h 741073"/>
                  <a:gd name="connsiteX4" fmla="*/ 607507 w 607774"/>
                  <a:gd name="connsiteY4" fmla="*/ 24719 h 741073"/>
                  <a:gd name="connsiteX5" fmla="*/ 439487 w 607774"/>
                  <a:gd name="connsiteY5" fmla="*/ 739094 h 741073"/>
                  <a:gd name="connsiteX6" fmla="*/ 277562 w 607774"/>
                  <a:gd name="connsiteY6" fmla="*/ 645749 h 741073"/>
                  <a:gd name="connsiteX7" fmla="*/ 0 w 607774"/>
                  <a:gd name="connsiteY7" fmla="*/ 418793 h 741073"/>
                  <a:gd name="connsiteX8" fmla="*/ 57323 w 607774"/>
                  <a:gd name="connsiteY8" fmla="*/ 303937 h 741073"/>
                  <a:gd name="connsiteX0" fmla="*/ 57323 w 764707"/>
                  <a:gd name="connsiteY0" fmla="*/ 303937 h 742904"/>
                  <a:gd name="connsiteX1" fmla="*/ 246914 w 764707"/>
                  <a:gd name="connsiteY1" fmla="*/ 383441 h 742904"/>
                  <a:gd name="connsiteX2" fmla="*/ 393537 w 764707"/>
                  <a:gd name="connsiteY2" fmla="*/ 465126 h 742904"/>
                  <a:gd name="connsiteX3" fmla="*/ 514859 w 764707"/>
                  <a:gd name="connsiteY3" fmla="*/ 0 h 742904"/>
                  <a:gd name="connsiteX4" fmla="*/ 764592 w 764707"/>
                  <a:gd name="connsiteY4" fmla="*/ 709613 h 742904"/>
                  <a:gd name="connsiteX5" fmla="*/ 439487 w 764707"/>
                  <a:gd name="connsiteY5" fmla="*/ 739094 h 742904"/>
                  <a:gd name="connsiteX6" fmla="*/ 277562 w 764707"/>
                  <a:gd name="connsiteY6" fmla="*/ 645749 h 742904"/>
                  <a:gd name="connsiteX7" fmla="*/ 0 w 764707"/>
                  <a:gd name="connsiteY7" fmla="*/ 418793 h 742904"/>
                  <a:gd name="connsiteX8" fmla="*/ 57323 w 764707"/>
                  <a:gd name="connsiteY8" fmla="*/ 303937 h 742904"/>
                  <a:gd name="connsiteX0" fmla="*/ 57323 w 764707"/>
                  <a:gd name="connsiteY0" fmla="*/ 0 h 438964"/>
                  <a:gd name="connsiteX1" fmla="*/ 246914 w 764707"/>
                  <a:gd name="connsiteY1" fmla="*/ 79504 h 438964"/>
                  <a:gd name="connsiteX2" fmla="*/ 393537 w 764707"/>
                  <a:gd name="connsiteY2" fmla="*/ 161189 h 438964"/>
                  <a:gd name="connsiteX3" fmla="*/ 615393 w 764707"/>
                  <a:gd name="connsiteY3" fmla="*/ 305557 h 438964"/>
                  <a:gd name="connsiteX4" fmla="*/ 764592 w 764707"/>
                  <a:gd name="connsiteY4" fmla="*/ 405676 h 438964"/>
                  <a:gd name="connsiteX5" fmla="*/ 439487 w 764707"/>
                  <a:gd name="connsiteY5" fmla="*/ 435157 h 438964"/>
                  <a:gd name="connsiteX6" fmla="*/ 277562 w 764707"/>
                  <a:gd name="connsiteY6" fmla="*/ 341812 h 438964"/>
                  <a:gd name="connsiteX7" fmla="*/ 0 w 764707"/>
                  <a:gd name="connsiteY7" fmla="*/ 114856 h 438964"/>
                  <a:gd name="connsiteX8" fmla="*/ 57323 w 764707"/>
                  <a:gd name="connsiteY8" fmla="*/ 0 h 438964"/>
                  <a:gd name="connsiteX0" fmla="*/ 57323 w 764780"/>
                  <a:gd name="connsiteY0" fmla="*/ 0 h 517743"/>
                  <a:gd name="connsiteX1" fmla="*/ 246914 w 764780"/>
                  <a:gd name="connsiteY1" fmla="*/ 79504 h 517743"/>
                  <a:gd name="connsiteX2" fmla="*/ 393537 w 764780"/>
                  <a:gd name="connsiteY2" fmla="*/ 161189 h 517743"/>
                  <a:gd name="connsiteX3" fmla="*/ 615393 w 764780"/>
                  <a:gd name="connsiteY3" fmla="*/ 305557 h 517743"/>
                  <a:gd name="connsiteX4" fmla="*/ 764592 w 764780"/>
                  <a:gd name="connsiteY4" fmla="*/ 405676 h 517743"/>
                  <a:gd name="connsiteX5" fmla="*/ 546306 w 764780"/>
                  <a:gd name="connsiteY5" fmla="*/ 516842 h 517743"/>
                  <a:gd name="connsiteX6" fmla="*/ 277562 w 764780"/>
                  <a:gd name="connsiteY6" fmla="*/ 341812 h 517743"/>
                  <a:gd name="connsiteX7" fmla="*/ 0 w 764780"/>
                  <a:gd name="connsiteY7" fmla="*/ 114856 h 517743"/>
                  <a:gd name="connsiteX8" fmla="*/ 57323 w 764780"/>
                  <a:gd name="connsiteY8" fmla="*/ 0 h 517743"/>
                  <a:gd name="connsiteX0" fmla="*/ 57323 w 677017"/>
                  <a:gd name="connsiteY0" fmla="*/ 0 h 520649"/>
                  <a:gd name="connsiteX1" fmla="*/ 246914 w 677017"/>
                  <a:gd name="connsiteY1" fmla="*/ 79504 h 520649"/>
                  <a:gd name="connsiteX2" fmla="*/ 393537 w 677017"/>
                  <a:gd name="connsiteY2" fmla="*/ 161189 h 520649"/>
                  <a:gd name="connsiteX3" fmla="*/ 615393 w 677017"/>
                  <a:gd name="connsiteY3" fmla="*/ 305557 h 520649"/>
                  <a:gd name="connsiteX4" fmla="*/ 676624 w 677017"/>
                  <a:gd name="connsiteY4" fmla="*/ 487361 h 520649"/>
                  <a:gd name="connsiteX5" fmla="*/ 546306 w 677017"/>
                  <a:gd name="connsiteY5" fmla="*/ 516842 h 520649"/>
                  <a:gd name="connsiteX6" fmla="*/ 277562 w 677017"/>
                  <a:gd name="connsiteY6" fmla="*/ 341812 h 520649"/>
                  <a:gd name="connsiteX7" fmla="*/ 0 w 677017"/>
                  <a:gd name="connsiteY7" fmla="*/ 114856 h 520649"/>
                  <a:gd name="connsiteX8" fmla="*/ 57323 w 677017"/>
                  <a:gd name="connsiteY8" fmla="*/ 0 h 520649"/>
                  <a:gd name="connsiteX0" fmla="*/ 57323 w 677017"/>
                  <a:gd name="connsiteY0" fmla="*/ 0 h 520649"/>
                  <a:gd name="connsiteX1" fmla="*/ 246914 w 677017"/>
                  <a:gd name="connsiteY1" fmla="*/ 79504 h 520649"/>
                  <a:gd name="connsiteX2" fmla="*/ 393537 w 677017"/>
                  <a:gd name="connsiteY2" fmla="*/ 161189 h 520649"/>
                  <a:gd name="connsiteX3" fmla="*/ 590260 w 677017"/>
                  <a:gd name="connsiteY3" fmla="*/ 387242 h 520649"/>
                  <a:gd name="connsiteX4" fmla="*/ 676624 w 677017"/>
                  <a:gd name="connsiteY4" fmla="*/ 487361 h 520649"/>
                  <a:gd name="connsiteX5" fmla="*/ 546306 w 677017"/>
                  <a:gd name="connsiteY5" fmla="*/ 516842 h 520649"/>
                  <a:gd name="connsiteX6" fmla="*/ 277562 w 677017"/>
                  <a:gd name="connsiteY6" fmla="*/ 341812 h 520649"/>
                  <a:gd name="connsiteX7" fmla="*/ 0 w 677017"/>
                  <a:gd name="connsiteY7" fmla="*/ 114856 h 520649"/>
                  <a:gd name="connsiteX8" fmla="*/ 57323 w 677017"/>
                  <a:gd name="connsiteY8" fmla="*/ 0 h 520649"/>
                  <a:gd name="connsiteX0" fmla="*/ 57323 w 677017"/>
                  <a:gd name="connsiteY0" fmla="*/ 0 h 520649"/>
                  <a:gd name="connsiteX1" fmla="*/ 246914 w 677017"/>
                  <a:gd name="connsiteY1" fmla="*/ 79504 h 520649"/>
                  <a:gd name="connsiteX2" fmla="*/ 590260 w 677017"/>
                  <a:gd name="connsiteY2" fmla="*/ 387242 h 520649"/>
                  <a:gd name="connsiteX3" fmla="*/ 676624 w 677017"/>
                  <a:gd name="connsiteY3" fmla="*/ 487361 h 520649"/>
                  <a:gd name="connsiteX4" fmla="*/ 546306 w 677017"/>
                  <a:gd name="connsiteY4" fmla="*/ 516842 h 520649"/>
                  <a:gd name="connsiteX5" fmla="*/ 277562 w 677017"/>
                  <a:gd name="connsiteY5" fmla="*/ 341812 h 520649"/>
                  <a:gd name="connsiteX6" fmla="*/ 0 w 677017"/>
                  <a:gd name="connsiteY6" fmla="*/ 114856 h 520649"/>
                  <a:gd name="connsiteX7" fmla="*/ 57323 w 677017"/>
                  <a:gd name="connsiteY7" fmla="*/ 0 h 520649"/>
                  <a:gd name="connsiteX0" fmla="*/ 57323 w 590260"/>
                  <a:gd name="connsiteY0" fmla="*/ 0 h 517743"/>
                  <a:gd name="connsiteX1" fmla="*/ 246914 w 590260"/>
                  <a:gd name="connsiteY1" fmla="*/ 79504 h 517743"/>
                  <a:gd name="connsiteX2" fmla="*/ 590260 w 590260"/>
                  <a:gd name="connsiteY2" fmla="*/ 387242 h 517743"/>
                  <a:gd name="connsiteX3" fmla="*/ 546306 w 590260"/>
                  <a:gd name="connsiteY3" fmla="*/ 516842 h 517743"/>
                  <a:gd name="connsiteX4" fmla="*/ 277562 w 590260"/>
                  <a:gd name="connsiteY4" fmla="*/ 341812 h 517743"/>
                  <a:gd name="connsiteX5" fmla="*/ 0 w 590260"/>
                  <a:gd name="connsiteY5" fmla="*/ 114856 h 517743"/>
                  <a:gd name="connsiteX6" fmla="*/ 57323 w 590260"/>
                  <a:gd name="connsiteY6" fmla="*/ 0 h 517743"/>
                  <a:gd name="connsiteX0" fmla="*/ 57323 w 590260"/>
                  <a:gd name="connsiteY0" fmla="*/ 0 h 517743"/>
                  <a:gd name="connsiteX1" fmla="*/ 246914 w 590260"/>
                  <a:gd name="connsiteY1" fmla="*/ 79504 h 517743"/>
                  <a:gd name="connsiteX2" fmla="*/ 263969 w 590260"/>
                  <a:gd name="connsiteY2" fmla="*/ 115180 h 517743"/>
                  <a:gd name="connsiteX3" fmla="*/ 590260 w 590260"/>
                  <a:gd name="connsiteY3" fmla="*/ 387242 h 517743"/>
                  <a:gd name="connsiteX4" fmla="*/ 546306 w 590260"/>
                  <a:gd name="connsiteY4" fmla="*/ 516842 h 517743"/>
                  <a:gd name="connsiteX5" fmla="*/ 277562 w 590260"/>
                  <a:gd name="connsiteY5" fmla="*/ 341812 h 517743"/>
                  <a:gd name="connsiteX6" fmla="*/ 0 w 590260"/>
                  <a:gd name="connsiteY6" fmla="*/ 114856 h 517743"/>
                  <a:gd name="connsiteX7" fmla="*/ 57323 w 590260"/>
                  <a:gd name="connsiteY7" fmla="*/ 0 h 517743"/>
                  <a:gd name="connsiteX0" fmla="*/ 57323 w 590260"/>
                  <a:gd name="connsiteY0" fmla="*/ 0 h 517743"/>
                  <a:gd name="connsiteX1" fmla="*/ 246914 w 590260"/>
                  <a:gd name="connsiteY1" fmla="*/ 79504 h 517743"/>
                  <a:gd name="connsiteX2" fmla="*/ 263969 w 590260"/>
                  <a:gd name="connsiteY2" fmla="*/ 115180 h 517743"/>
                  <a:gd name="connsiteX3" fmla="*/ 590260 w 590260"/>
                  <a:gd name="connsiteY3" fmla="*/ 443793 h 517743"/>
                  <a:gd name="connsiteX4" fmla="*/ 546306 w 590260"/>
                  <a:gd name="connsiteY4" fmla="*/ 516842 h 517743"/>
                  <a:gd name="connsiteX5" fmla="*/ 277562 w 590260"/>
                  <a:gd name="connsiteY5" fmla="*/ 341812 h 517743"/>
                  <a:gd name="connsiteX6" fmla="*/ 0 w 590260"/>
                  <a:gd name="connsiteY6" fmla="*/ 114856 h 517743"/>
                  <a:gd name="connsiteX7" fmla="*/ 57323 w 590260"/>
                  <a:gd name="connsiteY7" fmla="*/ 0 h 517743"/>
                  <a:gd name="connsiteX0" fmla="*/ 57323 w 596573"/>
                  <a:gd name="connsiteY0" fmla="*/ 0 h 580310"/>
                  <a:gd name="connsiteX1" fmla="*/ 246914 w 596573"/>
                  <a:gd name="connsiteY1" fmla="*/ 79504 h 580310"/>
                  <a:gd name="connsiteX2" fmla="*/ 263969 w 596573"/>
                  <a:gd name="connsiteY2" fmla="*/ 115180 h 580310"/>
                  <a:gd name="connsiteX3" fmla="*/ 590260 w 596573"/>
                  <a:gd name="connsiteY3" fmla="*/ 443793 h 580310"/>
                  <a:gd name="connsiteX4" fmla="*/ 596573 w 596573"/>
                  <a:gd name="connsiteY4" fmla="*/ 579677 h 580310"/>
                  <a:gd name="connsiteX5" fmla="*/ 277562 w 596573"/>
                  <a:gd name="connsiteY5" fmla="*/ 341812 h 580310"/>
                  <a:gd name="connsiteX6" fmla="*/ 0 w 596573"/>
                  <a:gd name="connsiteY6" fmla="*/ 114856 h 580310"/>
                  <a:gd name="connsiteX7" fmla="*/ 57323 w 596573"/>
                  <a:gd name="connsiteY7" fmla="*/ 0 h 580310"/>
                  <a:gd name="connsiteX0" fmla="*/ 57323 w 653094"/>
                  <a:gd name="connsiteY0" fmla="*/ 0 h 580310"/>
                  <a:gd name="connsiteX1" fmla="*/ 246914 w 653094"/>
                  <a:gd name="connsiteY1" fmla="*/ 79504 h 580310"/>
                  <a:gd name="connsiteX2" fmla="*/ 263969 w 653094"/>
                  <a:gd name="connsiteY2" fmla="*/ 115180 h 580310"/>
                  <a:gd name="connsiteX3" fmla="*/ 653094 w 653094"/>
                  <a:gd name="connsiteY3" fmla="*/ 525477 h 580310"/>
                  <a:gd name="connsiteX4" fmla="*/ 596573 w 653094"/>
                  <a:gd name="connsiteY4" fmla="*/ 579677 h 580310"/>
                  <a:gd name="connsiteX5" fmla="*/ 277562 w 653094"/>
                  <a:gd name="connsiteY5" fmla="*/ 341812 h 580310"/>
                  <a:gd name="connsiteX6" fmla="*/ 0 w 653094"/>
                  <a:gd name="connsiteY6" fmla="*/ 114856 h 580310"/>
                  <a:gd name="connsiteX7" fmla="*/ 57323 w 653094"/>
                  <a:gd name="connsiteY7" fmla="*/ 0 h 5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094" h="580310">
                    <a:moveTo>
                      <a:pt x="57323" y="0"/>
                    </a:moveTo>
                    <a:lnTo>
                      <a:pt x="246914" y="79504"/>
                    </a:lnTo>
                    <a:cubicBezTo>
                      <a:pt x="282402" y="93465"/>
                      <a:pt x="206745" y="63890"/>
                      <a:pt x="263969" y="115180"/>
                    </a:cubicBezTo>
                    <a:cubicBezTo>
                      <a:pt x="321193" y="166470"/>
                      <a:pt x="607085" y="453297"/>
                      <a:pt x="653094" y="525477"/>
                    </a:cubicBezTo>
                    <a:lnTo>
                      <a:pt x="596573" y="579677"/>
                    </a:lnTo>
                    <a:cubicBezTo>
                      <a:pt x="564442" y="593012"/>
                      <a:pt x="306899" y="391913"/>
                      <a:pt x="277562" y="341812"/>
                    </a:cubicBezTo>
                    <a:lnTo>
                      <a:pt x="0" y="114856"/>
                    </a:lnTo>
                    <a:lnTo>
                      <a:pt x="573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9FB4F24C-3BE6-4F27-8487-E7C4365A1105}"/>
                </a:ext>
              </a:extLst>
            </p:cNvPr>
            <p:cNvGrpSpPr/>
            <p:nvPr/>
          </p:nvGrpSpPr>
          <p:grpSpPr>
            <a:xfrm>
              <a:off x="10959157" y="6067138"/>
              <a:ext cx="522699" cy="837701"/>
              <a:chOff x="1469357" y="3963169"/>
              <a:chExt cx="1338472" cy="2145095"/>
            </a:xfrm>
          </p:grpSpPr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E0FF2CCC-8C05-4B5F-B96D-18CE7465EEFF}"/>
                  </a:ext>
                </a:extLst>
              </p:cNvPr>
              <p:cNvGrpSpPr/>
              <p:nvPr/>
            </p:nvGrpSpPr>
            <p:grpSpPr>
              <a:xfrm>
                <a:off x="1469357" y="3963169"/>
                <a:ext cx="1338472" cy="1298926"/>
                <a:chOff x="2795510" y="2362400"/>
                <a:chExt cx="1975865" cy="1917485"/>
              </a:xfrm>
            </p:grpSpPr>
            <p:sp>
              <p:nvSpPr>
                <p:cNvPr id="311" name="자유형: 도형 310">
                  <a:extLst>
                    <a:ext uri="{FF2B5EF4-FFF2-40B4-BE49-F238E27FC236}">
                      <a16:creationId xmlns:a16="http://schemas.microsoft.com/office/drawing/2014/main" id="{535666C4-C48A-4FE6-84A5-76D86E89E91F}"/>
                    </a:ext>
                  </a:extLst>
                </p:cNvPr>
                <p:cNvSpPr/>
                <p:nvPr/>
              </p:nvSpPr>
              <p:spPr>
                <a:xfrm rot="8100000">
                  <a:off x="2795510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자유형: 도형 311">
                  <a:extLst>
                    <a:ext uri="{FF2B5EF4-FFF2-40B4-BE49-F238E27FC236}">
                      <a16:creationId xmlns:a16="http://schemas.microsoft.com/office/drawing/2014/main" id="{800FD302-5671-454C-948F-08A24DB12C57}"/>
                    </a:ext>
                  </a:extLst>
                </p:cNvPr>
                <p:cNvSpPr/>
                <p:nvPr/>
              </p:nvSpPr>
              <p:spPr>
                <a:xfrm rot="13500000" flipH="1">
                  <a:off x="2998489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216A94B-DCA3-4840-93F6-6B957F35A3EF}"/>
                  </a:ext>
                </a:extLst>
              </p:cNvPr>
              <p:cNvGrpSpPr/>
              <p:nvPr/>
            </p:nvGrpSpPr>
            <p:grpSpPr>
              <a:xfrm>
                <a:off x="1944467" y="4732011"/>
                <a:ext cx="390405" cy="1376253"/>
                <a:chOff x="1190448" y="4908314"/>
                <a:chExt cx="340393" cy="1199950"/>
              </a:xfrm>
              <a:solidFill>
                <a:schemeClr val="accent6"/>
              </a:solidFill>
            </p:grpSpPr>
            <p:sp>
              <p:nvSpPr>
                <p:cNvPr id="308" name="사각형: 둥근 모서리 307">
                  <a:extLst>
                    <a:ext uri="{FF2B5EF4-FFF2-40B4-BE49-F238E27FC236}">
                      <a16:creationId xmlns:a16="http://schemas.microsoft.com/office/drawing/2014/main" id="{0650E760-BA04-4F36-BB54-0A56E343AA0F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사각형: 둥근 모서리 308">
                  <a:extLst>
                    <a:ext uri="{FF2B5EF4-FFF2-40B4-BE49-F238E27FC236}">
                      <a16:creationId xmlns:a16="http://schemas.microsoft.com/office/drawing/2014/main" id="{C939022C-C83A-401A-A9C5-758E5FC00362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사각형: 둥근 모서리 309">
                  <a:extLst>
                    <a:ext uri="{FF2B5EF4-FFF2-40B4-BE49-F238E27FC236}">
                      <a16:creationId xmlns:a16="http://schemas.microsoft.com/office/drawing/2014/main" id="{BF85E54B-B0BD-49F7-854A-2408E5086353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475258C2-6280-4373-A664-CB3BF6332E20}"/>
                </a:ext>
              </a:extLst>
            </p:cNvPr>
            <p:cNvGrpSpPr/>
            <p:nvPr/>
          </p:nvGrpSpPr>
          <p:grpSpPr>
            <a:xfrm>
              <a:off x="2494336" y="6067138"/>
              <a:ext cx="522699" cy="837701"/>
              <a:chOff x="1469357" y="3963169"/>
              <a:chExt cx="1338472" cy="2145095"/>
            </a:xfrm>
          </p:grpSpPr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id="{871F1D0A-D6AA-4ED7-9497-2FB8260BD1B8}"/>
                  </a:ext>
                </a:extLst>
              </p:cNvPr>
              <p:cNvGrpSpPr/>
              <p:nvPr/>
            </p:nvGrpSpPr>
            <p:grpSpPr>
              <a:xfrm>
                <a:off x="1469357" y="3963169"/>
                <a:ext cx="1338472" cy="1298926"/>
                <a:chOff x="2795510" y="2362400"/>
                <a:chExt cx="1975865" cy="1917485"/>
              </a:xfrm>
            </p:grpSpPr>
            <p:sp>
              <p:nvSpPr>
                <p:cNvPr id="319" name="자유형: 도형 318">
                  <a:extLst>
                    <a:ext uri="{FF2B5EF4-FFF2-40B4-BE49-F238E27FC236}">
                      <a16:creationId xmlns:a16="http://schemas.microsoft.com/office/drawing/2014/main" id="{4F66096A-217B-4657-A084-06218A868BB2}"/>
                    </a:ext>
                  </a:extLst>
                </p:cNvPr>
                <p:cNvSpPr/>
                <p:nvPr/>
              </p:nvSpPr>
              <p:spPr>
                <a:xfrm rot="8100000">
                  <a:off x="2795510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4037F702-AE28-42CB-BC26-CB787F647F92}"/>
                    </a:ext>
                  </a:extLst>
                </p:cNvPr>
                <p:cNvSpPr/>
                <p:nvPr/>
              </p:nvSpPr>
              <p:spPr>
                <a:xfrm rot="13500000" flipH="1">
                  <a:off x="2998489" y="2362400"/>
                  <a:ext cx="1628287" cy="1917485"/>
                </a:xfrm>
                <a:custGeom>
                  <a:avLst/>
                  <a:gdLst>
                    <a:gd name="connsiteX0" fmla="*/ 0 w 1628287"/>
                    <a:gd name="connsiteY0" fmla="*/ 1628287 h 1917485"/>
                    <a:gd name="connsiteX1" fmla="*/ 1628287 w 1628287"/>
                    <a:gd name="connsiteY1" fmla="*/ 0 h 1917485"/>
                    <a:gd name="connsiteX2" fmla="*/ 1586916 w 1628287"/>
                    <a:gd name="connsiteY2" fmla="*/ 356352 h 1917485"/>
                    <a:gd name="connsiteX3" fmla="*/ 1569640 w 1628287"/>
                    <a:gd name="connsiteY3" fmla="*/ 802778 h 1917485"/>
                    <a:gd name="connsiteX4" fmla="*/ 648908 w 1628287"/>
                    <a:gd name="connsiteY4" fmla="*/ 1917485 h 1917485"/>
                    <a:gd name="connsiteX5" fmla="*/ 32108 w 1628287"/>
                    <a:gd name="connsiteY5" fmla="*/ 1657188 h 1917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8287" h="1917485">
                      <a:moveTo>
                        <a:pt x="0" y="1628287"/>
                      </a:moveTo>
                      <a:lnTo>
                        <a:pt x="1628287" y="0"/>
                      </a:lnTo>
                      <a:lnTo>
                        <a:pt x="1586916" y="356352"/>
                      </a:lnTo>
                      <a:cubicBezTo>
                        <a:pt x="1575399" y="505161"/>
                        <a:pt x="1569640" y="653969"/>
                        <a:pt x="1569640" y="802778"/>
                      </a:cubicBezTo>
                      <a:cubicBezTo>
                        <a:pt x="1569640" y="1257720"/>
                        <a:pt x="1103850" y="1917485"/>
                        <a:pt x="648908" y="1917485"/>
                      </a:cubicBezTo>
                      <a:cubicBezTo>
                        <a:pt x="449871" y="1917485"/>
                        <a:pt x="193064" y="1789139"/>
                        <a:pt x="32108" y="1657188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1423CB40-A892-4E16-9429-7EF18FF9BFF3}"/>
                  </a:ext>
                </a:extLst>
              </p:cNvPr>
              <p:cNvGrpSpPr/>
              <p:nvPr/>
            </p:nvGrpSpPr>
            <p:grpSpPr>
              <a:xfrm>
                <a:off x="1944467" y="4732011"/>
                <a:ext cx="390405" cy="1376253"/>
                <a:chOff x="1190448" y="4908314"/>
                <a:chExt cx="340393" cy="1199950"/>
              </a:xfrm>
              <a:solidFill>
                <a:schemeClr val="accent6"/>
              </a:solidFill>
            </p:grpSpPr>
            <p:sp>
              <p:nvSpPr>
                <p:cNvPr id="316" name="사각형: 둥근 모서리 315">
                  <a:extLst>
                    <a:ext uri="{FF2B5EF4-FFF2-40B4-BE49-F238E27FC236}">
                      <a16:creationId xmlns:a16="http://schemas.microsoft.com/office/drawing/2014/main" id="{1C2CA5F1-35B7-436A-A4AE-EB55B6F0C984}"/>
                    </a:ext>
                  </a:extLst>
                </p:cNvPr>
                <p:cNvSpPr/>
                <p:nvPr/>
              </p:nvSpPr>
              <p:spPr>
                <a:xfrm>
                  <a:off x="1284846" y="4908314"/>
                  <a:ext cx="51194" cy="119995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7" name="사각형: 둥근 모서리 316">
                  <a:extLst>
                    <a:ext uri="{FF2B5EF4-FFF2-40B4-BE49-F238E27FC236}">
                      <a16:creationId xmlns:a16="http://schemas.microsoft.com/office/drawing/2014/main" id="{98361770-5C34-469C-9D74-9789460100D4}"/>
                    </a:ext>
                  </a:extLst>
                </p:cNvPr>
                <p:cNvSpPr/>
                <p:nvPr/>
              </p:nvSpPr>
              <p:spPr>
                <a:xfrm rot="2700000">
                  <a:off x="1379244" y="4864051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" name="사각형: 둥근 모서리 317">
                  <a:extLst>
                    <a:ext uri="{FF2B5EF4-FFF2-40B4-BE49-F238E27FC236}">
                      <a16:creationId xmlns:a16="http://schemas.microsoft.com/office/drawing/2014/main" id="{862B3CC2-E571-4C9B-958B-F61D9F2F42BF}"/>
                    </a:ext>
                  </a:extLst>
                </p:cNvPr>
                <p:cNvSpPr/>
                <p:nvPr/>
              </p:nvSpPr>
              <p:spPr>
                <a:xfrm rot="18900000">
                  <a:off x="1190448" y="4971248"/>
                  <a:ext cx="51194" cy="252000"/>
                </a:xfrm>
                <a:prstGeom prst="roundRect">
                  <a:avLst>
                    <a:gd name="adj" fmla="val 4333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4186216" y="2553753"/>
            <a:ext cx="38226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66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감사합니다</a:t>
            </a:r>
            <a:endParaRPr lang="ko-KR" altLang="en-US" sz="6600" b="1" spc="-151" dirty="0">
              <a:solidFill>
                <a:schemeClr val="tx1">
                  <a:lumMod val="65000"/>
                  <a:lumOff val="35000"/>
                </a:schemeClr>
              </a:solidFill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24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D26B7FC-9AC2-4A6E-9CED-CF7F3E8D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3693">
            <a:off x="1210331" y="2637554"/>
            <a:ext cx="6200245" cy="2790729"/>
          </a:xfrm>
          <a:prstGeom prst="rect">
            <a:avLst/>
          </a:prstGeom>
        </p:spPr>
      </p:pic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1 .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아이디어 선정 동기 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B3B1456-6876-4082-A6EA-86FBB83B069F}"/>
              </a:ext>
            </a:extLst>
          </p:cNvPr>
          <p:cNvGraphicFramePr>
            <a:graphicFrameLocks noGrp="1"/>
          </p:cNvGraphicFramePr>
          <p:nvPr/>
        </p:nvGraphicFramePr>
        <p:xfrm>
          <a:off x="12782923" y="3070417"/>
          <a:ext cx="11017249" cy="2639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3154">
                  <a:extLst>
                    <a:ext uri="{9D8B030D-6E8A-4147-A177-3AD203B41FA5}">
                      <a16:colId xmlns:a16="http://schemas.microsoft.com/office/drawing/2014/main" val="3179013322"/>
                    </a:ext>
                  </a:extLst>
                </a:gridCol>
                <a:gridCol w="1861365">
                  <a:extLst>
                    <a:ext uri="{9D8B030D-6E8A-4147-A177-3AD203B41FA5}">
                      <a16:colId xmlns:a16="http://schemas.microsoft.com/office/drawing/2014/main" val="3304905745"/>
                    </a:ext>
                  </a:extLst>
                </a:gridCol>
                <a:gridCol w="1861365">
                  <a:extLst>
                    <a:ext uri="{9D8B030D-6E8A-4147-A177-3AD203B41FA5}">
                      <a16:colId xmlns:a16="http://schemas.microsoft.com/office/drawing/2014/main" val="1605331546"/>
                    </a:ext>
                  </a:extLst>
                </a:gridCol>
                <a:gridCol w="1861365">
                  <a:extLst>
                    <a:ext uri="{9D8B030D-6E8A-4147-A177-3AD203B41FA5}">
                      <a16:colId xmlns:a16="http://schemas.microsoft.com/office/drawing/2014/main" val="927962546"/>
                    </a:ext>
                  </a:extLst>
                </a:gridCol>
              </a:tblGrid>
              <a:tr h="3299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Article1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article2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article3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article4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136651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Social Enterprise Success Factors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136265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Development of various experience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44737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Social Enterprise Success Factors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440647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Development of various experience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05321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Social Enterprise Success Factors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312861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Development of various experience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90594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TOTAL</a:t>
                      </a:r>
                      <a:endParaRPr lang="ko-KR" altLang="en-US" sz="14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3,250</a:t>
                      </a:r>
                      <a:endParaRPr lang="ko-KR" altLang="en-US" sz="14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15,890</a:t>
                      </a:r>
                      <a:endParaRPr lang="ko-KR" altLang="en-US" sz="14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260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0120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EFA6BD-0BD3-4385-9A76-A1EAD36A5A08}"/>
              </a:ext>
            </a:extLst>
          </p:cNvPr>
          <p:cNvGrpSpPr/>
          <p:nvPr/>
        </p:nvGrpSpPr>
        <p:grpSpPr>
          <a:xfrm>
            <a:off x="587377" y="1229032"/>
            <a:ext cx="5508622" cy="454987"/>
            <a:chOff x="587377" y="1229032"/>
            <a:chExt cx="5508622" cy="45498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BFDB6F0-C1CD-4F99-B457-F6F685CD66DA}"/>
                </a:ext>
              </a:extLst>
            </p:cNvPr>
            <p:cNvGrpSpPr/>
            <p:nvPr/>
          </p:nvGrpSpPr>
          <p:grpSpPr>
            <a:xfrm>
              <a:off x="587377" y="1229032"/>
              <a:ext cx="5508622" cy="454987"/>
              <a:chOff x="587377" y="1229033"/>
              <a:chExt cx="5508622" cy="34447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66C0B16-3750-46C8-9E60-A2BC14F69E2C}"/>
                  </a:ext>
                </a:extLst>
              </p:cNvPr>
              <p:cNvSpPr/>
              <p:nvPr/>
            </p:nvSpPr>
            <p:spPr>
              <a:xfrm>
                <a:off x="587377" y="1229033"/>
                <a:ext cx="428624" cy="34447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</a:t>
                </a:r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7379B8A-76CF-4723-8E3F-B85E364008DA}"/>
                  </a:ext>
                </a:extLst>
              </p:cNvPr>
              <p:cNvSpPr/>
              <p:nvPr/>
            </p:nvSpPr>
            <p:spPr>
              <a:xfrm>
                <a:off x="1016000" y="1229033"/>
                <a:ext cx="5079999" cy="344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C39740-F69F-4D83-A8F6-772DB3DE369F}"/>
                </a:ext>
              </a:extLst>
            </p:cNvPr>
            <p:cNvSpPr/>
            <p:nvPr/>
          </p:nvSpPr>
          <p:spPr>
            <a:xfrm>
              <a:off x="1013679" y="1256470"/>
              <a:ext cx="2547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춘천시내 대중교통에 대한 불만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3CB3745-FA69-479D-9536-22D38917AD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98" b="20391"/>
          <a:stretch/>
        </p:blipFill>
        <p:spPr>
          <a:xfrm rot="20992281">
            <a:off x="4216216" y="2225390"/>
            <a:ext cx="6590480" cy="2875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11CAB7-8984-4534-9E00-194AAD7D9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98" y="1812993"/>
            <a:ext cx="9446002" cy="47289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A3C7C2-06B1-4ACF-91BA-8B720251A2B1}"/>
              </a:ext>
            </a:extLst>
          </p:cNvPr>
          <p:cNvSpPr/>
          <p:nvPr/>
        </p:nvSpPr>
        <p:spPr>
          <a:xfrm>
            <a:off x="0" y="0"/>
            <a:ext cx="12419463" cy="6868687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F4B236-978B-4CF8-B614-4E4696A90EF9}"/>
              </a:ext>
            </a:extLst>
          </p:cNvPr>
          <p:cNvSpPr txBox="1"/>
          <p:nvPr/>
        </p:nvSpPr>
        <p:spPr>
          <a:xfrm>
            <a:off x="651556" y="3263477"/>
            <a:ext cx="11116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50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년만의 </a:t>
            </a:r>
            <a:r>
              <a:rPr lang="ko-KR" altLang="en-US" sz="4000" dirty="0">
                <a:solidFill>
                  <a:srgbClr val="92D05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버스노선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개편</a:t>
            </a:r>
            <a:r>
              <a:rPr lang="en-US" altLang="ko-KR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정작 시민들의 </a:t>
            </a:r>
            <a:r>
              <a:rPr lang="ko-KR" altLang="en-US" sz="40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불만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초래</a:t>
            </a:r>
          </a:p>
        </p:txBody>
      </p:sp>
    </p:spTree>
    <p:extLst>
      <p:ext uri="{BB962C8B-B14F-4D97-AF65-F5344CB8AC3E}">
        <p14:creationId xmlns:p14="http://schemas.microsoft.com/office/powerpoint/2010/main" val="341954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26A660C9-99A3-44BD-B340-447816DEA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7404078"/>
              </p:ext>
            </p:extLst>
          </p:nvPr>
        </p:nvGraphicFramePr>
        <p:xfrm>
          <a:off x="2527718" y="1711457"/>
          <a:ext cx="7647282" cy="49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1 .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아이디어 선정 동기 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B3B1456-6876-4082-A6EA-86FBB83B069F}"/>
              </a:ext>
            </a:extLst>
          </p:cNvPr>
          <p:cNvGraphicFramePr>
            <a:graphicFrameLocks noGrp="1"/>
          </p:cNvGraphicFramePr>
          <p:nvPr/>
        </p:nvGraphicFramePr>
        <p:xfrm>
          <a:off x="12782923" y="3070417"/>
          <a:ext cx="11017249" cy="2639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3154">
                  <a:extLst>
                    <a:ext uri="{9D8B030D-6E8A-4147-A177-3AD203B41FA5}">
                      <a16:colId xmlns:a16="http://schemas.microsoft.com/office/drawing/2014/main" val="3179013322"/>
                    </a:ext>
                  </a:extLst>
                </a:gridCol>
                <a:gridCol w="1861365">
                  <a:extLst>
                    <a:ext uri="{9D8B030D-6E8A-4147-A177-3AD203B41FA5}">
                      <a16:colId xmlns:a16="http://schemas.microsoft.com/office/drawing/2014/main" val="3304905745"/>
                    </a:ext>
                  </a:extLst>
                </a:gridCol>
                <a:gridCol w="1861365">
                  <a:extLst>
                    <a:ext uri="{9D8B030D-6E8A-4147-A177-3AD203B41FA5}">
                      <a16:colId xmlns:a16="http://schemas.microsoft.com/office/drawing/2014/main" val="1605331546"/>
                    </a:ext>
                  </a:extLst>
                </a:gridCol>
                <a:gridCol w="1861365">
                  <a:extLst>
                    <a:ext uri="{9D8B030D-6E8A-4147-A177-3AD203B41FA5}">
                      <a16:colId xmlns:a16="http://schemas.microsoft.com/office/drawing/2014/main" val="927962546"/>
                    </a:ext>
                  </a:extLst>
                </a:gridCol>
              </a:tblGrid>
              <a:tr h="3299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Article1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article2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article3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article4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136651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Social Enterprise Success Factors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136265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Development of various experience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44737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Social Enterprise Success Factors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440647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Development of various experience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05321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Social Enterprise Success Factors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312861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Development of various experience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325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1,589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</a:t>
                      </a:r>
                      <a:endParaRPr lang="ko-KR" altLang="en-US" sz="12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90594"/>
                  </a:ext>
                </a:extLst>
              </a:tr>
              <a:tr h="32998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TOTAL</a:t>
                      </a:r>
                      <a:endParaRPr lang="ko-KR" altLang="en-US" sz="14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3,250</a:t>
                      </a:r>
                      <a:endParaRPr lang="ko-KR" altLang="en-US" sz="14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15,890</a:t>
                      </a:r>
                      <a:endParaRPr lang="ko-KR" altLang="en-US" sz="14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260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0120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EFA6BD-0BD3-4385-9A76-A1EAD36A5A08}"/>
              </a:ext>
            </a:extLst>
          </p:cNvPr>
          <p:cNvGrpSpPr/>
          <p:nvPr/>
        </p:nvGrpSpPr>
        <p:grpSpPr>
          <a:xfrm>
            <a:off x="587377" y="1229032"/>
            <a:ext cx="5508622" cy="454987"/>
            <a:chOff x="587377" y="1229032"/>
            <a:chExt cx="5508622" cy="45498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BFDB6F0-C1CD-4F99-B457-F6F685CD66DA}"/>
                </a:ext>
              </a:extLst>
            </p:cNvPr>
            <p:cNvGrpSpPr/>
            <p:nvPr/>
          </p:nvGrpSpPr>
          <p:grpSpPr>
            <a:xfrm>
              <a:off x="587377" y="1229032"/>
              <a:ext cx="5508622" cy="454987"/>
              <a:chOff x="587377" y="1229033"/>
              <a:chExt cx="5508622" cy="34447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66C0B16-3750-46C8-9E60-A2BC14F69E2C}"/>
                  </a:ext>
                </a:extLst>
              </p:cNvPr>
              <p:cNvSpPr/>
              <p:nvPr/>
            </p:nvSpPr>
            <p:spPr>
              <a:xfrm>
                <a:off x="587377" y="1229033"/>
                <a:ext cx="428624" cy="34447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7379B8A-76CF-4723-8E3F-B85E364008DA}"/>
                  </a:ext>
                </a:extLst>
              </p:cNvPr>
              <p:cNvSpPr/>
              <p:nvPr/>
            </p:nvSpPr>
            <p:spPr>
              <a:xfrm>
                <a:off x="1016000" y="1229033"/>
                <a:ext cx="5079999" cy="344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C39740-F69F-4D83-A8F6-772DB3DE369F}"/>
                </a:ext>
              </a:extLst>
            </p:cNvPr>
            <p:cNvSpPr/>
            <p:nvPr/>
          </p:nvSpPr>
          <p:spPr>
            <a:xfrm>
              <a:off x="1013679" y="1256470"/>
              <a:ext cx="27631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코로나로 인한 </a:t>
              </a:r>
              <a:r>
                <a:rPr lang="ko-KR" altLang="en-US" sz="2000" b="1" spc="-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언택트</a:t>
              </a:r>
              <a:r>
                <a:rPr lang="ko-KR" altLang="en-US" sz="2000" b="1" spc="-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관심도 증가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8D08B05-E59B-4AED-8735-14FD2E35A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032"/>
          <a:stretch/>
        </p:blipFill>
        <p:spPr>
          <a:xfrm rot="21293296">
            <a:off x="523501" y="2370101"/>
            <a:ext cx="10932020" cy="15208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3E285F-66AA-4219-96C5-85BDC2DB42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4694"/>
          <a:stretch/>
        </p:blipFill>
        <p:spPr>
          <a:xfrm rot="412586">
            <a:off x="2449525" y="3274145"/>
            <a:ext cx="9186666" cy="14581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9EB0BB-C45D-4B89-AE41-0675686F0D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11065" b="86747"/>
          <a:stretch/>
        </p:blipFill>
        <p:spPr>
          <a:xfrm rot="21286389">
            <a:off x="1344574" y="4080044"/>
            <a:ext cx="9971723" cy="1372410"/>
          </a:xfrm>
          <a:prstGeom prst="rect">
            <a:avLst/>
          </a:prstGeom>
          <a:solidFill>
            <a:srgbClr val="DBEEF4"/>
          </a:solidFill>
        </p:spPr>
      </p:pic>
    </p:spTree>
    <p:extLst>
      <p:ext uri="{BB962C8B-B14F-4D97-AF65-F5344CB8AC3E}">
        <p14:creationId xmlns:p14="http://schemas.microsoft.com/office/powerpoint/2010/main" val="182262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시계이(가) 표시된 사진&#10;&#10;자동 생성된 설명">
            <a:extLst>
              <a:ext uri="{FF2B5EF4-FFF2-40B4-BE49-F238E27FC236}">
                <a16:creationId xmlns:a16="http://schemas.microsoft.com/office/drawing/2014/main" id="{071411E4-0007-402D-9438-D81B8939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52" y="3334726"/>
            <a:ext cx="2644430" cy="26444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763590-36B5-4CF8-898A-DD0884A449F3}"/>
              </a:ext>
            </a:extLst>
          </p:cNvPr>
          <p:cNvSpPr/>
          <p:nvPr/>
        </p:nvSpPr>
        <p:spPr>
          <a:xfrm>
            <a:off x="572278" y="180834"/>
            <a:ext cx="40403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아이디어 내용 및 특성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D6FD91-9729-482E-AD03-A537F861F97E}"/>
              </a:ext>
            </a:extLst>
          </p:cNvPr>
          <p:cNvSpPr/>
          <p:nvPr/>
        </p:nvSpPr>
        <p:spPr>
          <a:xfrm>
            <a:off x="124613" y="2318216"/>
            <a:ext cx="638263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모바일 앱 연동 </a:t>
            </a:r>
            <a:r>
              <a:rPr lang="ko-KR" altLang="en-US" sz="3200" dirty="0">
                <a:solidFill>
                  <a:srgbClr val="4BACC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 전기 자전거 사업</a:t>
            </a:r>
            <a:endParaRPr lang="en-US" altLang="ko-KR" sz="5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5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5400" b="1" dirty="0" err="1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달려청춘</a:t>
            </a:r>
            <a:r>
              <a:rPr lang="en-US" altLang="ko-KR" sz="5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</a:p>
          <a:p>
            <a:pPr algn="ctr"/>
            <a:endParaRPr lang="en-US" altLang="ko-KR" sz="36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자전거 타기 좋은 도시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춘천의 </a:t>
            </a:r>
            <a:r>
              <a:rPr lang="ko-KR" altLang="en-US" sz="2400" dirty="0">
                <a:solidFill>
                  <a:srgbClr val="9BBB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관광 활성화와 교통문제 보완을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위해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 내 모범음식점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관광명소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pPr algn="ctr"/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인구밀집 지역 등을 정류장으로 개설하여 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 보완 및 지역 부가가치 창출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456B32-B737-4E7F-888F-A7745A39DF99}"/>
              </a:ext>
            </a:extLst>
          </p:cNvPr>
          <p:cNvSpPr txBox="1"/>
          <p:nvPr/>
        </p:nvSpPr>
        <p:spPr>
          <a:xfrm>
            <a:off x="6432552" y="5570791"/>
            <a:ext cx="2644431" cy="338554"/>
          </a:xfrm>
          <a:prstGeom prst="rect">
            <a:avLst/>
          </a:prstGeom>
          <a:solidFill>
            <a:srgbClr val="C7E3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 기부금액</a:t>
            </a:r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651,178,800</a:t>
            </a:r>
            <a:r>
              <a:rPr lang="ko-KR" altLang="en-US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96FBD6-F004-45A4-A625-B16825A1F047}"/>
              </a:ext>
            </a:extLst>
          </p:cNvPr>
          <p:cNvGrpSpPr/>
          <p:nvPr/>
        </p:nvGrpSpPr>
        <p:grpSpPr>
          <a:xfrm>
            <a:off x="5328803" y="1628537"/>
            <a:ext cx="4876800" cy="4876800"/>
            <a:chOff x="7066387" y="1623002"/>
            <a:chExt cx="4876800" cy="4876800"/>
          </a:xfrm>
        </p:grpSpPr>
        <p:pic>
          <p:nvPicPr>
            <p:cNvPr id="33" name="Picture 2" descr="Smartphone | Free Icon">
              <a:extLst>
                <a:ext uri="{FF2B5EF4-FFF2-40B4-BE49-F238E27FC236}">
                  <a16:creationId xmlns:a16="http://schemas.microsoft.com/office/drawing/2014/main" id="{81376F08-8C0B-494D-8CFE-2A47569AA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6387" y="1623002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180A04-6DAC-40D2-8065-8125BDBBBABB}"/>
                </a:ext>
              </a:extLst>
            </p:cNvPr>
            <p:cNvSpPr txBox="1"/>
            <p:nvPr/>
          </p:nvSpPr>
          <p:spPr>
            <a:xfrm>
              <a:off x="8486536" y="2093263"/>
              <a:ext cx="17068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atin typeface="210 멋진어느날 R" panose="02020603020101020101" pitchFamily="18" charset="-127"/>
                  <a:ea typeface="210 멋진어느날 R" panose="02020603020101020101" pitchFamily="18" charset="-127"/>
                </a:rPr>
                <a:t>달려</a:t>
              </a:r>
              <a:r>
                <a:rPr lang="en-US" altLang="ko-KR" sz="5400" b="1" dirty="0">
                  <a:latin typeface="210 멋진어느날 R" panose="02020603020101020101" pitchFamily="18" charset="-127"/>
                  <a:ea typeface="210 멋진어느날 R" panose="02020603020101020101" pitchFamily="18" charset="-127"/>
                </a:rPr>
                <a:t> </a:t>
              </a:r>
            </a:p>
            <a:p>
              <a:r>
                <a:rPr lang="en-US" altLang="ko-KR" sz="5400" b="1" dirty="0">
                  <a:latin typeface="210 멋진어느날 R" panose="02020603020101020101" pitchFamily="18" charset="-127"/>
                  <a:ea typeface="210 멋진어느날 R" panose="02020603020101020101" pitchFamily="18" charset="-127"/>
                </a:rPr>
                <a:t>   </a:t>
              </a:r>
              <a:r>
                <a:rPr lang="ko-KR" altLang="en-US" sz="5400" b="1" dirty="0">
                  <a:latin typeface="210 멋진어느날 R" panose="02020603020101020101" pitchFamily="18" charset="-127"/>
                  <a:ea typeface="210 멋진어느날 R" panose="02020603020101020101" pitchFamily="18" charset="-127"/>
                </a:rPr>
                <a:t>청춘</a:t>
              </a:r>
            </a:p>
          </p:txBody>
        </p:sp>
        <p:pic>
          <p:nvPicPr>
            <p:cNvPr id="37" name="그림 36" descr="그리기, 창문이(가) 표시된 사진&#10;&#10;자동 생성된 설명">
              <a:extLst>
                <a:ext uri="{FF2B5EF4-FFF2-40B4-BE49-F238E27FC236}">
                  <a16:creationId xmlns:a16="http://schemas.microsoft.com/office/drawing/2014/main" id="{5337921D-91F8-473A-B305-D9A66237B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542" y="4007101"/>
              <a:ext cx="1777754" cy="1777754"/>
            </a:xfrm>
            <a:prstGeom prst="rect">
              <a:avLst/>
            </a:prstGeom>
          </p:spPr>
        </p:pic>
        <p:pic>
          <p:nvPicPr>
            <p:cNvPr id="41" name="그림 40" descr="그리기이(가) 표시된 사진&#10;&#10;자동 생성된 설명">
              <a:extLst>
                <a:ext uri="{FF2B5EF4-FFF2-40B4-BE49-F238E27FC236}">
                  <a16:creationId xmlns:a16="http://schemas.microsoft.com/office/drawing/2014/main" id="{7C3DD0FB-4854-4EB7-9A38-FD41179F7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3129" y="2179785"/>
              <a:ext cx="641437" cy="86760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A09E3F-BD43-48F7-B01F-A151D566953F}"/>
                </a:ext>
              </a:extLst>
            </p:cNvPr>
            <p:cNvSpPr txBox="1"/>
            <p:nvPr/>
          </p:nvSpPr>
          <p:spPr>
            <a:xfrm>
              <a:off x="10116806" y="2708832"/>
              <a:ext cx="951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26348C"/>
                  </a:solidFill>
                </a:rPr>
                <a:t>춘천시</a:t>
              </a:r>
              <a:endParaRPr lang="en-US" altLang="ko-KR" sz="1200" dirty="0">
                <a:solidFill>
                  <a:srgbClr val="26348C"/>
                </a:solidFill>
              </a:endParaRPr>
            </a:p>
            <a:p>
              <a:r>
                <a:rPr lang="en-US" altLang="ko-KR" sz="400" dirty="0">
                  <a:solidFill>
                    <a:srgbClr val="26348C"/>
                  </a:solidFill>
                </a:rPr>
                <a:t>City of </a:t>
              </a:r>
              <a:r>
                <a:rPr lang="en-US" altLang="ko-KR" sz="400" dirty="0" err="1">
                  <a:solidFill>
                    <a:srgbClr val="26348C"/>
                  </a:solidFill>
                </a:rPr>
                <a:t>ChunCheon</a:t>
              </a:r>
              <a:endParaRPr lang="ko-KR" altLang="en-US" sz="400" dirty="0">
                <a:solidFill>
                  <a:srgbClr val="26348C"/>
                </a:solidFill>
              </a:endParaRPr>
            </a:p>
          </p:txBody>
        </p:sp>
      </p:grpSp>
      <p:pic>
        <p:nvPicPr>
          <p:cNvPr id="48" name="Picture 2" descr="Smartphone | Free Icon">
            <a:extLst>
              <a:ext uri="{FF2B5EF4-FFF2-40B4-BE49-F238E27FC236}">
                <a16:creationId xmlns:a16="http://schemas.microsoft.com/office/drawing/2014/main" id="{79535003-7A27-4152-B44D-43B76E95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015" y="162853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2F5C1C6-7FB5-4A07-933B-EFEC10400D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78"/>
          <a:stretch/>
        </p:blipFill>
        <p:spPr>
          <a:xfrm>
            <a:off x="9583572" y="2185319"/>
            <a:ext cx="2329033" cy="379383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36E312D-C6A6-4687-B3EE-4850387029BC}"/>
              </a:ext>
            </a:extLst>
          </p:cNvPr>
          <p:cNvSpPr txBox="1"/>
          <p:nvPr/>
        </p:nvSpPr>
        <p:spPr>
          <a:xfrm>
            <a:off x="10712193" y="3334726"/>
            <a:ext cx="1240016" cy="523220"/>
          </a:xfrm>
          <a:prstGeom prst="rect">
            <a:avLst/>
          </a:prstGeom>
          <a:solidFill>
            <a:srgbClr val="000000">
              <a:alpha val="4705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</a:rPr>
              <a:t>관광명소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</a:rPr>
              <a:t>모범음식점</a:t>
            </a:r>
          </a:p>
        </p:txBody>
      </p:sp>
    </p:spTree>
    <p:extLst>
      <p:ext uri="{BB962C8B-B14F-4D97-AF65-F5344CB8AC3E}">
        <p14:creationId xmlns:p14="http://schemas.microsoft.com/office/powerpoint/2010/main" val="175236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0F824E59-FF3A-45A6-8C6A-2C32C6369286}"/>
              </a:ext>
            </a:extLst>
          </p:cNvPr>
          <p:cNvGrpSpPr/>
          <p:nvPr/>
        </p:nvGrpSpPr>
        <p:grpSpPr>
          <a:xfrm>
            <a:off x="4773553" y="4132983"/>
            <a:ext cx="1698923" cy="1648015"/>
            <a:chOff x="5139949" y="2690676"/>
            <a:chExt cx="828620" cy="775219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2FA1BBC7-DFC0-435B-8C81-D26A6411BF39}"/>
                </a:ext>
              </a:extLst>
            </p:cNvPr>
            <p:cNvSpPr/>
            <p:nvPr/>
          </p:nvSpPr>
          <p:spPr>
            <a:xfrm>
              <a:off x="5166650" y="2690676"/>
              <a:ext cx="775219" cy="7752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9F5FFAA-04EC-49F9-B267-DAEFBB8FBF54}"/>
                </a:ext>
              </a:extLst>
            </p:cNvPr>
            <p:cNvSpPr txBox="1"/>
            <p:nvPr/>
          </p:nvSpPr>
          <p:spPr>
            <a:xfrm>
              <a:off x="5139949" y="2916048"/>
              <a:ext cx="828620" cy="30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관광객 수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798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만명</a:t>
              </a: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분석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0F9363-31C9-4233-B39F-2B0C7775E99F}"/>
              </a:ext>
            </a:extLst>
          </p:cNvPr>
          <p:cNvSpPr/>
          <p:nvPr/>
        </p:nvSpPr>
        <p:spPr>
          <a:xfrm>
            <a:off x="3012736" y="1160149"/>
            <a:ext cx="6029244" cy="479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대전 </a:t>
            </a:r>
            <a:r>
              <a:rPr lang="ko-KR" altLang="en-US" sz="2400" b="1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타슈</a:t>
            </a:r>
            <a:r>
              <a:rPr lang="ko-KR" altLang="en-US" sz="2400" b="1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데이터를 활용한  춘천시 자전거 수요 예측 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69AF536-DB22-4389-8988-4492F2418E6C}"/>
              </a:ext>
            </a:extLst>
          </p:cNvPr>
          <p:cNvGrpSpPr/>
          <p:nvPr/>
        </p:nvGrpSpPr>
        <p:grpSpPr>
          <a:xfrm>
            <a:off x="264738" y="2069479"/>
            <a:ext cx="2799752" cy="3953003"/>
            <a:chOff x="2546076" y="483690"/>
            <a:chExt cx="4613385" cy="6008979"/>
          </a:xfrm>
          <a:effectLst/>
        </p:grpSpPr>
        <p:sp>
          <p:nvSpPr>
            <p:cNvPr id="102" name="자유형 97">
              <a:extLst>
                <a:ext uri="{FF2B5EF4-FFF2-40B4-BE49-F238E27FC236}">
                  <a16:creationId xmlns:a16="http://schemas.microsoft.com/office/drawing/2014/main" id="{BE69D6CC-8364-4E3A-BB0D-545CB77FBFFA}"/>
                </a:ext>
              </a:extLst>
            </p:cNvPr>
            <p:cNvSpPr/>
            <p:nvPr/>
          </p:nvSpPr>
          <p:spPr>
            <a:xfrm>
              <a:off x="3785299" y="814308"/>
              <a:ext cx="1301276" cy="1767735"/>
            </a:xfrm>
            <a:custGeom>
              <a:avLst/>
              <a:gdLst>
                <a:gd name="connsiteX0" fmla="*/ 622727 w 1301276"/>
                <a:gd name="connsiteY0" fmla="*/ 2418 h 1767735"/>
                <a:gd name="connsiteX1" fmla="*/ 632887 w 1301276"/>
                <a:gd name="connsiteY1" fmla="*/ 63378 h 1767735"/>
                <a:gd name="connsiteX2" fmla="*/ 691307 w 1301276"/>
                <a:gd name="connsiteY2" fmla="*/ 78618 h 1767735"/>
                <a:gd name="connsiteX3" fmla="*/ 724327 w 1301276"/>
                <a:gd name="connsiteY3" fmla="*/ 172598 h 1767735"/>
                <a:gd name="connsiteX4" fmla="*/ 810687 w 1301276"/>
                <a:gd name="connsiteY4" fmla="*/ 147198 h 1767735"/>
                <a:gd name="connsiteX5" fmla="*/ 790367 w 1301276"/>
                <a:gd name="connsiteY5" fmla="*/ 220858 h 1767735"/>
                <a:gd name="connsiteX6" fmla="*/ 843707 w 1301276"/>
                <a:gd name="connsiteY6" fmla="*/ 241178 h 1767735"/>
                <a:gd name="connsiteX7" fmla="*/ 950387 w 1301276"/>
                <a:gd name="connsiteY7" fmla="*/ 228478 h 1767735"/>
                <a:gd name="connsiteX8" fmla="*/ 958007 w 1301276"/>
                <a:gd name="connsiteY8" fmla="*/ 363098 h 1767735"/>
                <a:gd name="connsiteX9" fmla="*/ 1041827 w 1301276"/>
                <a:gd name="connsiteY9" fmla="*/ 406278 h 1767735"/>
                <a:gd name="connsiteX10" fmla="*/ 1046907 w 1301276"/>
                <a:gd name="connsiteY10" fmla="*/ 451998 h 1767735"/>
                <a:gd name="connsiteX11" fmla="*/ 1105327 w 1301276"/>
                <a:gd name="connsiteY11" fmla="*/ 492638 h 1767735"/>
                <a:gd name="connsiteX12" fmla="*/ 1059607 w 1301276"/>
                <a:gd name="connsiteY12" fmla="*/ 563758 h 1767735"/>
                <a:gd name="connsiteX13" fmla="*/ 998647 w 1301276"/>
                <a:gd name="connsiteY13" fmla="*/ 604398 h 1767735"/>
                <a:gd name="connsiteX14" fmla="*/ 996107 w 1301276"/>
                <a:gd name="connsiteY14" fmla="*/ 665358 h 1767735"/>
                <a:gd name="connsiteX15" fmla="*/ 1026587 w 1301276"/>
                <a:gd name="connsiteY15" fmla="*/ 688218 h 1767735"/>
                <a:gd name="connsiteX16" fmla="*/ 970707 w 1301276"/>
                <a:gd name="connsiteY16" fmla="*/ 749178 h 1767735"/>
                <a:gd name="connsiteX17" fmla="*/ 1021507 w 1301276"/>
                <a:gd name="connsiteY17" fmla="*/ 751718 h 1767735"/>
                <a:gd name="connsiteX18" fmla="*/ 1011347 w 1301276"/>
                <a:gd name="connsiteY18" fmla="*/ 858398 h 1767735"/>
                <a:gd name="connsiteX19" fmla="*/ 1069767 w 1301276"/>
                <a:gd name="connsiteY19" fmla="*/ 840618 h 1767735"/>
                <a:gd name="connsiteX20" fmla="*/ 1161207 w 1301276"/>
                <a:gd name="connsiteY20" fmla="*/ 921898 h 1767735"/>
                <a:gd name="connsiteX21" fmla="*/ 1298367 w 1301276"/>
                <a:gd name="connsiteY21" fmla="*/ 980318 h 1767735"/>
                <a:gd name="connsiteX22" fmla="*/ 1250107 w 1301276"/>
                <a:gd name="connsiteY22" fmla="*/ 1003178 h 1767735"/>
                <a:gd name="connsiteX23" fmla="*/ 1194227 w 1301276"/>
                <a:gd name="connsiteY23" fmla="*/ 1043818 h 1767735"/>
                <a:gd name="connsiteX24" fmla="*/ 1239947 w 1301276"/>
                <a:gd name="connsiteY24" fmla="*/ 1107318 h 1767735"/>
                <a:gd name="connsiteX25" fmla="*/ 1191687 w 1301276"/>
                <a:gd name="connsiteY25" fmla="*/ 1221618 h 1767735"/>
                <a:gd name="connsiteX26" fmla="*/ 1184067 w 1301276"/>
                <a:gd name="connsiteY26" fmla="*/ 1310518 h 1767735"/>
                <a:gd name="connsiteX27" fmla="*/ 1196767 w 1301276"/>
                <a:gd name="connsiteY27" fmla="*/ 1351158 h 1767735"/>
                <a:gd name="connsiteX28" fmla="*/ 1158667 w 1301276"/>
                <a:gd name="connsiteY28" fmla="*/ 1358778 h 1767735"/>
                <a:gd name="connsiteX29" fmla="*/ 1145967 w 1301276"/>
                <a:gd name="connsiteY29" fmla="*/ 1450218 h 1767735"/>
                <a:gd name="connsiteX30" fmla="*/ 1120567 w 1301276"/>
                <a:gd name="connsiteY30" fmla="*/ 1511178 h 1767735"/>
                <a:gd name="connsiteX31" fmla="*/ 1046907 w 1301276"/>
                <a:gd name="connsiteY31" fmla="*/ 1470538 h 1767735"/>
                <a:gd name="connsiteX32" fmla="*/ 1026587 w 1301276"/>
                <a:gd name="connsiteY32" fmla="*/ 1539118 h 1767735"/>
                <a:gd name="connsiteX33" fmla="*/ 950387 w 1301276"/>
                <a:gd name="connsiteY33" fmla="*/ 1607698 h 1767735"/>
                <a:gd name="connsiteX34" fmla="*/ 891967 w 1301276"/>
                <a:gd name="connsiteY34" fmla="*/ 1587378 h 1767735"/>
                <a:gd name="connsiteX35" fmla="*/ 831007 w 1301276"/>
                <a:gd name="connsiteY35" fmla="*/ 1640718 h 1767735"/>
                <a:gd name="connsiteX36" fmla="*/ 777667 w 1301276"/>
                <a:gd name="connsiteY36" fmla="*/ 1645798 h 1767735"/>
                <a:gd name="connsiteX37" fmla="*/ 747187 w 1301276"/>
                <a:gd name="connsiteY37" fmla="*/ 1719458 h 1767735"/>
                <a:gd name="connsiteX38" fmla="*/ 673527 w 1301276"/>
                <a:gd name="connsiteY38" fmla="*/ 1716918 h 1767735"/>
                <a:gd name="connsiteX39" fmla="*/ 686227 w 1301276"/>
                <a:gd name="connsiteY39" fmla="*/ 1767718 h 1767735"/>
                <a:gd name="connsiteX40" fmla="*/ 566847 w 1301276"/>
                <a:gd name="connsiteY40" fmla="*/ 1721998 h 1767735"/>
                <a:gd name="connsiteX41" fmla="*/ 541447 w 1301276"/>
                <a:gd name="connsiteY41" fmla="*/ 1671198 h 1767735"/>
                <a:gd name="connsiteX42" fmla="*/ 477947 w 1301276"/>
                <a:gd name="connsiteY42" fmla="*/ 1709298 h 1767735"/>
                <a:gd name="connsiteX43" fmla="*/ 361107 w 1301276"/>
                <a:gd name="connsiteY43" fmla="*/ 1711838 h 1767735"/>
                <a:gd name="connsiteX44" fmla="*/ 277287 w 1301276"/>
                <a:gd name="connsiteY44" fmla="*/ 1696598 h 1767735"/>
                <a:gd name="connsiteX45" fmla="*/ 229027 w 1301276"/>
                <a:gd name="connsiteY45" fmla="*/ 1671198 h 1767735"/>
                <a:gd name="connsiteX46" fmla="*/ 226487 w 1301276"/>
                <a:gd name="connsiteY46" fmla="*/ 1617858 h 1767735"/>
                <a:gd name="connsiteX47" fmla="*/ 168067 w 1301276"/>
                <a:gd name="connsiteY47" fmla="*/ 1587378 h 1767735"/>
                <a:gd name="connsiteX48" fmla="*/ 218867 w 1301276"/>
                <a:gd name="connsiteY48" fmla="*/ 1567058 h 1767735"/>
                <a:gd name="connsiteX49" fmla="*/ 117267 w 1301276"/>
                <a:gd name="connsiteY49" fmla="*/ 1518798 h 1767735"/>
                <a:gd name="connsiteX50" fmla="*/ 162987 w 1301276"/>
                <a:gd name="connsiteY50" fmla="*/ 1498478 h 1767735"/>
                <a:gd name="connsiteX51" fmla="*/ 165527 w 1301276"/>
                <a:gd name="connsiteY51" fmla="*/ 1432438 h 1767735"/>
                <a:gd name="connsiteX52" fmla="*/ 229027 w 1301276"/>
                <a:gd name="connsiteY52" fmla="*/ 1417198 h 1767735"/>
                <a:gd name="connsiteX53" fmla="*/ 213787 w 1301276"/>
                <a:gd name="connsiteY53" fmla="*/ 1353698 h 1767735"/>
                <a:gd name="connsiteX54" fmla="*/ 122347 w 1301276"/>
                <a:gd name="connsiteY54" fmla="*/ 1401958 h 1767735"/>
                <a:gd name="connsiteX55" fmla="*/ 89327 w 1301276"/>
                <a:gd name="connsiteY55" fmla="*/ 1427358 h 1767735"/>
                <a:gd name="connsiteX56" fmla="*/ 63927 w 1301276"/>
                <a:gd name="connsiteY56" fmla="*/ 1381638 h 1767735"/>
                <a:gd name="connsiteX57" fmla="*/ 86787 w 1301276"/>
                <a:gd name="connsiteY57" fmla="*/ 1335918 h 1767735"/>
                <a:gd name="connsiteX58" fmla="*/ 74087 w 1301276"/>
                <a:gd name="connsiteY58" fmla="*/ 1269878 h 1767735"/>
                <a:gd name="connsiteX59" fmla="*/ 147747 w 1301276"/>
                <a:gd name="connsiteY59" fmla="*/ 1277498 h 1767735"/>
                <a:gd name="connsiteX60" fmla="*/ 201087 w 1301276"/>
                <a:gd name="connsiteY60" fmla="*/ 1292738 h 1767735"/>
                <a:gd name="connsiteX61" fmla="*/ 216327 w 1301276"/>
                <a:gd name="connsiteY61" fmla="*/ 1244478 h 1767735"/>
                <a:gd name="connsiteX62" fmla="*/ 267127 w 1301276"/>
                <a:gd name="connsiteY62" fmla="*/ 1257178 h 1767735"/>
                <a:gd name="connsiteX63" fmla="*/ 264587 w 1301276"/>
                <a:gd name="connsiteY63" fmla="*/ 1206378 h 1767735"/>
                <a:gd name="connsiteX64" fmla="*/ 162987 w 1301276"/>
                <a:gd name="connsiteY64" fmla="*/ 1201298 h 1767735"/>
                <a:gd name="connsiteX65" fmla="*/ 124887 w 1301276"/>
                <a:gd name="connsiteY65" fmla="*/ 1165738 h 1767735"/>
                <a:gd name="connsiteX66" fmla="*/ 135047 w 1301276"/>
                <a:gd name="connsiteY66" fmla="*/ 1114938 h 1767735"/>
                <a:gd name="connsiteX67" fmla="*/ 102027 w 1301276"/>
                <a:gd name="connsiteY67" fmla="*/ 1092078 h 1767735"/>
                <a:gd name="connsiteX68" fmla="*/ 66467 w 1301276"/>
                <a:gd name="connsiteY68" fmla="*/ 1041278 h 1767735"/>
                <a:gd name="connsiteX69" fmla="*/ 30907 w 1301276"/>
                <a:gd name="connsiteY69" fmla="*/ 1031118 h 1767735"/>
                <a:gd name="connsiteX70" fmla="*/ 63927 w 1301276"/>
                <a:gd name="connsiteY70" fmla="*/ 1013338 h 1767735"/>
                <a:gd name="connsiteX71" fmla="*/ 46147 w 1301276"/>
                <a:gd name="connsiteY71" fmla="*/ 967618 h 1767735"/>
                <a:gd name="connsiteX72" fmla="*/ 94407 w 1301276"/>
                <a:gd name="connsiteY72" fmla="*/ 947298 h 1767735"/>
                <a:gd name="connsiteX73" fmla="*/ 43607 w 1301276"/>
                <a:gd name="connsiteY73" fmla="*/ 919358 h 1767735"/>
                <a:gd name="connsiteX74" fmla="*/ 53767 w 1301276"/>
                <a:gd name="connsiteY74" fmla="*/ 876178 h 1767735"/>
                <a:gd name="connsiteX75" fmla="*/ 43607 w 1301276"/>
                <a:gd name="connsiteY75" fmla="*/ 820298 h 1767735"/>
                <a:gd name="connsiteX76" fmla="*/ 427 w 1301276"/>
                <a:gd name="connsiteY76" fmla="*/ 822838 h 1767735"/>
                <a:gd name="connsiteX77" fmla="*/ 20747 w 1301276"/>
                <a:gd name="connsiteY77" fmla="*/ 782198 h 1767735"/>
                <a:gd name="connsiteX78" fmla="*/ 8047 w 1301276"/>
                <a:gd name="connsiteY78" fmla="*/ 733938 h 1767735"/>
                <a:gd name="connsiteX79" fmla="*/ 15667 w 1301276"/>
                <a:gd name="connsiteY79" fmla="*/ 665358 h 1767735"/>
                <a:gd name="connsiteX80" fmla="*/ 8047 w 1301276"/>
                <a:gd name="connsiteY80" fmla="*/ 591698 h 1767735"/>
                <a:gd name="connsiteX81" fmla="*/ 76627 w 1301276"/>
                <a:gd name="connsiteY81" fmla="*/ 614558 h 1767735"/>
                <a:gd name="connsiteX82" fmla="*/ 152827 w 1301276"/>
                <a:gd name="connsiteY82" fmla="*/ 558678 h 1767735"/>
                <a:gd name="connsiteX83" fmla="*/ 178227 w 1301276"/>
                <a:gd name="connsiteY83" fmla="*/ 487558 h 1767735"/>
                <a:gd name="connsiteX84" fmla="*/ 180767 w 1301276"/>
                <a:gd name="connsiteY84" fmla="*/ 416438 h 1767735"/>
                <a:gd name="connsiteX85" fmla="*/ 180767 w 1301276"/>
                <a:gd name="connsiteY85" fmla="*/ 375798 h 1767735"/>
                <a:gd name="connsiteX86" fmla="*/ 256967 w 1301276"/>
                <a:gd name="connsiteY86" fmla="*/ 342778 h 1767735"/>
                <a:gd name="connsiteX87" fmla="*/ 335707 w 1301276"/>
                <a:gd name="connsiteY87" fmla="*/ 294518 h 1767735"/>
                <a:gd name="connsiteX88" fmla="*/ 381427 w 1301276"/>
                <a:gd name="connsiteY88" fmla="*/ 261498 h 1767735"/>
                <a:gd name="connsiteX89" fmla="*/ 396667 w 1301276"/>
                <a:gd name="connsiteY89" fmla="*/ 203078 h 1767735"/>
                <a:gd name="connsiteX90" fmla="*/ 500807 w 1301276"/>
                <a:gd name="connsiteY90" fmla="*/ 154818 h 1767735"/>
                <a:gd name="connsiteX91" fmla="*/ 521127 w 1301276"/>
                <a:gd name="connsiteY91" fmla="*/ 65918 h 1767735"/>
                <a:gd name="connsiteX92" fmla="*/ 569387 w 1301276"/>
                <a:gd name="connsiteY92" fmla="*/ 17658 h 1767735"/>
                <a:gd name="connsiteX93" fmla="*/ 622727 w 1301276"/>
                <a:gd name="connsiteY93" fmla="*/ 2418 h 176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301276" h="1767735">
                  <a:moveTo>
                    <a:pt x="622727" y="2418"/>
                  </a:moveTo>
                  <a:cubicBezTo>
                    <a:pt x="633310" y="10038"/>
                    <a:pt x="621457" y="50678"/>
                    <a:pt x="632887" y="63378"/>
                  </a:cubicBezTo>
                  <a:cubicBezTo>
                    <a:pt x="644317" y="76078"/>
                    <a:pt x="676067" y="60415"/>
                    <a:pt x="691307" y="78618"/>
                  </a:cubicBezTo>
                  <a:cubicBezTo>
                    <a:pt x="706547" y="96821"/>
                    <a:pt x="704430" y="161168"/>
                    <a:pt x="724327" y="172598"/>
                  </a:cubicBezTo>
                  <a:cubicBezTo>
                    <a:pt x="744224" y="184028"/>
                    <a:pt x="799680" y="139155"/>
                    <a:pt x="810687" y="147198"/>
                  </a:cubicBezTo>
                  <a:cubicBezTo>
                    <a:pt x="821694" y="155241"/>
                    <a:pt x="784864" y="205195"/>
                    <a:pt x="790367" y="220858"/>
                  </a:cubicBezTo>
                  <a:cubicBezTo>
                    <a:pt x="795870" y="236521"/>
                    <a:pt x="817037" y="239908"/>
                    <a:pt x="843707" y="241178"/>
                  </a:cubicBezTo>
                  <a:cubicBezTo>
                    <a:pt x="870377" y="242448"/>
                    <a:pt x="931337" y="208158"/>
                    <a:pt x="950387" y="228478"/>
                  </a:cubicBezTo>
                  <a:cubicBezTo>
                    <a:pt x="969437" y="248798"/>
                    <a:pt x="942767" y="333465"/>
                    <a:pt x="958007" y="363098"/>
                  </a:cubicBezTo>
                  <a:cubicBezTo>
                    <a:pt x="973247" y="392731"/>
                    <a:pt x="1027010" y="391461"/>
                    <a:pt x="1041827" y="406278"/>
                  </a:cubicBezTo>
                  <a:cubicBezTo>
                    <a:pt x="1056644" y="421095"/>
                    <a:pt x="1036324" y="437605"/>
                    <a:pt x="1046907" y="451998"/>
                  </a:cubicBezTo>
                  <a:cubicBezTo>
                    <a:pt x="1057490" y="466391"/>
                    <a:pt x="1103210" y="474011"/>
                    <a:pt x="1105327" y="492638"/>
                  </a:cubicBezTo>
                  <a:cubicBezTo>
                    <a:pt x="1107444" y="511265"/>
                    <a:pt x="1077387" y="545131"/>
                    <a:pt x="1059607" y="563758"/>
                  </a:cubicBezTo>
                  <a:cubicBezTo>
                    <a:pt x="1041827" y="582385"/>
                    <a:pt x="1009230" y="587465"/>
                    <a:pt x="998647" y="604398"/>
                  </a:cubicBezTo>
                  <a:cubicBezTo>
                    <a:pt x="988064" y="621331"/>
                    <a:pt x="991450" y="651388"/>
                    <a:pt x="996107" y="665358"/>
                  </a:cubicBezTo>
                  <a:cubicBezTo>
                    <a:pt x="1000764" y="679328"/>
                    <a:pt x="1030820" y="674248"/>
                    <a:pt x="1026587" y="688218"/>
                  </a:cubicBezTo>
                  <a:cubicBezTo>
                    <a:pt x="1022354" y="702188"/>
                    <a:pt x="971554" y="738595"/>
                    <a:pt x="970707" y="749178"/>
                  </a:cubicBezTo>
                  <a:cubicBezTo>
                    <a:pt x="969860" y="759761"/>
                    <a:pt x="1014734" y="733515"/>
                    <a:pt x="1021507" y="751718"/>
                  </a:cubicBezTo>
                  <a:cubicBezTo>
                    <a:pt x="1028280" y="769921"/>
                    <a:pt x="1003304" y="843581"/>
                    <a:pt x="1011347" y="858398"/>
                  </a:cubicBezTo>
                  <a:cubicBezTo>
                    <a:pt x="1019390" y="873215"/>
                    <a:pt x="1044790" y="830035"/>
                    <a:pt x="1069767" y="840618"/>
                  </a:cubicBezTo>
                  <a:cubicBezTo>
                    <a:pt x="1094744" y="851201"/>
                    <a:pt x="1123107" y="898615"/>
                    <a:pt x="1161207" y="921898"/>
                  </a:cubicBezTo>
                  <a:cubicBezTo>
                    <a:pt x="1199307" y="945181"/>
                    <a:pt x="1283550" y="966771"/>
                    <a:pt x="1298367" y="980318"/>
                  </a:cubicBezTo>
                  <a:cubicBezTo>
                    <a:pt x="1313184" y="993865"/>
                    <a:pt x="1267464" y="992595"/>
                    <a:pt x="1250107" y="1003178"/>
                  </a:cubicBezTo>
                  <a:cubicBezTo>
                    <a:pt x="1232750" y="1013761"/>
                    <a:pt x="1195920" y="1026461"/>
                    <a:pt x="1194227" y="1043818"/>
                  </a:cubicBezTo>
                  <a:cubicBezTo>
                    <a:pt x="1192534" y="1061175"/>
                    <a:pt x="1240370" y="1077685"/>
                    <a:pt x="1239947" y="1107318"/>
                  </a:cubicBezTo>
                  <a:cubicBezTo>
                    <a:pt x="1239524" y="1136951"/>
                    <a:pt x="1201000" y="1187751"/>
                    <a:pt x="1191687" y="1221618"/>
                  </a:cubicBezTo>
                  <a:cubicBezTo>
                    <a:pt x="1182374" y="1255485"/>
                    <a:pt x="1183220" y="1288928"/>
                    <a:pt x="1184067" y="1310518"/>
                  </a:cubicBezTo>
                  <a:cubicBezTo>
                    <a:pt x="1184914" y="1332108"/>
                    <a:pt x="1201000" y="1343115"/>
                    <a:pt x="1196767" y="1351158"/>
                  </a:cubicBezTo>
                  <a:cubicBezTo>
                    <a:pt x="1192534" y="1359201"/>
                    <a:pt x="1167134" y="1342268"/>
                    <a:pt x="1158667" y="1358778"/>
                  </a:cubicBezTo>
                  <a:cubicBezTo>
                    <a:pt x="1150200" y="1375288"/>
                    <a:pt x="1152317" y="1424818"/>
                    <a:pt x="1145967" y="1450218"/>
                  </a:cubicBezTo>
                  <a:cubicBezTo>
                    <a:pt x="1139617" y="1475618"/>
                    <a:pt x="1137077" y="1507791"/>
                    <a:pt x="1120567" y="1511178"/>
                  </a:cubicBezTo>
                  <a:cubicBezTo>
                    <a:pt x="1104057" y="1514565"/>
                    <a:pt x="1062570" y="1465881"/>
                    <a:pt x="1046907" y="1470538"/>
                  </a:cubicBezTo>
                  <a:cubicBezTo>
                    <a:pt x="1031244" y="1475195"/>
                    <a:pt x="1042674" y="1516258"/>
                    <a:pt x="1026587" y="1539118"/>
                  </a:cubicBezTo>
                  <a:cubicBezTo>
                    <a:pt x="1010500" y="1561978"/>
                    <a:pt x="972824" y="1599655"/>
                    <a:pt x="950387" y="1607698"/>
                  </a:cubicBezTo>
                  <a:cubicBezTo>
                    <a:pt x="927950" y="1615741"/>
                    <a:pt x="911864" y="1581875"/>
                    <a:pt x="891967" y="1587378"/>
                  </a:cubicBezTo>
                  <a:cubicBezTo>
                    <a:pt x="872070" y="1592881"/>
                    <a:pt x="850057" y="1630981"/>
                    <a:pt x="831007" y="1640718"/>
                  </a:cubicBezTo>
                  <a:cubicBezTo>
                    <a:pt x="811957" y="1650455"/>
                    <a:pt x="791637" y="1632675"/>
                    <a:pt x="777667" y="1645798"/>
                  </a:cubicBezTo>
                  <a:cubicBezTo>
                    <a:pt x="763697" y="1658921"/>
                    <a:pt x="764543" y="1707605"/>
                    <a:pt x="747187" y="1719458"/>
                  </a:cubicBezTo>
                  <a:cubicBezTo>
                    <a:pt x="729831" y="1731311"/>
                    <a:pt x="683687" y="1708875"/>
                    <a:pt x="673527" y="1716918"/>
                  </a:cubicBezTo>
                  <a:cubicBezTo>
                    <a:pt x="663367" y="1724961"/>
                    <a:pt x="704007" y="1766871"/>
                    <a:pt x="686227" y="1767718"/>
                  </a:cubicBezTo>
                  <a:cubicBezTo>
                    <a:pt x="668447" y="1768565"/>
                    <a:pt x="590977" y="1738085"/>
                    <a:pt x="566847" y="1721998"/>
                  </a:cubicBezTo>
                  <a:cubicBezTo>
                    <a:pt x="542717" y="1705911"/>
                    <a:pt x="556264" y="1673315"/>
                    <a:pt x="541447" y="1671198"/>
                  </a:cubicBezTo>
                  <a:cubicBezTo>
                    <a:pt x="526630" y="1669081"/>
                    <a:pt x="508004" y="1702525"/>
                    <a:pt x="477947" y="1709298"/>
                  </a:cubicBezTo>
                  <a:cubicBezTo>
                    <a:pt x="447890" y="1716071"/>
                    <a:pt x="394550" y="1713955"/>
                    <a:pt x="361107" y="1711838"/>
                  </a:cubicBezTo>
                  <a:cubicBezTo>
                    <a:pt x="327664" y="1709721"/>
                    <a:pt x="299300" y="1703371"/>
                    <a:pt x="277287" y="1696598"/>
                  </a:cubicBezTo>
                  <a:cubicBezTo>
                    <a:pt x="255274" y="1689825"/>
                    <a:pt x="237494" y="1684321"/>
                    <a:pt x="229027" y="1671198"/>
                  </a:cubicBezTo>
                  <a:cubicBezTo>
                    <a:pt x="220560" y="1658075"/>
                    <a:pt x="236647" y="1631828"/>
                    <a:pt x="226487" y="1617858"/>
                  </a:cubicBezTo>
                  <a:cubicBezTo>
                    <a:pt x="216327" y="1603888"/>
                    <a:pt x="169337" y="1595845"/>
                    <a:pt x="168067" y="1587378"/>
                  </a:cubicBezTo>
                  <a:cubicBezTo>
                    <a:pt x="166797" y="1578911"/>
                    <a:pt x="227334" y="1578488"/>
                    <a:pt x="218867" y="1567058"/>
                  </a:cubicBezTo>
                  <a:cubicBezTo>
                    <a:pt x="210400" y="1555628"/>
                    <a:pt x="126580" y="1530228"/>
                    <a:pt x="117267" y="1518798"/>
                  </a:cubicBezTo>
                  <a:cubicBezTo>
                    <a:pt x="107954" y="1507368"/>
                    <a:pt x="154944" y="1512871"/>
                    <a:pt x="162987" y="1498478"/>
                  </a:cubicBezTo>
                  <a:cubicBezTo>
                    <a:pt x="171030" y="1484085"/>
                    <a:pt x="154520" y="1445985"/>
                    <a:pt x="165527" y="1432438"/>
                  </a:cubicBezTo>
                  <a:cubicBezTo>
                    <a:pt x="176534" y="1418891"/>
                    <a:pt x="220984" y="1430321"/>
                    <a:pt x="229027" y="1417198"/>
                  </a:cubicBezTo>
                  <a:cubicBezTo>
                    <a:pt x="237070" y="1404075"/>
                    <a:pt x="231567" y="1356238"/>
                    <a:pt x="213787" y="1353698"/>
                  </a:cubicBezTo>
                  <a:cubicBezTo>
                    <a:pt x="196007" y="1351158"/>
                    <a:pt x="143090" y="1389681"/>
                    <a:pt x="122347" y="1401958"/>
                  </a:cubicBezTo>
                  <a:cubicBezTo>
                    <a:pt x="101604" y="1414235"/>
                    <a:pt x="99064" y="1430745"/>
                    <a:pt x="89327" y="1427358"/>
                  </a:cubicBezTo>
                  <a:cubicBezTo>
                    <a:pt x="79590" y="1423971"/>
                    <a:pt x="64350" y="1396878"/>
                    <a:pt x="63927" y="1381638"/>
                  </a:cubicBezTo>
                  <a:cubicBezTo>
                    <a:pt x="63504" y="1366398"/>
                    <a:pt x="85094" y="1354545"/>
                    <a:pt x="86787" y="1335918"/>
                  </a:cubicBezTo>
                  <a:cubicBezTo>
                    <a:pt x="88480" y="1317291"/>
                    <a:pt x="63927" y="1279615"/>
                    <a:pt x="74087" y="1269878"/>
                  </a:cubicBezTo>
                  <a:cubicBezTo>
                    <a:pt x="84247" y="1260141"/>
                    <a:pt x="126580" y="1273688"/>
                    <a:pt x="147747" y="1277498"/>
                  </a:cubicBezTo>
                  <a:cubicBezTo>
                    <a:pt x="168914" y="1281308"/>
                    <a:pt x="189657" y="1298241"/>
                    <a:pt x="201087" y="1292738"/>
                  </a:cubicBezTo>
                  <a:cubicBezTo>
                    <a:pt x="212517" y="1287235"/>
                    <a:pt x="205320" y="1250405"/>
                    <a:pt x="216327" y="1244478"/>
                  </a:cubicBezTo>
                  <a:cubicBezTo>
                    <a:pt x="227334" y="1238551"/>
                    <a:pt x="259084" y="1263528"/>
                    <a:pt x="267127" y="1257178"/>
                  </a:cubicBezTo>
                  <a:cubicBezTo>
                    <a:pt x="275170" y="1250828"/>
                    <a:pt x="281944" y="1215691"/>
                    <a:pt x="264587" y="1206378"/>
                  </a:cubicBezTo>
                  <a:cubicBezTo>
                    <a:pt x="247230" y="1197065"/>
                    <a:pt x="186270" y="1208071"/>
                    <a:pt x="162987" y="1201298"/>
                  </a:cubicBezTo>
                  <a:cubicBezTo>
                    <a:pt x="139704" y="1194525"/>
                    <a:pt x="129544" y="1180131"/>
                    <a:pt x="124887" y="1165738"/>
                  </a:cubicBezTo>
                  <a:cubicBezTo>
                    <a:pt x="120230" y="1151345"/>
                    <a:pt x="138857" y="1127215"/>
                    <a:pt x="135047" y="1114938"/>
                  </a:cubicBezTo>
                  <a:cubicBezTo>
                    <a:pt x="131237" y="1102661"/>
                    <a:pt x="113457" y="1104355"/>
                    <a:pt x="102027" y="1092078"/>
                  </a:cubicBezTo>
                  <a:cubicBezTo>
                    <a:pt x="90597" y="1079801"/>
                    <a:pt x="78320" y="1051438"/>
                    <a:pt x="66467" y="1041278"/>
                  </a:cubicBezTo>
                  <a:cubicBezTo>
                    <a:pt x="54614" y="1031118"/>
                    <a:pt x="31330" y="1035775"/>
                    <a:pt x="30907" y="1031118"/>
                  </a:cubicBezTo>
                  <a:cubicBezTo>
                    <a:pt x="30484" y="1026461"/>
                    <a:pt x="61387" y="1023921"/>
                    <a:pt x="63927" y="1013338"/>
                  </a:cubicBezTo>
                  <a:cubicBezTo>
                    <a:pt x="66467" y="1002755"/>
                    <a:pt x="41067" y="978625"/>
                    <a:pt x="46147" y="967618"/>
                  </a:cubicBezTo>
                  <a:cubicBezTo>
                    <a:pt x="51227" y="956611"/>
                    <a:pt x="94830" y="955341"/>
                    <a:pt x="94407" y="947298"/>
                  </a:cubicBezTo>
                  <a:cubicBezTo>
                    <a:pt x="93984" y="939255"/>
                    <a:pt x="50380" y="931211"/>
                    <a:pt x="43607" y="919358"/>
                  </a:cubicBezTo>
                  <a:cubicBezTo>
                    <a:pt x="36834" y="907505"/>
                    <a:pt x="53767" y="892688"/>
                    <a:pt x="53767" y="876178"/>
                  </a:cubicBezTo>
                  <a:cubicBezTo>
                    <a:pt x="53767" y="859668"/>
                    <a:pt x="52497" y="829188"/>
                    <a:pt x="43607" y="820298"/>
                  </a:cubicBezTo>
                  <a:cubicBezTo>
                    <a:pt x="34717" y="811408"/>
                    <a:pt x="4237" y="829188"/>
                    <a:pt x="427" y="822838"/>
                  </a:cubicBezTo>
                  <a:cubicBezTo>
                    <a:pt x="-3383" y="816488"/>
                    <a:pt x="19477" y="797015"/>
                    <a:pt x="20747" y="782198"/>
                  </a:cubicBezTo>
                  <a:cubicBezTo>
                    <a:pt x="22017" y="767381"/>
                    <a:pt x="8894" y="753411"/>
                    <a:pt x="8047" y="733938"/>
                  </a:cubicBezTo>
                  <a:cubicBezTo>
                    <a:pt x="7200" y="714465"/>
                    <a:pt x="15667" y="689065"/>
                    <a:pt x="15667" y="665358"/>
                  </a:cubicBezTo>
                  <a:cubicBezTo>
                    <a:pt x="15667" y="641651"/>
                    <a:pt x="-2113" y="600165"/>
                    <a:pt x="8047" y="591698"/>
                  </a:cubicBezTo>
                  <a:cubicBezTo>
                    <a:pt x="18207" y="583231"/>
                    <a:pt x="52497" y="620061"/>
                    <a:pt x="76627" y="614558"/>
                  </a:cubicBezTo>
                  <a:cubicBezTo>
                    <a:pt x="100757" y="609055"/>
                    <a:pt x="135894" y="579845"/>
                    <a:pt x="152827" y="558678"/>
                  </a:cubicBezTo>
                  <a:cubicBezTo>
                    <a:pt x="169760" y="537511"/>
                    <a:pt x="173570" y="511265"/>
                    <a:pt x="178227" y="487558"/>
                  </a:cubicBezTo>
                  <a:cubicBezTo>
                    <a:pt x="182884" y="463851"/>
                    <a:pt x="180344" y="435065"/>
                    <a:pt x="180767" y="416438"/>
                  </a:cubicBezTo>
                  <a:cubicBezTo>
                    <a:pt x="181190" y="397811"/>
                    <a:pt x="168067" y="388075"/>
                    <a:pt x="180767" y="375798"/>
                  </a:cubicBezTo>
                  <a:cubicBezTo>
                    <a:pt x="193467" y="363521"/>
                    <a:pt x="231144" y="356325"/>
                    <a:pt x="256967" y="342778"/>
                  </a:cubicBezTo>
                  <a:cubicBezTo>
                    <a:pt x="282790" y="329231"/>
                    <a:pt x="314964" y="308065"/>
                    <a:pt x="335707" y="294518"/>
                  </a:cubicBezTo>
                  <a:cubicBezTo>
                    <a:pt x="356450" y="280971"/>
                    <a:pt x="371267" y="276738"/>
                    <a:pt x="381427" y="261498"/>
                  </a:cubicBezTo>
                  <a:cubicBezTo>
                    <a:pt x="391587" y="246258"/>
                    <a:pt x="376770" y="220858"/>
                    <a:pt x="396667" y="203078"/>
                  </a:cubicBezTo>
                  <a:cubicBezTo>
                    <a:pt x="416564" y="185298"/>
                    <a:pt x="480064" y="177678"/>
                    <a:pt x="500807" y="154818"/>
                  </a:cubicBezTo>
                  <a:cubicBezTo>
                    <a:pt x="521550" y="131958"/>
                    <a:pt x="509697" y="88778"/>
                    <a:pt x="521127" y="65918"/>
                  </a:cubicBezTo>
                  <a:cubicBezTo>
                    <a:pt x="532557" y="43058"/>
                    <a:pt x="553724" y="28665"/>
                    <a:pt x="569387" y="17658"/>
                  </a:cubicBezTo>
                  <a:cubicBezTo>
                    <a:pt x="585050" y="6651"/>
                    <a:pt x="612144" y="-5202"/>
                    <a:pt x="622727" y="2418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자유형 98">
              <a:extLst>
                <a:ext uri="{FF2B5EF4-FFF2-40B4-BE49-F238E27FC236}">
                  <a16:creationId xmlns:a16="http://schemas.microsoft.com/office/drawing/2014/main" id="{0D40EB0E-4B14-426A-803D-B929256185B3}"/>
                </a:ext>
              </a:extLst>
            </p:cNvPr>
            <p:cNvSpPr/>
            <p:nvPr/>
          </p:nvSpPr>
          <p:spPr>
            <a:xfrm>
              <a:off x="3421711" y="3498787"/>
              <a:ext cx="1563738" cy="1121629"/>
            </a:xfrm>
            <a:custGeom>
              <a:avLst/>
              <a:gdLst>
                <a:gd name="connsiteX0" fmla="*/ 212314 w 1560713"/>
                <a:gd name="connsiteY0" fmla="*/ 182507 h 1121629"/>
                <a:gd name="connsiteX1" fmla="*/ 271111 w 1560713"/>
                <a:gd name="connsiteY1" fmla="*/ 204810 h 1121629"/>
                <a:gd name="connsiteX2" fmla="*/ 350183 w 1560713"/>
                <a:gd name="connsiteY2" fmla="*/ 184535 h 1121629"/>
                <a:gd name="connsiteX3" fmla="*/ 388706 w 1560713"/>
                <a:gd name="connsiteY3" fmla="*/ 141957 h 1121629"/>
                <a:gd name="connsiteX4" fmla="*/ 445476 w 1560713"/>
                <a:gd name="connsiteY4" fmla="*/ 148040 h 1121629"/>
                <a:gd name="connsiteX5" fmla="*/ 508328 w 1560713"/>
                <a:gd name="connsiteY5" fmla="*/ 117627 h 1121629"/>
                <a:gd name="connsiteX6" fmla="*/ 530630 w 1560713"/>
                <a:gd name="connsiteY6" fmla="*/ 34500 h 1121629"/>
                <a:gd name="connsiteX7" fmla="*/ 613758 w 1560713"/>
                <a:gd name="connsiteY7" fmla="*/ 33 h 1121629"/>
                <a:gd name="connsiteX8" fmla="*/ 674582 w 1560713"/>
                <a:gd name="connsiteY8" fmla="*/ 28417 h 1121629"/>
                <a:gd name="connsiteX9" fmla="*/ 709050 w 1560713"/>
                <a:gd name="connsiteY9" fmla="*/ 42610 h 1121629"/>
                <a:gd name="connsiteX10" fmla="*/ 717160 w 1560713"/>
                <a:gd name="connsiteY10" fmla="*/ 85187 h 1121629"/>
                <a:gd name="connsiteX11" fmla="*/ 769875 w 1560713"/>
                <a:gd name="connsiteY11" fmla="*/ 123710 h 1121629"/>
                <a:gd name="connsiteX12" fmla="*/ 857057 w 1560713"/>
                <a:gd name="connsiteY12" fmla="*/ 101407 h 1121629"/>
                <a:gd name="connsiteX13" fmla="*/ 901662 w 1560713"/>
                <a:gd name="connsiteY13" fmla="*/ 111545 h 1121629"/>
                <a:gd name="connsiteX14" fmla="*/ 988844 w 1560713"/>
                <a:gd name="connsiteY14" fmla="*/ 73022 h 1121629"/>
                <a:gd name="connsiteX15" fmla="*/ 1021284 w 1560713"/>
                <a:gd name="connsiteY15" fmla="*/ 184535 h 1121629"/>
                <a:gd name="connsiteX16" fmla="*/ 1069944 w 1560713"/>
                <a:gd name="connsiteY16" fmla="*/ 198727 h 1121629"/>
                <a:gd name="connsiteX17" fmla="*/ 1124686 w 1560713"/>
                <a:gd name="connsiteY17" fmla="*/ 263607 h 1121629"/>
                <a:gd name="connsiteX18" fmla="*/ 1187539 w 1560713"/>
                <a:gd name="connsiteY18" fmla="*/ 263607 h 1121629"/>
                <a:gd name="connsiteX19" fmla="*/ 1201731 w 1560713"/>
                <a:gd name="connsiteY19" fmla="*/ 202782 h 1121629"/>
                <a:gd name="connsiteX20" fmla="*/ 1254446 w 1560713"/>
                <a:gd name="connsiteY20" fmla="*/ 225084 h 1121629"/>
                <a:gd name="connsiteX21" fmla="*/ 1288913 w 1560713"/>
                <a:gd name="connsiteY21" fmla="*/ 208864 h 1121629"/>
                <a:gd name="connsiteX22" fmla="*/ 1294996 w 1560713"/>
                <a:gd name="connsiteY22" fmla="*/ 166287 h 1121629"/>
                <a:gd name="connsiteX23" fmla="*/ 1319326 w 1560713"/>
                <a:gd name="connsiteY23" fmla="*/ 194672 h 1121629"/>
                <a:gd name="connsiteX24" fmla="*/ 1351766 w 1560713"/>
                <a:gd name="connsiteY24" fmla="*/ 170342 h 1121629"/>
                <a:gd name="connsiteX25" fmla="*/ 1402453 w 1560713"/>
                <a:gd name="connsiteY25" fmla="*/ 216974 h 1121629"/>
                <a:gd name="connsiteX26" fmla="*/ 1453140 w 1560713"/>
                <a:gd name="connsiteY26" fmla="*/ 225084 h 1121629"/>
                <a:gd name="connsiteX27" fmla="*/ 1520048 w 1560713"/>
                <a:gd name="connsiteY27" fmla="*/ 210892 h 1121629"/>
                <a:gd name="connsiteX28" fmla="*/ 1538295 w 1560713"/>
                <a:gd name="connsiteY28" fmla="*/ 247387 h 1121629"/>
                <a:gd name="connsiteX29" fmla="*/ 1560598 w 1560713"/>
                <a:gd name="connsiteY29" fmla="*/ 316322 h 1121629"/>
                <a:gd name="connsiteX30" fmla="*/ 1528158 w 1560713"/>
                <a:gd name="connsiteY30" fmla="*/ 369037 h 1121629"/>
                <a:gd name="connsiteX31" fmla="*/ 1477470 w 1560713"/>
                <a:gd name="connsiteY31" fmla="*/ 431889 h 1121629"/>
                <a:gd name="connsiteX32" fmla="*/ 1416645 w 1560713"/>
                <a:gd name="connsiteY32" fmla="*/ 454191 h 1121629"/>
                <a:gd name="connsiteX33" fmla="*/ 1380151 w 1560713"/>
                <a:gd name="connsiteY33" fmla="*/ 452164 h 1121629"/>
                <a:gd name="connsiteX34" fmla="*/ 1313243 w 1560713"/>
                <a:gd name="connsiteY34" fmla="*/ 525154 h 1121629"/>
                <a:gd name="connsiteX35" fmla="*/ 1284858 w 1560713"/>
                <a:gd name="connsiteY35" fmla="*/ 549484 h 1121629"/>
                <a:gd name="connsiteX36" fmla="*/ 1240253 w 1560713"/>
                <a:gd name="connsiteY36" fmla="*/ 675188 h 1121629"/>
                <a:gd name="connsiteX37" fmla="*/ 1224033 w 1560713"/>
                <a:gd name="connsiteY37" fmla="*/ 717766 h 1121629"/>
                <a:gd name="connsiteX38" fmla="*/ 1191594 w 1560713"/>
                <a:gd name="connsiteY38" fmla="*/ 792783 h 1121629"/>
                <a:gd name="connsiteX39" fmla="*/ 1238226 w 1560713"/>
                <a:gd name="connsiteY39" fmla="*/ 879965 h 1121629"/>
                <a:gd name="connsiteX40" fmla="*/ 1224033 w 1560713"/>
                <a:gd name="connsiteY40" fmla="*/ 944845 h 1121629"/>
                <a:gd name="connsiteX41" fmla="*/ 1256473 w 1560713"/>
                <a:gd name="connsiteY41" fmla="*/ 965120 h 1121629"/>
                <a:gd name="connsiteX42" fmla="*/ 1193621 w 1560713"/>
                <a:gd name="connsiteY42" fmla="*/ 1058385 h 1121629"/>
                <a:gd name="connsiteX43" fmla="*/ 1159154 w 1560713"/>
                <a:gd name="connsiteY43" fmla="*/ 1121237 h 1121629"/>
                <a:gd name="connsiteX44" fmla="*/ 1106439 w 1560713"/>
                <a:gd name="connsiteY44" fmla="*/ 1082715 h 1121629"/>
                <a:gd name="connsiteX45" fmla="*/ 1055751 w 1560713"/>
                <a:gd name="connsiteY45" fmla="*/ 1036082 h 1121629"/>
                <a:gd name="connsiteX46" fmla="*/ 990872 w 1560713"/>
                <a:gd name="connsiteY46" fmla="*/ 1048247 h 1121629"/>
                <a:gd name="connsiteX47" fmla="*/ 934102 w 1560713"/>
                <a:gd name="connsiteY47" fmla="*/ 1111100 h 1121629"/>
                <a:gd name="connsiteX48" fmla="*/ 893552 w 1560713"/>
                <a:gd name="connsiteY48" fmla="*/ 1086770 h 1121629"/>
                <a:gd name="connsiteX49" fmla="*/ 816507 w 1560713"/>
                <a:gd name="connsiteY49" fmla="*/ 1076632 h 1121629"/>
                <a:gd name="connsiteX50" fmla="*/ 788122 w 1560713"/>
                <a:gd name="connsiteY50" fmla="*/ 1064467 h 1121629"/>
                <a:gd name="connsiteX51" fmla="*/ 751627 w 1560713"/>
                <a:gd name="connsiteY51" fmla="*/ 1068522 h 1121629"/>
                <a:gd name="connsiteX52" fmla="*/ 735407 w 1560713"/>
                <a:gd name="connsiteY52" fmla="*/ 1052302 h 1121629"/>
                <a:gd name="connsiteX53" fmla="*/ 650253 w 1560713"/>
                <a:gd name="connsiteY53" fmla="*/ 1082715 h 1121629"/>
                <a:gd name="connsiteX54" fmla="*/ 629978 w 1560713"/>
                <a:gd name="connsiteY54" fmla="*/ 1001615 h 1121629"/>
                <a:gd name="connsiteX55" fmla="*/ 603620 w 1560713"/>
                <a:gd name="connsiteY55" fmla="*/ 892130 h 1121629"/>
                <a:gd name="connsiteX56" fmla="*/ 573208 w 1560713"/>
                <a:gd name="connsiteY56" fmla="*/ 879965 h 1121629"/>
                <a:gd name="connsiteX57" fmla="*/ 522520 w 1560713"/>
                <a:gd name="connsiteY57" fmla="*/ 944845 h 1121629"/>
                <a:gd name="connsiteX58" fmla="*/ 408981 w 1560713"/>
                <a:gd name="connsiteY58" fmla="*/ 847525 h 1121629"/>
                <a:gd name="connsiteX59" fmla="*/ 335991 w 1560713"/>
                <a:gd name="connsiteY59" fmla="*/ 839415 h 1121629"/>
                <a:gd name="connsiteX60" fmla="*/ 317743 w 1560713"/>
                <a:gd name="connsiteY60" fmla="*/ 877938 h 1121629"/>
                <a:gd name="connsiteX61" fmla="*/ 273139 w 1560713"/>
                <a:gd name="connsiteY61" fmla="*/ 963092 h 1121629"/>
                <a:gd name="connsiteX62" fmla="*/ 230561 w 1560713"/>
                <a:gd name="connsiteY62" fmla="*/ 993505 h 1121629"/>
                <a:gd name="connsiteX63" fmla="*/ 165681 w 1560713"/>
                <a:gd name="connsiteY63" fmla="*/ 1019862 h 1121629"/>
                <a:gd name="connsiteX64" fmla="*/ 110939 w 1560713"/>
                <a:gd name="connsiteY64" fmla="*/ 1027972 h 1121629"/>
                <a:gd name="connsiteX65" fmla="*/ 66334 w 1560713"/>
                <a:gd name="connsiteY65" fmla="*/ 1003642 h 1121629"/>
                <a:gd name="connsiteX66" fmla="*/ 39977 w 1560713"/>
                <a:gd name="connsiteY66" fmla="*/ 936735 h 1121629"/>
                <a:gd name="connsiteX67" fmla="*/ 31867 w 1560713"/>
                <a:gd name="connsiteY67" fmla="*/ 894158 h 1121629"/>
                <a:gd name="connsiteX68" fmla="*/ 3482 w 1560713"/>
                <a:gd name="connsiteY68" fmla="*/ 871855 h 1121629"/>
                <a:gd name="connsiteX69" fmla="*/ 121076 w 1560713"/>
                <a:gd name="connsiteY69" fmla="*/ 742096 h 1121629"/>
                <a:gd name="connsiteX70" fmla="*/ 173791 w 1560713"/>
                <a:gd name="connsiteY70" fmla="*/ 748178 h 1121629"/>
                <a:gd name="connsiteX71" fmla="*/ 218396 w 1560713"/>
                <a:gd name="connsiteY71" fmla="*/ 717766 h 1121629"/>
                <a:gd name="connsiteX72" fmla="*/ 246781 w 1560713"/>
                <a:gd name="connsiteY72" fmla="*/ 750206 h 1121629"/>
                <a:gd name="connsiteX73" fmla="*/ 273139 w 1560713"/>
                <a:gd name="connsiteY73" fmla="*/ 719793 h 1121629"/>
                <a:gd name="connsiteX74" fmla="*/ 216369 w 1560713"/>
                <a:gd name="connsiteY74" fmla="*/ 671133 h 1121629"/>
                <a:gd name="connsiteX75" fmla="*/ 123104 w 1560713"/>
                <a:gd name="connsiteY75" fmla="*/ 679243 h 1121629"/>
                <a:gd name="connsiteX76" fmla="*/ 70389 w 1560713"/>
                <a:gd name="connsiteY76" fmla="*/ 665051 h 1121629"/>
                <a:gd name="connsiteX77" fmla="*/ 64307 w 1560713"/>
                <a:gd name="connsiteY77" fmla="*/ 608281 h 1121629"/>
                <a:gd name="connsiteX78" fmla="*/ 139324 w 1560713"/>
                <a:gd name="connsiteY78" fmla="*/ 565704 h 1121629"/>
                <a:gd name="connsiteX79" fmla="*/ 183929 w 1560713"/>
                <a:gd name="connsiteY79" fmla="*/ 545429 h 1121629"/>
                <a:gd name="connsiteX80" fmla="*/ 240699 w 1560713"/>
                <a:gd name="connsiteY80" fmla="*/ 484604 h 1121629"/>
                <a:gd name="connsiteX81" fmla="*/ 238671 w 1560713"/>
                <a:gd name="connsiteY81" fmla="*/ 435944 h 1121629"/>
                <a:gd name="connsiteX82" fmla="*/ 285304 w 1560713"/>
                <a:gd name="connsiteY82" fmla="*/ 427834 h 1121629"/>
                <a:gd name="connsiteX83" fmla="*/ 335991 w 1560713"/>
                <a:gd name="connsiteY83" fmla="*/ 429861 h 1121629"/>
                <a:gd name="connsiteX84" fmla="*/ 390733 w 1560713"/>
                <a:gd name="connsiteY84" fmla="*/ 484604 h 1121629"/>
                <a:gd name="connsiteX85" fmla="*/ 398843 w 1560713"/>
                <a:gd name="connsiteY85" fmla="*/ 433916 h 1121629"/>
                <a:gd name="connsiteX86" fmla="*/ 327881 w 1560713"/>
                <a:gd name="connsiteY86" fmla="*/ 387284 h 1121629"/>
                <a:gd name="connsiteX87" fmla="*/ 333963 w 1560713"/>
                <a:gd name="connsiteY87" fmla="*/ 369037 h 1121629"/>
                <a:gd name="connsiteX88" fmla="*/ 378568 w 1560713"/>
                <a:gd name="connsiteY88" fmla="*/ 350789 h 1121629"/>
                <a:gd name="connsiteX89" fmla="*/ 421146 w 1560713"/>
                <a:gd name="connsiteY89" fmla="*/ 371064 h 1121629"/>
                <a:gd name="connsiteX90" fmla="*/ 479943 w 1560713"/>
                <a:gd name="connsiteY90" fmla="*/ 289964 h 1121629"/>
                <a:gd name="connsiteX91" fmla="*/ 404926 w 1560713"/>
                <a:gd name="connsiteY91" fmla="*/ 316322 h 1121629"/>
                <a:gd name="connsiteX92" fmla="*/ 293413 w 1560713"/>
                <a:gd name="connsiteY92" fmla="*/ 300102 h 1121629"/>
                <a:gd name="connsiteX93" fmla="*/ 281249 w 1560713"/>
                <a:gd name="connsiteY93" fmla="*/ 320377 h 1121629"/>
                <a:gd name="connsiteX94" fmla="*/ 216369 w 1560713"/>
                <a:gd name="connsiteY94" fmla="*/ 304157 h 1121629"/>
                <a:gd name="connsiteX95" fmla="*/ 232589 w 1560713"/>
                <a:gd name="connsiteY95" fmla="*/ 241304 h 1121629"/>
                <a:gd name="connsiteX96" fmla="*/ 212314 w 1560713"/>
                <a:gd name="connsiteY96" fmla="*/ 182507 h 1121629"/>
                <a:gd name="connsiteX0" fmla="*/ 212314 w 1560713"/>
                <a:gd name="connsiteY0" fmla="*/ 182507 h 1121629"/>
                <a:gd name="connsiteX1" fmla="*/ 271111 w 1560713"/>
                <a:gd name="connsiteY1" fmla="*/ 204810 h 1121629"/>
                <a:gd name="connsiteX2" fmla="*/ 350183 w 1560713"/>
                <a:gd name="connsiteY2" fmla="*/ 184535 h 1121629"/>
                <a:gd name="connsiteX3" fmla="*/ 388706 w 1560713"/>
                <a:gd name="connsiteY3" fmla="*/ 141957 h 1121629"/>
                <a:gd name="connsiteX4" fmla="*/ 445476 w 1560713"/>
                <a:gd name="connsiteY4" fmla="*/ 148040 h 1121629"/>
                <a:gd name="connsiteX5" fmla="*/ 508328 w 1560713"/>
                <a:gd name="connsiteY5" fmla="*/ 117627 h 1121629"/>
                <a:gd name="connsiteX6" fmla="*/ 530630 w 1560713"/>
                <a:gd name="connsiteY6" fmla="*/ 34500 h 1121629"/>
                <a:gd name="connsiteX7" fmla="*/ 613758 w 1560713"/>
                <a:gd name="connsiteY7" fmla="*/ 33 h 1121629"/>
                <a:gd name="connsiteX8" fmla="*/ 674582 w 1560713"/>
                <a:gd name="connsiteY8" fmla="*/ 28417 h 1121629"/>
                <a:gd name="connsiteX9" fmla="*/ 709050 w 1560713"/>
                <a:gd name="connsiteY9" fmla="*/ 42610 h 1121629"/>
                <a:gd name="connsiteX10" fmla="*/ 717160 w 1560713"/>
                <a:gd name="connsiteY10" fmla="*/ 85187 h 1121629"/>
                <a:gd name="connsiteX11" fmla="*/ 769875 w 1560713"/>
                <a:gd name="connsiteY11" fmla="*/ 123710 h 1121629"/>
                <a:gd name="connsiteX12" fmla="*/ 857057 w 1560713"/>
                <a:gd name="connsiteY12" fmla="*/ 101407 h 1121629"/>
                <a:gd name="connsiteX13" fmla="*/ 901662 w 1560713"/>
                <a:gd name="connsiteY13" fmla="*/ 111545 h 1121629"/>
                <a:gd name="connsiteX14" fmla="*/ 988844 w 1560713"/>
                <a:gd name="connsiteY14" fmla="*/ 73022 h 1121629"/>
                <a:gd name="connsiteX15" fmla="*/ 1021284 w 1560713"/>
                <a:gd name="connsiteY15" fmla="*/ 184535 h 1121629"/>
                <a:gd name="connsiteX16" fmla="*/ 1069944 w 1560713"/>
                <a:gd name="connsiteY16" fmla="*/ 198727 h 1121629"/>
                <a:gd name="connsiteX17" fmla="*/ 1124686 w 1560713"/>
                <a:gd name="connsiteY17" fmla="*/ 263607 h 1121629"/>
                <a:gd name="connsiteX18" fmla="*/ 1187539 w 1560713"/>
                <a:gd name="connsiteY18" fmla="*/ 263607 h 1121629"/>
                <a:gd name="connsiteX19" fmla="*/ 1201731 w 1560713"/>
                <a:gd name="connsiteY19" fmla="*/ 202782 h 1121629"/>
                <a:gd name="connsiteX20" fmla="*/ 1254446 w 1560713"/>
                <a:gd name="connsiteY20" fmla="*/ 225084 h 1121629"/>
                <a:gd name="connsiteX21" fmla="*/ 1288913 w 1560713"/>
                <a:gd name="connsiteY21" fmla="*/ 208864 h 1121629"/>
                <a:gd name="connsiteX22" fmla="*/ 1294996 w 1560713"/>
                <a:gd name="connsiteY22" fmla="*/ 166287 h 1121629"/>
                <a:gd name="connsiteX23" fmla="*/ 1319326 w 1560713"/>
                <a:gd name="connsiteY23" fmla="*/ 194672 h 1121629"/>
                <a:gd name="connsiteX24" fmla="*/ 1351766 w 1560713"/>
                <a:gd name="connsiteY24" fmla="*/ 170342 h 1121629"/>
                <a:gd name="connsiteX25" fmla="*/ 1402453 w 1560713"/>
                <a:gd name="connsiteY25" fmla="*/ 216974 h 1121629"/>
                <a:gd name="connsiteX26" fmla="*/ 1453140 w 1560713"/>
                <a:gd name="connsiteY26" fmla="*/ 225084 h 1121629"/>
                <a:gd name="connsiteX27" fmla="*/ 1520048 w 1560713"/>
                <a:gd name="connsiteY27" fmla="*/ 210892 h 1121629"/>
                <a:gd name="connsiteX28" fmla="*/ 1538295 w 1560713"/>
                <a:gd name="connsiteY28" fmla="*/ 247387 h 1121629"/>
                <a:gd name="connsiteX29" fmla="*/ 1560598 w 1560713"/>
                <a:gd name="connsiteY29" fmla="*/ 316322 h 1121629"/>
                <a:gd name="connsiteX30" fmla="*/ 1528158 w 1560713"/>
                <a:gd name="connsiteY30" fmla="*/ 369037 h 1121629"/>
                <a:gd name="connsiteX31" fmla="*/ 1477470 w 1560713"/>
                <a:gd name="connsiteY31" fmla="*/ 431889 h 1121629"/>
                <a:gd name="connsiteX32" fmla="*/ 1416645 w 1560713"/>
                <a:gd name="connsiteY32" fmla="*/ 454191 h 1121629"/>
                <a:gd name="connsiteX33" fmla="*/ 1380151 w 1560713"/>
                <a:gd name="connsiteY33" fmla="*/ 452164 h 1121629"/>
                <a:gd name="connsiteX34" fmla="*/ 1313243 w 1560713"/>
                <a:gd name="connsiteY34" fmla="*/ 525154 h 1121629"/>
                <a:gd name="connsiteX35" fmla="*/ 1284858 w 1560713"/>
                <a:gd name="connsiteY35" fmla="*/ 549484 h 1121629"/>
                <a:gd name="connsiteX36" fmla="*/ 1240253 w 1560713"/>
                <a:gd name="connsiteY36" fmla="*/ 675188 h 1121629"/>
                <a:gd name="connsiteX37" fmla="*/ 1224033 w 1560713"/>
                <a:gd name="connsiteY37" fmla="*/ 717766 h 1121629"/>
                <a:gd name="connsiteX38" fmla="*/ 1191594 w 1560713"/>
                <a:gd name="connsiteY38" fmla="*/ 792783 h 1121629"/>
                <a:gd name="connsiteX39" fmla="*/ 1238226 w 1560713"/>
                <a:gd name="connsiteY39" fmla="*/ 879965 h 1121629"/>
                <a:gd name="connsiteX40" fmla="*/ 1224033 w 1560713"/>
                <a:gd name="connsiteY40" fmla="*/ 944845 h 1121629"/>
                <a:gd name="connsiteX41" fmla="*/ 1256473 w 1560713"/>
                <a:gd name="connsiteY41" fmla="*/ 965120 h 1121629"/>
                <a:gd name="connsiteX42" fmla="*/ 1193621 w 1560713"/>
                <a:gd name="connsiteY42" fmla="*/ 1058385 h 1121629"/>
                <a:gd name="connsiteX43" fmla="*/ 1159154 w 1560713"/>
                <a:gd name="connsiteY43" fmla="*/ 1121237 h 1121629"/>
                <a:gd name="connsiteX44" fmla="*/ 1106439 w 1560713"/>
                <a:gd name="connsiteY44" fmla="*/ 1082715 h 1121629"/>
                <a:gd name="connsiteX45" fmla="*/ 1055751 w 1560713"/>
                <a:gd name="connsiteY45" fmla="*/ 1036082 h 1121629"/>
                <a:gd name="connsiteX46" fmla="*/ 990872 w 1560713"/>
                <a:gd name="connsiteY46" fmla="*/ 1048247 h 1121629"/>
                <a:gd name="connsiteX47" fmla="*/ 934102 w 1560713"/>
                <a:gd name="connsiteY47" fmla="*/ 1111100 h 1121629"/>
                <a:gd name="connsiteX48" fmla="*/ 893552 w 1560713"/>
                <a:gd name="connsiteY48" fmla="*/ 1086770 h 1121629"/>
                <a:gd name="connsiteX49" fmla="*/ 816507 w 1560713"/>
                <a:gd name="connsiteY49" fmla="*/ 1076632 h 1121629"/>
                <a:gd name="connsiteX50" fmla="*/ 788122 w 1560713"/>
                <a:gd name="connsiteY50" fmla="*/ 1064467 h 1121629"/>
                <a:gd name="connsiteX51" fmla="*/ 751627 w 1560713"/>
                <a:gd name="connsiteY51" fmla="*/ 1068522 h 1121629"/>
                <a:gd name="connsiteX52" fmla="*/ 735407 w 1560713"/>
                <a:gd name="connsiteY52" fmla="*/ 1052302 h 1121629"/>
                <a:gd name="connsiteX53" fmla="*/ 650253 w 1560713"/>
                <a:gd name="connsiteY53" fmla="*/ 1082715 h 1121629"/>
                <a:gd name="connsiteX54" fmla="*/ 629978 w 1560713"/>
                <a:gd name="connsiteY54" fmla="*/ 1001615 h 1121629"/>
                <a:gd name="connsiteX55" fmla="*/ 603620 w 1560713"/>
                <a:gd name="connsiteY55" fmla="*/ 892130 h 1121629"/>
                <a:gd name="connsiteX56" fmla="*/ 573208 w 1560713"/>
                <a:gd name="connsiteY56" fmla="*/ 879965 h 1121629"/>
                <a:gd name="connsiteX57" fmla="*/ 522520 w 1560713"/>
                <a:gd name="connsiteY57" fmla="*/ 944845 h 1121629"/>
                <a:gd name="connsiteX58" fmla="*/ 408981 w 1560713"/>
                <a:gd name="connsiteY58" fmla="*/ 847525 h 1121629"/>
                <a:gd name="connsiteX59" fmla="*/ 335991 w 1560713"/>
                <a:gd name="connsiteY59" fmla="*/ 839415 h 1121629"/>
                <a:gd name="connsiteX60" fmla="*/ 317743 w 1560713"/>
                <a:gd name="connsiteY60" fmla="*/ 877938 h 1121629"/>
                <a:gd name="connsiteX61" fmla="*/ 273139 w 1560713"/>
                <a:gd name="connsiteY61" fmla="*/ 963092 h 1121629"/>
                <a:gd name="connsiteX62" fmla="*/ 230561 w 1560713"/>
                <a:gd name="connsiteY62" fmla="*/ 993505 h 1121629"/>
                <a:gd name="connsiteX63" fmla="*/ 165681 w 1560713"/>
                <a:gd name="connsiteY63" fmla="*/ 1019862 h 1121629"/>
                <a:gd name="connsiteX64" fmla="*/ 110939 w 1560713"/>
                <a:gd name="connsiteY64" fmla="*/ 1027972 h 1121629"/>
                <a:gd name="connsiteX65" fmla="*/ 66334 w 1560713"/>
                <a:gd name="connsiteY65" fmla="*/ 1003642 h 1121629"/>
                <a:gd name="connsiteX66" fmla="*/ 39977 w 1560713"/>
                <a:gd name="connsiteY66" fmla="*/ 936735 h 1121629"/>
                <a:gd name="connsiteX67" fmla="*/ 31867 w 1560713"/>
                <a:gd name="connsiteY67" fmla="*/ 894158 h 1121629"/>
                <a:gd name="connsiteX68" fmla="*/ 3482 w 1560713"/>
                <a:gd name="connsiteY68" fmla="*/ 871855 h 1121629"/>
                <a:gd name="connsiteX69" fmla="*/ 121076 w 1560713"/>
                <a:gd name="connsiteY69" fmla="*/ 742096 h 1121629"/>
                <a:gd name="connsiteX70" fmla="*/ 173791 w 1560713"/>
                <a:gd name="connsiteY70" fmla="*/ 748178 h 1121629"/>
                <a:gd name="connsiteX71" fmla="*/ 218396 w 1560713"/>
                <a:gd name="connsiteY71" fmla="*/ 717766 h 1121629"/>
                <a:gd name="connsiteX72" fmla="*/ 246781 w 1560713"/>
                <a:gd name="connsiteY72" fmla="*/ 750206 h 1121629"/>
                <a:gd name="connsiteX73" fmla="*/ 273139 w 1560713"/>
                <a:gd name="connsiteY73" fmla="*/ 719793 h 1121629"/>
                <a:gd name="connsiteX74" fmla="*/ 216369 w 1560713"/>
                <a:gd name="connsiteY74" fmla="*/ 671133 h 1121629"/>
                <a:gd name="connsiteX75" fmla="*/ 123104 w 1560713"/>
                <a:gd name="connsiteY75" fmla="*/ 679243 h 1121629"/>
                <a:gd name="connsiteX76" fmla="*/ 70389 w 1560713"/>
                <a:gd name="connsiteY76" fmla="*/ 665051 h 1121629"/>
                <a:gd name="connsiteX77" fmla="*/ 64307 w 1560713"/>
                <a:gd name="connsiteY77" fmla="*/ 608281 h 1121629"/>
                <a:gd name="connsiteX78" fmla="*/ 139324 w 1560713"/>
                <a:gd name="connsiteY78" fmla="*/ 565704 h 1121629"/>
                <a:gd name="connsiteX79" fmla="*/ 183929 w 1560713"/>
                <a:gd name="connsiteY79" fmla="*/ 545429 h 1121629"/>
                <a:gd name="connsiteX80" fmla="*/ 240699 w 1560713"/>
                <a:gd name="connsiteY80" fmla="*/ 484604 h 1121629"/>
                <a:gd name="connsiteX81" fmla="*/ 238671 w 1560713"/>
                <a:gd name="connsiteY81" fmla="*/ 435944 h 1121629"/>
                <a:gd name="connsiteX82" fmla="*/ 285304 w 1560713"/>
                <a:gd name="connsiteY82" fmla="*/ 427834 h 1121629"/>
                <a:gd name="connsiteX83" fmla="*/ 335991 w 1560713"/>
                <a:gd name="connsiteY83" fmla="*/ 429861 h 1121629"/>
                <a:gd name="connsiteX84" fmla="*/ 390733 w 1560713"/>
                <a:gd name="connsiteY84" fmla="*/ 484604 h 1121629"/>
                <a:gd name="connsiteX85" fmla="*/ 398843 w 1560713"/>
                <a:gd name="connsiteY85" fmla="*/ 433916 h 1121629"/>
                <a:gd name="connsiteX86" fmla="*/ 327881 w 1560713"/>
                <a:gd name="connsiteY86" fmla="*/ 387284 h 1121629"/>
                <a:gd name="connsiteX87" fmla="*/ 333963 w 1560713"/>
                <a:gd name="connsiteY87" fmla="*/ 369037 h 1121629"/>
                <a:gd name="connsiteX88" fmla="*/ 378568 w 1560713"/>
                <a:gd name="connsiteY88" fmla="*/ 350789 h 1121629"/>
                <a:gd name="connsiteX89" fmla="*/ 421146 w 1560713"/>
                <a:gd name="connsiteY89" fmla="*/ 371064 h 1121629"/>
                <a:gd name="connsiteX90" fmla="*/ 479943 w 1560713"/>
                <a:gd name="connsiteY90" fmla="*/ 289964 h 1121629"/>
                <a:gd name="connsiteX91" fmla="*/ 404926 w 1560713"/>
                <a:gd name="connsiteY91" fmla="*/ 316322 h 1121629"/>
                <a:gd name="connsiteX92" fmla="*/ 293413 w 1560713"/>
                <a:gd name="connsiteY92" fmla="*/ 300102 h 1121629"/>
                <a:gd name="connsiteX93" fmla="*/ 281249 w 1560713"/>
                <a:gd name="connsiteY93" fmla="*/ 320377 h 1121629"/>
                <a:gd name="connsiteX94" fmla="*/ 216369 w 1560713"/>
                <a:gd name="connsiteY94" fmla="*/ 304157 h 1121629"/>
                <a:gd name="connsiteX95" fmla="*/ 192039 w 1560713"/>
                <a:gd name="connsiteY95" fmla="*/ 212919 h 1121629"/>
                <a:gd name="connsiteX96" fmla="*/ 212314 w 1560713"/>
                <a:gd name="connsiteY96" fmla="*/ 182507 h 1121629"/>
                <a:gd name="connsiteX0" fmla="*/ 212314 w 1560713"/>
                <a:gd name="connsiteY0" fmla="*/ 182507 h 1121629"/>
                <a:gd name="connsiteX1" fmla="*/ 271111 w 1560713"/>
                <a:gd name="connsiteY1" fmla="*/ 204810 h 1121629"/>
                <a:gd name="connsiteX2" fmla="*/ 350183 w 1560713"/>
                <a:gd name="connsiteY2" fmla="*/ 184535 h 1121629"/>
                <a:gd name="connsiteX3" fmla="*/ 388706 w 1560713"/>
                <a:gd name="connsiteY3" fmla="*/ 141957 h 1121629"/>
                <a:gd name="connsiteX4" fmla="*/ 445476 w 1560713"/>
                <a:gd name="connsiteY4" fmla="*/ 148040 h 1121629"/>
                <a:gd name="connsiteX5" fmla="*/ 508328 w 1560713"/>
                <a:gd name="connsiteY5" fmla="*/ 117627 h 1121629"/>
                <a:gd name="connsiteX6" fmla="*/ 530630 w 1560713"/>
                <a:gd name="connsiteY6" fmla="*/ 34500 h 1121629"/>
                <a:gd name="connsiteX7" fmla="*/ 613758 w 1560713"/>
                <a:gd name="connsiteY7" fmla="*/ 33 h 1121629"/>
                <a:gd name="connsiteX8" fmla="*/ 674582 w 1560713"/>
                <a:gd name="connsiteY8" fmla="*/ 28417 h 1121629"/>
                <a:gd name="connsiteX9" fmla="*/ 709050 w 1560713"/>
                <a:gd name="connsiteY9" fmla="*/ 42610 h 1121629"/>
                <a:gd name="connsiteX10" fmla="*/ 717160 w 1560713"/>
                <a:gd name="connsiteY10" fmla="*/ 85187 h 1121629"/>
                <a:gd name="connsiteX11" fmla="*/ 769875 w 1560713"/>
                <a:gd name="connsiteY11" fmla="*/ 123710 h 1121629"/>
                <a:gd name="connsiteX12" fmla="*/ 857057 w 1560713"/>
                <a:gd name="connsiteY12" fmla="*/ 101407 h 1121629"/>
                <a:gd name="connsiteX13" fmla="*/ 901662 w 1560713"/>
                <a:gd name="connsiteY13" fmla="*/ 111545 h 1121629"/>
                <a:gd name="connsiteX14" fmla="*/ 988844 w 1560713"/>
                <a:gd name="connsiteY14" fmla="*/ 73022 h 1121629"/>
                <a:gd name="connsiteX15" fmla="*/ 1021284 w 1560713"/>
                <a:gd name="connsiteY15" fmla="*/ 184535 h 1121629"/>
                <a:gd name="connsiteX16" fmla="*/ 1069944 w 1560713"/>
                <a:gd name="connsiteY16" fmla="*/ 198727 h 1121629"/>
                <a:gd name="connsiteX17" fmla="*/ 1124686 w 1560713"/>
                <a:gd name="connsiteY17" fmla="*/ 263607 h 1121629"/>
                <a:gd name="connsiteX18" fmla="*/ 1187539 w 1560713"/>
                <a:gd name="connsiteY18" fmla="*/ 263607 h 1121629"/>
                <a:gd name="connsiteX19" fmla="*/ 1201731 w 1560713"/>
                <a:gd name="connsiteY19" fmla="*/ 202782 h 1121629"/>
                <a:gd name="connsiteX20" fmla="*/ 1254446 w 1560713"/>
                <a:gd name="connsiteY20" fmla="*/ 225084 h 1121629"/>
                <a:gd name="connsiteX21" fmla="*/ 1288913 w 1560713"/>
                <a:gd name="connsiteY21" fmla="*/ 208864 h 1121629"/>
                <a:gd name="connsiteX22" fmla="*/ 1294996 w 1560713"/>
                <a:gd name="connsiteY22" fmla="*/ 166287 h 1121629"/>
                <a:gd name="connsiteX23" fmla="*/ 1319326 w 1560713"/>
                <a:gd name="connsiteY23" fmla="*/ 194672 h 1121629"/>
                <a:gd name="connsiteX24" fmla="*/ 1351766 w 1560713"/>
                <a:gd name="connsiteY24" fmla="*/ 170342 h 1121629"/>
                <a:gd name="connsiteX25" fmla="*/ 1402453 w 1560713"/>
                <a:gd name="connsiteY25" fmla="*/ 216974 h 1121629"/>
                <a:gd name="connsiteX26" fmla="*/ 1453140 w 1560713"/>
                <a:gd name="connsiteY26" fmla="*/ 225084 h 1121629"/>
                <a:gd name="connsiteX27" fmla="*/ 1520048 w 1560713"/>
                <a:gd name="connsiteY27" fmla="*/ 210892 h 1121629"/>
                <a:gd name="connsiteX28" fmla="*/ 1538295 w 1560713"/>
                <a:gd name="connsiteY28" fmla="*/ 247387 h 1121629"/>
                <a:gd name="connsiteX29" fmla="*/ 1560598 w 1560713"/>
                <a:gd name="connsiteY29" fmla="*/ 316322 h 1121629"/>
                <a:gd name="connsiteX30" fmla="*/ 1528158 w 1560713"/>
                <a:gd name="connsiteY30" fmla="*/ 369037 h 1121629"/>
                <a:gd name="connsiteX31" fmla="*/ 1477470 w 1560713"/>
                <a:gd name="connsiteY31" fmla="*/ 431889 h 1121629"/>
                <a:gd name="connsiteX32" fmla="*/ 1416645 w 1560713"/>
                <a:gd name="connsiteY32" fmla="*/ 454191 h 1121629"/>
                <a:gd name="connsiteX33" fmla="*/ 1380151 w 1560713"/>
                <a:gd name="connsiteY33" fmla="*/ 452164 h 1121629"/>
                <a:gd name="connsiteX34" fmla="*/ 1313243 w 1560713"/>
                <a:gd name="connsiteY34" fmla="*/ 525154 h 1121629"/>
                <a:gd name="connsiteX35" fmla="*/ 1284858 w 1560713"/>
                <a:gd name="connsiteY35" fmla="*/ 549484 h 1121629"/>
                <a:gd name="connsiteX36" fmla="*/ 1240253 w 1560713"/>
                <a:gd name="connsiteY36" fmla="*/ 675188 h 1121629"/>
                <a:gd name="connsiteX37" fmla="*/ 1224033 w 1560713"/>
                <a:gd name="connsiteY37" fmla="*/ 717766 h 1121629"/>
                <a:gd name="connsiteX38" fmla="*/ 1191594 w 1560713"/>
                <a:gd name="connsiteY38" fmla="*/ 792783 h 1121629"/>
                <a:gd name="connsiteX39" fmla="*/ 1238226 w 1560713"/>
                <a:gd name="connsiteY39" fmla="*/ 879965 h 1121629"/>
                <a:gd name="connsiteX40" fmla="*/ 1224033 w 1560713"/>
                <a:gd name="connsiteY40" fmla="*/ 944845 h 1121629"/>
                <a:gd name="connsiteX41" fmla="*/ 1256473 w 1560713"/>
                <a:gd name="connsiteY41" fmla="*/ 965120 h 1121629"/>
                <a:gd name="connsiteX42" fmla="*/ 1193621 w 1560713"/>
                <a:gd name="connsiteY42" fmla="*/ 1058385 h 1121629"/>
                <a:gd name="connsiteX43" fmla="*/ 1159154 w 1560713"/>
                <a:gd name="connsiteY43" fmla="*/ 1121237 h 1121629"/>
                <a:gd name="connsiteX44" fmla="*/ 1106439 w 1560713"/>
                <a:gd name="connsiteY44" fmla="*/ 1082715 h 1121629"/>
                <a:gd name="connsiteX45" fmla="*/ 1055751 w 1560713"/>
                <a:gd name="connsiteY45" fmla="*/ 1036082 h 1121629"/>
                <a:gd name="connsiteX46" fmla="*/ 990872 w 1560713"/>
                <a:gd name="connsiteY46" fmla="*/ 1048247 h 1121629"/>
                <a:gd name="connsiteX47" fmla="*/ 934102 w 1560713"/>
                <a:gd name="connsiteY47" fmla="*/ 1111100 h 1121629"/>
                <a:gd name="connsiteX48" fmla="*/ 893552 w 1560713"/>
                <a:gd name="connsiteY48" fmla="*/ 1086770 h 1121629"/>
                <a:gd name="connsiteX49" fmla="*/ 816507 w 1560713"/>
                <a:gd name="connsiteY49" fmla="*/ 1076632 h 1121629"/>
                <a:gd name="connsiteX50" fmla="*/ 788122 w 1560713"/>
                <a:gd name="connsiteY50" fmla="*/ 1064467 h 1121629"/>
                <a:gd name="connsiteX51" fmla="*/ 751627 w 1560713"/>
                <a:gd name="connsiteY51" fmla="*/ 1068522 h 1121629"/>
                <a:gd name="connsiteX52" fmla="*/ 735407 w 1560713"/>
                <a:gd name="connsiteY52" fmla="*/ 1052302 h 1121629"/>
                <a:gd name="connsiteX53" fmla="*/ 650253 w 1560713"/>
                <a:gd name="connsiteY53" fmla="*/ 1082715 h 1121629"/>
                <a:gd name="connsiteX54" fmla="*/ 629978 w 1560713"/>
                <a:gd name="connsiteY54" fmla="*/ 1001615 h 1121629"/>
                <a:gd name="connsiteX55" fmla="*/ 603620 w 1560713"/>
                <a:gd name="connsiteY55" fmla="*/ 892130 h 1121629"/>
                <a:gd name="connsiteX56" fmla="*/ 573208 w 1560713"/>
                <a:gd name="connsiteY56" fmla="*/ 879965 h 1121629"/>
                <a:gd name="connsiteX57" fmla="*/ 522520 w 1560713"/>
                <a:gd name="connsiteY57" fmla="*/ 944845 h 1121629"/>
                <a:gd name="connsiteX58" fmla="*/ 408981 w 1560713"/>
                <a:gd name="connsiteY58" fmla="*/ 847525 h 1121629"/>
                <a:gd name="connsiteX59" fmla="*/ 335991 w 1560713"/>
                <a:gd name="connsiteY59" fmla="*/ 839415 h 1121629"/>
                <a:gd name="connsiteX60" fmla="*/ 317743 w 1560713"/>
                <a:gd name="connsiteY60" fmla="*/ 877938 h 1121629"/>
                <a:gd name="connsiteX61" fmla="*/ 273139 w 1560713"/>
                <a:gd name="connsiteY61" fmla="*/ 963092 h 1121629"/>
                <a:gd name="connsiteX62" fmla="*/ 230561 w 1560713"/>
                <a:gd name="connsiteY62" fmla="*/ 993505 h 1121629"/>
                <a:gd name="connsiteX63" fmla="*/ 165681 w 1560713"/>
                <a:gd name="connsiteY63" fmla="*/ 1019862 h 1121629"/>
                <a:gd name="connsiteX64" fmla="*/ 110939 w 1560713"/>
                <a:gd name="connsiteY64" fmla="*/ 1027972 h 1121629"/>
                <a:gd name="connsiteX65" fmla="*/ 66334 w 1560713"/>
                <a:gd name="connsiteY65" fmla="*/ 1003642 h 1121629"/>
                <a:gd name="connsiteX66" fmla="*/ 39977 w 1560713"/>
                <a:gd name="connsiteY66" fmla="*/ 936735 h 1121629"/>
                <a:gd name="connsiteX67" fmla="*/ 31867 w 1560713"/>
                <a:gd name="connsiteY67" fmla="*/ 894158 h 1121629"/>
                <a:gd name="connsiteX68" fmla="*/ 3482 w 1560713"/>
                <a:gd name="connsiteY68" fmla="*/ 871855 h 1121629"/>
                <a:gd name="connsiteX69" fmla="*/ 121076 w 1560713"/>
                <a:gd name="connsiteY69" fmla="*/ 742096 h 1121629"/>
                <a:gd name="connsiteX70" fmla="*/ 173791 w 1560713"/>
                <a:gd name="connsiteY70" fmla="*/ 748178 h 1121629"/>
                <a:gd name="connsiteX71" fmla="*/ 218396 w 1560713"/>
                <a:gd name="connsiteY71" fmla="*/ 717766 h 1121629"/>
                <a:gd name="connsiteX72" fmla="*/ 246781 w 1560713"/>
                <a:gd name="connsiteY72" fmla="*/ 750206 h 1121629"/>
                <a:gd name="connsiteX73" fmla="*/ 273139 w 1560713"/>
                <a:gd name="connsiteY73" fmla="*/ 719793 h 1121629"/>
                <a:gd name="connsiteX74" fmla="*/ 216369 w 1560713"/>
                <a:gd name="connsiteY74" fmla="*/ 671133 h 1121629"/>
                <a:gd name="connsiteX75" fmla="*/ 123104 w 1560713"/>
                <a:gd name="connsiteY75" fmla="*/ 679243 h 1121629"/>
                <a:gd name="connsiteX76" fmla="*/ 70389 w 1560713"/>
                <a:gd name="connsiteY76" fmla="*/ 665051 h 1121629"/>
                <a:gd name="connsiteX77" fmla="*/ 64307 w 1560713"/>
                <a:gd name="connsiteY77" fmla="*/ 608281 h 1121629"/>
                <a:gd name="connsiteX78" fmla="*/ 139324 w 1560713"/>
                <a:gd name="connsiteY78" fmla="*/ 565704 h 1121629"/>
                <a:gd name="connsiteX79" fmla="*/ 183929 w 1560713"/>
                <a:gd name="connsiteY79" fmla="*/ 545429 h 1121629"/>
                <a:gd name="connsiteX80" fmla="*/ 240699 w 1560713"/>
                <a:gd name="connsiteY80" fmla="*/ 484604 h 1121629"/>
                <a:gd name="connsiteX81" fmla="*/ 238671 w 1560713"/>
                <a:gd name="connsiteY81" fmla="*/ 435944 h 1121629"/>
                <a:gd name="connsiteX82" fmla="*/ 285304 w 1560713"/>
                <a:gd name="connsiteY82" fmla="*/ 427834 h 1121629"/>
                <a:gd name="connsiteX83" fmla="*/ 335991 w 1560713"/>
                <a:gd name="connsiteY83" fmla="*/ 429861 h 1121629"/>
                <a:gd name="connsiteX84" fmla="*/ 390733 w 1560713"/>
                <a:gd name="connsiteY84" fmla="*/ 484604 h 1121629"/>
                <a:gd name="connsiteX85" fmla="*/ 398843 w 1560713"/>
                <a:gd name="connsiteY85" fmla="*/ 433916 h 1121629"/>
                <a:gd name="connsiteX86" fmla="*/ 327881 w 1560713"/>
                <a:gd name="connsiteY86" fmla="*/ 387284 h 1121629"/>
                <a:gd name="connsiteX87" fmla="*/ 333963 w 1560713"/>
                <a:gd name="connsiteY87" fmla="*/ 369037 h 1121629"/>
                <a:gd name="connsiteX88" fmla="*/ 378568 w 1560713"/>
                <a:gd name="connsiteY88" fmla="*/ 350789 h 1121629"/>
                <a:gd name="connsiteX89" fmla="*/ 421146 w 1560713"/>
                <a:gd name="connsiteY89" fmla="*/ 371064 h 1121629"/>
                <a:gd name="connsiteX90" fmla="*/ 479943 w 1560713"/>
                <a:gd name="connsiteY90" fmla="*/ 289964 h 1121629"/>
                <a:gd name="connsiteX91" fmla="*/ 404926 w 1560713"/>
                <a:gd name="connsiteY91" fmla="*/ 316322 h 1121629"/>
                <a:gd name="connsiteX92" fmla="*/ 293413 w 1560713"/>
                <a:gd name="connsiteY92" fmla="*/ 300102 h 1121629"/>
                <a:gd name="connsiteX93" fmla="*/ 281249 w 1560713"/>
                <a:gd name="connsiteY93" fmla="*/ 320377 h 1121629"/>
                <a:gd name="connsiteX94" fmla="*/ 216369 w 1560713"/>
                <a:gd name="connsiteY94" fmla="*/ 304157 h 1121629"/>
                <a:gd name="connsiteX95" fmla="*/ 198121 w 1560713"/>
                <a:gd name="connsiteY95" fmla="*/ 253469 h 1121629"/>
                <a:gd name="connsiteX96" fmla="*/ 192039 w 1560713"/>
                <a:gd name="connsiteY96" fmla="*/ 212919 h 1121629"/>
                <a:gd name="connsiteX97" fmla="*/ 212314 w 1560713"/>
                <a:gd name="connsiteY97" fmla="*/ 182507 h 1121629"/>
                <a:gd name="connsiteX0" fmla="*/ 212314 w 1560713"/>
                <a:gd name="connsiteY0" fmla="*/ 182507 h 1121629"/>
                <a:gd name="connsiteX1" fmla="*/ 271111 w 1560713"/>
                <a:gd name="connsiteY1" fmla="*/ 204810 h 1121629"/>
                <a:gd name="connsiteX2" fmla="*/ 350183 w 1560713"/>
                <a:gd name="connsiteY2" fmla="*/ 184535 h 1121629"/>
                <a:gd name="connsiteX3" fmla="*/ 388706 w 1560713"/>
                <a:gd name="connsiteY3" fmla="*/ 141957 h 1121629"/>
                <a:gd name="connsiteX4" fmla="*/ 445476 w 1560713"/>
                <a:gd name="connsiteY4" fmla="*/ 148040 h 1121629"/>
                <a:gd name="connsiteX5" fmla="*/ 508328 w 1560713"/>
                <a:gd name="connsiteY5" fmla="*/ 117627 h 1121629"/>
                <a:gd name="connsiteX6" fmla="*/ 530630 w 1560713"/>
                <a:gd name="connsiteY6" fmla="*/ 34500 h 1121629"/>
                <a:gd name="connsiteX7" fmla="*/ 613758 w 1560713"/>
                <a:gd name="connsiteY7" fmla="*/ 33 h 1121629"/>
                <a:gd name="connsiteX8" fmla="*/ 674582 w 1560713"/>
                <a:gd name="connsiteY8" fmla="*/ 28417 h 1121629"/>
                <a:gd name="connsiteX9" fmla="*/ 709050 w 1560713"/>
                <a:gd name="connsiteY9" fmla="*/ 42610 h 1121629"/>
                <a:gd name="connsiteX10" fmla="*/ 717160 w 1560713"/>
                <a:gd name="connsiteY10" fmla="*/ 85187 h 1121629"/>
                <a:gd name="connsiteX11" fmla="*/ 769875 w 1560713"/>
                <a:gd name="connsiteY11" fmla="*/ 123710 h 1121629"/>
                <a:gd name="connsiteX12" fmla="*/ 857057 w 1560713"/>
                <a:gd name="connsiteY12" fmla="*/ 101407 h 1121629"/>
                <a:gd name="connsiteX13" fmla="*/ 901662 w 1560713"/>
                <a:gd name="connsiteY13" fmla="*/ 111545 h 1121629"/>
                <a:gd name="connsiteX14" fmla="*/ 988844 w 1560713"/>
                <a:gd name="connsiteY14" fmla="*/ 73022 h 1121629"/>
                <a:gd name="connsiteX15" fmla="*/ 1021284 w 1560713"/>
                <a:gd name="connsiteY15" fmla="*/ 184535 h 1121629"/>
                <a:gd name="connsiteX16" fmla="*/ 1069944 w 1560713"/>
                <a:gd name="connsiteY16" fmla="*/ 198727 h 1121629"/>
                <a:gd name="connsiteX17" fmla="*/ 1124686 w 1560713"/>
                <a:gd name="connsiteY17" fmla="*/ 263607 h 1121629"/>
                <a:gd name="connsiteX18" fmla="*/ 1187539 w 1560713"/>
                <a:gd name="connsiteY18" fmla="*/ 263607 h 1121629"/>
                <a:gd name="connsiteX19" fmla="*/ 1201731 w 1560713"/>
                <a:gd name="connsiteY19" fmla="*/ 202782 h 1121629"/>
                <a:gd name="connsiteX20" fmla="*/ 1254446 w 1560713"/>
                <a:gd name="connsiteY20" fmla="*/ 225084 h 1121629"/>
                <a:gd name="connsiteX21" fmla="*/ 1288913 w 1560713"/>
                <a:gd name="connsiteY21" fmla="*/ 208864 h 1121629"/>
                <a:gd name="connsiteX22" fmla="*/ 1294996 w 1560713"/>
                <a:gd name="connsiteY22" fmla="*/ 166287 h 1121629"/>
                <a:gd name="connsiteX23" fmla="*/ 1319326 w 1560713"/>
                <a:gd name="connsiteY23" fmla="*/ 194672 h 1121629"/>
                <a:gd name="connsiteX24" fmla="*/ 1351766 w 1560713"/>
                <a:gd name="connsiteY24" fmla="*/ 170342 h 1121629"/>
                <a:gd name="connsiteX25" fmla="*/ 1402453 w 1560713"/>
                <a:gd name="connsiteY25" fmla="*/ 216974 h 1121629"/>
                <a:gd name="connsiteX26" fmla="*/ 1453140 w 1560713"/>
                <a:gd name="connsiteY26" fmla="*/ 225084 h 1121629"/>
                <a:gd name="connsiteX27" fmla="*/ 1520048 w 1560713"/>
                <a:gd name="connsiteY27" fmla="*/ 210892 h 1121629"/>
                <a:gd name="connsiteX28" fmla="*/ 1538295 w 1560713"/>
                <a:gd name="connsiteY28" fmla="*/ 247387 h 1121629"/>
                <a:gd name="connsiteX29" fmla="*/ 1560598 w 1560713"/>
                <a:gd name="connsiteY29" fmla="*/ 316322 h 1121629"/>
                <a:gd name="connsiteX30" fmla="*/ 1528158 w 1560713"/>
                <a:gd name="connsiteY30" fmla="*/ 369037 h 1121629"/>
                <a:gd name="connsiteX31" fmla="*/ 1477470 w 1560713"/>
                <a:gd name="connsiteY31" fmla="*/ 431889 h 1121629"/>
                <a:gd name="connsiteX32" fmla="*/ 1416645 w 1560713"/>
                <a:gd name="connsiteY32" fmla="*/ 454191 h 1121629"/>
                <a:gd name="connsiteX33" fmla="*/ 1380151 w 1560713"/>
                <a:gd name="connsiteY33" fmla="*/ 452164 h 1121629"/>
                <a:gd name="connsiteX34" fmla="*/ 1313243 w 1560713"/>
                <a:gd name="connsiteY34" fmla="*/ 525154 h 1121629"/>
                <a:gd name="connsiteX35" fmla="*/ 1284858 w 1560713"/>
                <a:gd name="connsiteY35" fmla="*/ 549484 h 1121629"/>
                <a:gd name="connsiteX36" fmla="*/ 1240253 w 1560713"/>
                <a:gd name="connsiteY36" fmla="*/ 675188 h 1121629"/>
                <a:gd name="connsiteX37" fmla="*/ 1224033 w 1560713"/>
                <a:gd name="connsiteY37" fmla="*/ 717766 h 1121629"/>
                <a:gd name="connsiteX38" fmla="*/ 1191594 w 1560713"/>
                <a:gd name="connsiteY38" fmla="*/ 792783 h 1121629"/>
                <a:gd name="connsiteX39" fmla="*/ 1238226 w 1560713"/>
                <a:gd name="connsiteY39" fmla="*/ 879965 h 1121629"/>
                <a:gd name="connsiteX40" fmla="*/ 1224033 w 1560713"/>
                <a:gd name="connsiteY40" fmla="*/ 944845 h 1121629"/>
                <a:gd name="connsiteX41" fmla="*/ 1256473 w 1560713"/>
                <a:gd name="connsiteY41" fmla="*/ 965120 h 1121629"/>
                <a:gd name="connsiteX42" fmla="*/ 1193621 w 1560713"/>
                <a:gd name="connsiteY42" fmla="*/ 1058385 h 1121629"/>
                <a:gd name="connsiteX43" fmla="*/ 1159154 w 1560713"/>
                <a:gd name="connsiteY43" fmla="*/ 1121237 h 1121629"/>
                <a:gd name="connsiteX44" fmla="*/ 1106439 w 1560713"/>
                <a:gd name="connsiteY44" fmla="*/ 1082715 h 1121629"/>
                <a:gd name="connsiteX45" fmla="*/ 1055751 w 1560713"/>
                <a:gd name="connsiteY45" fmla="*/ 1036082 h 1121629"/>
                <a:gd name="connsiteX46" fmla="*/ 990872 w 1560713"/>
                <a:gd name="connsiteY46" fmla="*/ 1048247 h 1121629"/>
                <a:gd name="connsiteX47" fmla="*/ 934102 w 1560713"/>
                <a:gd name="connsiteY47" fmla="*/ 1111100 h 1121629"/>
                <a:gd name="connsiteX48" fmla="*/ 893552 w 1560713"/>
                <a:gd name="connsiteY48" fmla="*/ 1086770 h 1121629"/>
                <a:gd name="connsiteX49" fmla="*/ 816507 w 1560713"/>
                <a:gd name="connsiteY49" fmla="*/ 1076632 h 1121629"/>
                <a:gd name="connsiteX50" fmla="*/ 788122 w 1560713"/>
                <a:gd name="connsiteY50" fmla="*/ 1064467 h 1121629"/>
                <a:gd name="connsiteX51" fmla="*/ 751627 w 1560713"/>
                <a:gd name="connsiteY51" fmla="*/ 1068522 h 1121629"/>
                <a:gd name="connsiteX52" fmla="*/ 735407 w 1560713"/>
                <a:gd name="connsiteY52" fmla="*/ 1052302 h 1121629"/>
                <a:gd name="connsiteX53" fmla="*/ 650253 w 1560713"/>
                <a:gd name="connsiteY53" fmla="*/ 1082715 h 1121629"/>
                <a:gd name="connsiteX54" fmla="*/ 629978 w 1560713"/>
                <a:gd name="connsiteY54" fmla="*/ 1001615 h 1121629"/>
                <a:gd name="connsiteX55" fmla="*/ 603620 w 1560713"/>
                <a:gd name="connsiteY55" fmla="*/ 892130 h 1121629"/>
                <a:gd name="connsiteX56" fmla="*/ 573208 w 1560713"/>
                <a:gd name="connsiteY56" fmla="*/ 879965 h 1121629"/>
                <a:gd name="connsiteX57" fmla="*/ 522520 w 1560713"/>
                <a:gd name="connsiteY57" fmla="*/ 944845 h 1121629"/>
                <a:gd name="connsiteX58" fmla="*/ 408981 w 1560713"/>
                <a:gd name="connsiteY58" fmla="*/ 847525 h 1121629"/>
                <a:gd name="connsiteX59" fmla="*/ 335991 w 1560713"/>
                <a:gd name="connsiteY59" fmla="*/ 839415 h 1121629"/>
                <a:gd name="connsiteX60" fmla="*/ 317743 w 1560713"/>
                <a:gd name="connsiteY60" fmla="*/ 877938 h 1121629"/>
                <a:gd name="connsiteX61" fmla="*/ 273139 w 1560713"/>
                <a:gd name="connsiteY61" fmla="*/ 963092 h 1121629"/>
                <a:gd name="connsiteX62" fmla="*/ 230561 w 1560713"/>
                <a:gd name="connsiteY62" fmla="*/ 993505 h 1121629"/>
                <a:gd name="connsiteX63" fmla="*/ 165681 w 1560713"/>
                <a:gd name="connsiteY63" fmla="*/ 1019862 h 1121629"/>
                <a:gd name="connsiteX64" fmla="*/ 110939 w 1560713"/>
                <a:gd name="connsiteY64" fmla="*/ 1027972 h 1121629"/>
                <a:gd name="connsiteX65" fmla="*/ 66334 w 1560713"/>
                <a:gd name="connsiteY65" fmla="*/ 1003642 h 1121629"/>
                <a:gd name="connsiteX66" fmla="*/ 39977 w 1560713"/>
                <a:gd name="connsiteY66" fmla="*/ 936735 h 1121629"/>
                <a:gd name="connsiteX67" fmla="*/ 31867 w 1560713"/>
                <a:gd name="connsiteY67" fmla="*/ 894158 h 1121629"/>
                <a:gd name="connsiteX68" fmla="*/ 3482 w 1560713"/>
                <a:gd name="connsiteY68" fmla="*/ 871855 h 1121629"/>
                <a:gd name="connsiteX69" fmla="*/ 121076 w 1560713"/>
                <a:gd name="connsiteY69" fmla="*/ 742096 h 1121629"/>
                <a:gd name="connsiteX70" fmla="*/ 173791 w 1560713"/>
                <a:gd name="connsiteY70" fmla="*/ 748178 h 1121629"/>
                <a:gd name="connsiteX71" fmla="*/ 218396 w 1560713"/>
                <a:gd name="connsiteY71" fmla="*/ 717766 h 1121629"/>
                <a:gd name="connsiteX72" fmla="*/ 246781 w 1560713"/>
                <a:gd name="connsiteY72" fmla="*/ 750206 h 1121629"/>
                <a:gd name="connsiteX73" fmla="*/ 273139 w 1560713"/>
                <a:gd name="connsiteY73" fmla="*/ 719793 h 1121629"/>
                <a:gd name="connsiteX74" fmla="*/ 216369 w 1560713"/>
                <a:gd name="connsiteY74" fmla="*/ 671133 h 1121629"/>
                <a:gd name="connsiteX75" fmla="*/ 123104 w 1560713"/>
                <a:gd name="connsiteY75" fmla="*/ 679243 h 1121629"/>
                <a:gd name="connsiteX76" fmla="*/ 70389 w 1560713"/>
                <a:gd name="connsiteY76" fmla="*/ 665051 h 1121629"/>
                <a:gd name="connsiteX77" fmla="*/ 64307 w 1560713"/>
                <a:gd name="connsiteY77" fmla="*/ 608281 h 1121629"/>
                <a:gd name="connsiteX78" fmla="*/ 139324 w 1560713"/>
                <a:gd name="connsiteY78" fmla="*/ 565704 h 1121629"/>
                <a:gd name="connsiteX79" fmla="*/ 183929 w 1560713"/>
                <a:gd name="connsiteY79" fmla="*/ 545429 h 1121629"/>
                <a:gd name="connsiteX80" fmla="*/ 240699 w 1560713"/>
                <a:gd name="connsiteY80" fmla="*/ 484604 h 1121629"/>
                <a:gd name="connsiteX81" fmla="*/ 238671 w 1560713"/>
                <a:gd name="connsiteY81" fmla="*/ 435944 h 1121629"/>
                <a:gd name="connsiteX82" fmla="*/ 285304 w 1560713"/>
                <a:gd name="connsiteY82" fmla="*/ 427834 h 1121629"/>
                <a:gd name="connsiteX83" fmla="*/ 335991 w 1560713"/>
                <a:gd name="connsiteY83" fmla="*/ 429861 h 1121629"/>
                <a:gd name="connsiteX84" fmla="*/ 390733 w 1560713"/>
                <a:gd name="connsiteY84" fmla="*/ 484604 h 1121629"/>
                <a:gd name="connsiteX85" fmla="*/ 398843 w 1560713"/>
                <a:gd name="connsiteY85" fmla="*/ 433916 h 1121629"/>
                <a:gd name="connsiteX86" fmla="*/ 327881 w 1560713"/>
                <a:gd name="connsiteY86" fmla="*/ 387284 h 1121629"/>
                <a:gd name="connsiteX87" fmla="*/ 333963 w 1560713"/>
                <a:gd name="connsiteY87" fmla="*/ 369037 h 1121629"/>
                <a:gd name="connsiteX88" fmla="*/ 378568 w 1560713"/>
                <a:gd name="connsiteY88" fmla="*/ 350789 h 1121629"/>
                <a:gd name="connsiteX89" fmla="*/ 421146 w 1560713"/>
                <a:gd name="connsiteY89" fmla="*/ 371064 h 1121629"/>
                <a:gd name="connsiteX90" fmla="*/ 479943 w 1560713"/>
                <a:gd name="connsiteY90" fmla="*/ 289964 h 1121629"/>
                <a:gd name="connsiteX91" fmla="*/ 404926 w 1560713"/>
                <a:gd name="connsiteY91" fmla="*/ 316322 h 1121629"/>
                <a:gd name="connsiteX92" fmla="*/ 293413 w 1560713"/>
                <a:gd name="connsiteY92" fmla="*/ 300102 h 1121629"/>
                <a:gd name="connsiteX93" fmla="*/ 281249 w 1560713"/>
                <a:gd name="connsiteY93" fmla="*/ 320377 h 1121629"/>
                <a:gd name="connsiteX94" fmla="*/ 216369 w 1560713"/>
                <a:gd name="connsiteY94" fmla="*/ 304157 h 1121629"/>
                <a:gd name="connsiteX95" fmla="*/ 222451 w 1560713"/>
                <a:gd name="connsiteY95" fmla="*/ 249414 h 1121629"/>
                <a:gd name="connsiteX96" fmla="*/ 192039 w 1560713"/>
                <a:gd name="connsiteY96" fmla="*/ 212919 h 1121629"/>
                <a:gd name="connsiteX97" fmla="*/ 212314 w 1560713"/>
                <a:gd name="connsiteY97" fmla="*/ 182507 h 1121629"/>
                <a:gd name="connsiteX0" fmla="*/ 215438 w 1563837"/>
                <a:gd name="connsiteY0" fmla="*/ 182507 h 1121629"/>
                <a:gd name="connsiteX1" fmla="*/ 274235 w 1563837"/>
                <a:gd name="connsiteY1" fmla="*/ 204810 h 1121629"/>
                <a:gd name="connsiteX2" fmla="*/ 353307 w 1563837"/>
                <a:gd name="connsiteY2" fmla="*/ 184535 h 1121629"/>
                <a:gd name="connsiteX3" fmla="*/ 391830 w 1563837"/>
                <a:gd name="connsiteY3" fmla="*/ 141957 h 1121629"/>
                <a:gd name="connsiteX4" fmla="*/ 448600 w 1563837"/>
                <a:gd name="connsiteY4" fmla="*/ 148040 h 1121629"/>
                <a:gd name="connsiteX5" fmla="*/ 511452 w 1563837"/>
                <a:gd name="connsiteY5" fmla="*/ 117627 h 1121629"/>
                <a:gd name="connsiteX6" fmla="*/ 533754 w 1563837"/>
                <a:gd name="connsiteY6" fmla="*/ 34500 h 1121629"/>
                <a:gd name="connsiteX7" fmla="*/ 616882 w 1563837"/>
                <a:gd name="connsiteY7" fmla="*/ 33 h 1121629"/>
                <a:gd name="connsiteX8" fmla="*/ 677706 w 1563837"/>
                <a:gd name="connsiteY8" fmla="*/ 28417 h 1121629"/>
                <a:gd name="connsiteX9" fmla="*/ 712174 w 1563837"/>
                <a:gd name="connsiteY9" fmla="*/ 42610 h 1121629"/>
                <a:gd name="connsiteX10" fmla="*/ 720284 w 1563837"/>
                <a:gd name="connsiteY10" fmla="*/ 85187 h 1121629"/>
                <a:gd name="connsiteX11" fmla="*/ 772999 w 1563837"/>
                <a:gd name="connsiteY11" fmla="*/ 123710 h 1121629"/>
                <a:gd name="connsiteX12" fmla="*/ 860181 w 1563837"/>
                <a:gd name="connsiteY12" fmla="*/ 101407 h 1121629"/>
                <a:gd name="connsiteX13" fmla="*/ 904786 w 1563837"/>
                <a:gd name="connsiteY13" fmla="*/ 111545 h 1121629"/>
                <a:gd name="connsiteX14" fmla="*/ 991968 w 1563837"/>
                <a:gd name="connsiteY14" fmla="*/ 73022 h 1121629"/>
                <a:gd name="connsiteX15" fmla="*/ 1024408 w 1563837"/>
                <a:gd name="connsiteY15" fmla="*/ 184535 h 1121629"/>
                <a:gd name="connsiteX16" fmla="*/ 1073068 w 1563837"/>
                <a:gd name="connsiteY16" fmla="*/ 198727 h 1121629"/>
                <a:gd name="connsiteX17" fmla="*/ 1127810 w 1563837"/>
                <a:gd name="connsiteY17" fmla="*/ 263607 h 1121629"/>
                <a:gd name="connsiteX18" fmla="*/ 1190663 w 1563837"/>
                <a:gd name="connsiteY18" fmla="*/ 263607 h 1121629"/>
                <a:gd name="connsiteX19" fmla="*/ 1204855 w 1563837"/>
                <a:gd name="connsiteY19" fmla="*/ 202782 h 1121629"/>
                <a:gd name="connsiteX20" fmla="*/ 1257570 w 1563837"/>
                <a:gd name="connsiteY20" fmla="*/ 225084 h 1121629"/>
                <a:gd name="connsiteX21" fmla="*/ 1292037 w 1563837"/>
                <a:gd name="connsiteY21" fmla="*/ 208864 h 1121629"/>
                <a:gd name="connsiteX22" fmla="*/ 1298120 w 1563837"/>
                <a:gd name="connsiteY22" fmla="*/ 166287 h 1121629"/>
                <a:gd name="connsiteX23" fmla="*/ 1322450 w 1563837"/>
                <a:gd name="connsiteY23" fmla="*/ 194672 h 1121629"/>
                <a:gd name="connsiteX24" fmla="*/ 1354890 w 1563837"/>
                <a:gd name="connsiteY24" fmla="*/ 170342 h 1121629"/>
                <a:gd name="connsiteX25" fmla="*/ 1405577 w 1563837"/>
                <a:gd name="connsiteY25" fmla="*/ 216974 h 1121629"/>
                <a:gd name="connsiteX26" fmla="*/ 1456264 w 1563837"/>
                <a:gd name="connsiteY26" fmla="*/ 225084 h 1121629"/>
                <a:gd name="connsiteX27" fmla="*/ 1523172 w 1563837"/>
                <a:gd name="connsiteY27" fmla="*/ 210892 h 1121629"/>
                <a:gd name="connsiteX28" fmla="*/ 1541419 w 1563837"/>
                <a:gd name="connsiteY28" fmla="*/ 247387 h 1121629"/>
                <a:gd name="connsiteX29" fmla="*/ 1563722 w 1563837"/>
                <a:gd name="connsiteY29" fmla="*/ 316322 h 1121629"/>
                <a:gd name="connsiteX30" fmla="*/ 1531282 w 1563837"/>
                <a:gd name="connsiteY30" fmla="*/ 369037 h 1121629"/>
                <a:gd name="connsiteX31" fmla="*/ 1480594 w 1563837"/>
                <a:gd name="connsiteY31" fmla="*/ 431889 h 1121629"/>
                <a:gd name="connsiteX32" fmla="*/ 1419769 w 1563837"/>
                <a:gd name="connsiteY32" fmla="*/ 454191 h 1121629"/>
                <a:gd name="connsiteX33" fmla="*/ 1383275 w 1563837"/>
                <a:gd name="connsiteY33" fmla="*/ 452164 h 1121629"/>
                <a:gd name="connsiteX34" fmla="*/ 1316367 w 1563837"/>
                <a:gd name="connsiteY34" fmla="*/ 525154 h 1121629"/>
                <a:gd name="connsiteX35" fmla="*/ 1287982 w 1563837"/>
                <a:gd name="connsiteY35" fmla="*/ 549484 h 1121629"/>
                <a:gd name="connsiteX36" fmla="*/ 1243377 w 1563837"/>
                <a:gd name="connsiteY36" fmla="*/ 675188 h 1121629"/>
                <a:gd name="connsiteX37" fmla="*/ 1227157 w 1563837"/>
                <a:gd name="connsiteY37" fmla="*/ 717766 h 1121629"/>
                <a:gd name="connsiteX38" fmla="*/ 1194718 w 1563837"/>
                <a:gd name="connsiteY38" fmla="*/ 792783 h 1121629"/>
                <a:gd name="connsiteX39" fmla="*/ 1241350 w 1563837"/>
                <a:gd name="connsiteY39" fmla="*/ 879965 h 1121629"/>
                <a:gd name="connsiteX40" fmla="*/ 1227157 w 1563837"/>
                <a:gd name="connsiteY40" fmla="*/ 944845 h 1121629"/>
                <a:gd name="connsiteX41" fmla="*/ 1259597 w 1563837"/>
                <a:gd name="connsiteY41" fmla="*/ 965120 h 1121629"/>
                <a:gd name="connsiteX42" fmla="*/ 1196745 w 1563837"/>
                <a:gd name="connsiteY42" fmla="*/ 1058385 h 1121629"/>
                <a:gd name="connsiteX43" fmla="*/ 1162278 w 1563837"/>
                <a:gd name="connsiteY43" fmla="*/ 1121237 h 1121629"/>
                <a:gd name="connsiteX44" fmla="*/ 1109563 w 1563837"/>
                <a:gd name="connsiteY44" fmla="*/ 1082715 h 1121629"/>
                <a:gd name="connsiteX45" fmla="*/ 1058875 w 1563837"/>
                <a:gd name="connsiteY45" fmla="*/ 1036082 h 1121629"/>
                <a:gd name="connsiteX46" fmla="*/ 993996 w 1563837"/>
                <a:gd name="connsiteY46" fmla="*/ 1048247 h 1121629"/>
                <a:gd name="connsiteX47" fmla="*/ 937226 w 1563837"/>
                <a:gd name="connsiteY47" fmla="*/ 1111100 h 1121629"/>
                <a:gd name="connsiteX48" fmla="*/ 896676 w 1563837"/>
                <a:gd name="connsiteY48" fmla="*/ 1086770 h 1121629"/>
                <a:gd name="connsiteX49" fmla="*/ 819631 w 1563837"/>
                <a:gd name="connsiteY49" fmla="*/ 1076632 h 1121629"/>
                <a:gd name="connsiteX50" fmla="*/ 791246 w 1563837"/>
                <a:gd name="connsiteY50" fmla="*/ 1064467 h 1121629"/>
                <a:gd name="connsiteX51" fmla="*/ 754751 w 1563837"/>
                <a:gd name="connsiteY51" fmla="*/ 1068522 h 1121629"/>
                <a:gd name="connsiteX52" fmla="*/ 738531 w 1563837"/>
                <a:gd name="connsiteY52" fmla="*/ 1052302 h 1121629"/>
                <a:gd name="connsiteX53" fmla="*/ 653377 w 1563837"/>
                <a:gd name="connsiteY53" fmla="*/ 1082715 h 1121629"/>
                <a:gd name="connsiteX54" fmla="*/ 633102 w 1563837"/>
                <a:gd name="connsiteY54" fmla="*/ 1001615 h 1121629"/>
                <a:gd name="connsiteX55" fmla="*/ 606744 w 1563837"/>
                <a:gd name="connsiteY55" fmla="*/ 892130 h 1121629"/>
                <a:gd name="connsiteX56" fmla="*/ 576332 w 1563837"/>
                <a:gd name="connsiteY56" fmla="*/ 879965 h 1121629"/>
                <a:gd name="connsiteX57" fmla="*/ 525644 w 1563837"/>
                <a:gd name="connsiteY57" fmla="*/ 944845 h 1121629"/>
                <a:gd name="connsiteX58" fmla="*/ 412105 w 1563837"/>
                <a:gd name="connsiteY58" fmla="*/ 847525 h 1121629"/>
                <a:gd name="connsiteX59" fmla="*/ 339115 w 1563837"/>
                <a:gd name="connsiteY59" fmla="*/ 839415 h 1121629"/>
                <a:gd name="connsiteX60" fmla="*/ 320867 w 1563837"/>
                <a:gd name="connsiteY60" fmla="*/ 877938 h 1121629"/>
                <a:gd name="connsiteX61" fmla="*/ 276263 w 1563837"/>
                <a:gd name="connsiteY61" fmla="*/ 963092 h 1121629"/>
                <a:gd name="connsiteX62" fmla="*/ 233685 w 1563837"/>
                <a:gd name="connsiteY62" fmla="*/ 993505 h 1121629"/>
                <a:gd name="connsiteX63" fmla="*/ 168805 w 1563837"/>
                <a:gd name="connsiteY63" fmla="*/ 1019862 h 1121629"/>
                <a:gd name="connsiteX64" fmla="*/ 114063 w 1563837"/>
                <a:gd name="connsiteY64" fmla="*/ 1027972 h 1121629"/>
                <a:gd name="connsiteX65" fmla="*/ 69458 w 1563837"/>
                <a:gd name="connsiteY65" fmla="*/ 1003642 h 1121629"/>
                <a:gd name="connsiteX66" fmla="*/ 43101 w 1563837"/>
                <a:gd name="connsiteY66" fmla="*/ 936735 h 1121629"/>
                <a:gd name="connsiteX67" fmla="*/ 17846 w 1563837"/>
                <a:gd name="connsiteY67" fmla="*/ 903683 h 1121629"/>
                <a:gd name="connsiteX68" fmla="*/ 6606 w 1563837"/>
                <a:gd name="connsiteY68" fmla="*/ 871855 h 1121629"/>
                <a:gd name="connsiteX69" fmla="*/ 124200 w 1563837"/>
                <a:gd name="connsiteY69" fmla="*/ 742096 h 1121629"/>
                <a:gd name="connsiteX70" fmla="*/ 176915 w 1563837"/>
                <a:gd name="connsiteY70" fmla="*/ 748178 h 1121629"/>
                <a:gd name="connsiteX71" fmla="*/ 221520 w 1563837"/>
                <a:gd name="connsiteY71" fmla="*/ 717766 h 1121629"/>
                <a:gd name="connsiteX72" fmla="*/ 249905 w 1563837"/>
                <a:gd name="connsiteY72" fmla="*/ 750206 h 1121629"/>
                <a:gd name="connsiteX73" fmla="*/ 276263 w 1563837"/>
                <a:gd name="connsiteY73" fmla="*/ 719793 h 1121629"/>
                <a:gd name="connsiteX74" fmla="*/ 219493 w 1563837"/>
                <a:gd name="connsiteY74" fmla="*/ 671133 h 1121629"/>
                <a:gd name="connsiteX75" fmla="*/ 126228 w 1563837"/>
                <a:gd name="connsiteY75" fmla="*/ 679243 h 1121629"/>
                <a:gd name="connsiteX76" fmla="*/ 73513 w 1563837"/>
                <a:gd name="connsiteY76" fmla="*/ 665051 h 1121629"/>
                <a:gd name="connsiteX77" fmla="*/ 67431 w 1563837"/>
                <a:gd name="connsiteY77" fmla="*/ 608281 h 1121629"/>
                <a:gd name="connsiteX78" fmla="*/ 142448 w 1563837"/>
                <a:gd name="connsiteY78" fmla="*/ 565704 h 1121629"/>
                <a:gd name="connsiteX79" fmla="*/ 187053 w 1563837"/>
                <a:gd name="connsiteY79" fmla="*/ 545429 h 1121629"/>
                <a:gd name="connsiteX80" fmla="*/ 243823 w 1563837"/>
                <a:gd name="connsiteY80" fmla="*/ 484604 h 1121629"/>
                <a:gd name="connsiteX81" fmla="*/ 241795 w 1563837"/>
                <a:gd name="connsiteY81" fmla="*/ 435944 h 1121629"/>
                <a:gd name="connsiteX82" fmla="*/ 288428 w 1563837"/>
                <a:gd name="connsiteY82" fmla="*/ 427834 h 1121629"/>
                <a:gd name="connsiteX83" fmla="*/ 339115 w 1563837"/>
                <a:gd name="connsiteY83" fmla="*/ 429861 h 1121629"/>
                <a:gd name="connsiteX84" fmla="*/ 393857 w 1563837"/>
                <a:gd name="connsiteY84" fmla="*/ 484604 h 1121629"/>
                <a:gd name="connsiteX85" fmla="*/ 401967 w 1563837"/>
                <a:gd name="connsiteY85" fmla="*/ 433916 h 1121629"/>
                <a:gd name="connsiteX86" fmla="*/ 331005 w 1563837"/>
                <a:gd name="connsiteY86" fmla="*/ 387284 h 1121629"/>
                <a:gd name="connsiteX87" fmla="*/ 337087 w 1563837"/>
                <a:gd name="connsiteY87" fmla="*/ 369037 h 1121629"/>
                <a:gd name="connsiteX88" fmla="*/ 381692 w 1563837"/>
                <a:gd name="connsiteY88" fmla="*/ 350789 h 1121629"/>
                <a:gd name="connsiteX89" fmla="*/ 424270 w 1563837"/>
                <a:gd name="connsiteY89" fmla="*/ 371064 h 1121629"/>
                <a:gd name="connsiteX90" fmla="*/ 483067 w 1563837"/>
                <a:gd name="connsiteY90" fmla="*/ 289964 h 1121629"/>
                <a:gd name="connsiteX91" fmla="*/ 408050 w 1563837"/>
                <a:gd name="connsiteY91" fmla="*/ 316322 h 1121629"/>
                <a:gd name="connsiteX92" fmla="*/ 296537 w 1563837"/>
                <a:gd name="connsiteY92" fmla="*/ 300102 h 1121629"/>
                <a:gd name="connsiteX93" fmla="*/ 284373 w 1563837"/>
                <a:gd name="connsiteY93" fmla="*/ 320377 h 1121629"/>
                <a:gd name="connsiteX94" fmla="*/ 219493 w 1563837"/>
                <a:gd name="connsiteY94" fmla="*/ 304157 h 1121629"/>
                <a:gd name="connsiteX95" fmla="*/ 225575 w 1563837"/>
                <a:gd name="connsiteY95" fmla="*/ 249414 h 1121629"/>
                <a:gd name="connsiteX96" fmla="*/ 195163 w 1563837"/>
                <a:gd name="connsiteY96" fmla="*/ 212919 h 1121629"/>
                <a:gd name="connsiteX97" fmla="*/ 215438 w 1563837"/>
                <a:gd name="connsiteY97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6645 w 1563738"/>
                <a:gd name="connsiteY55" fmla="*/ 892130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12006 w 1563738"/>
                <a:gd name="connsiteY58" fmla="*/ 847525 h 1121629"/>
                <a:gd name="connsiteX59" fmla="*/ 339016 w 1563738"/>
                <a:gd name="connsiteY59" fmla="*/ 839415 h 1121629"/>
                <a:gd name="connsiteX60" fmla="*/ 320768 w 1563738"/>
                <a:gd name="connsiteY60" fmla="*/ 877938 h 1121629"/>
                <a:gd name="connsiteX61" fmla="*/ 276164 w 1563738"/>
                <a:gd name="connsiteY61" fmla="*/ 963092 h 1121629"/>
                <a:gd name="connsiteX62" fmla="*/ 233586 w 1563738"/>
                <a:gd name="connsiteY62" fmla="*/ 993505 h 1121629"/>
                <a:gd name="connsiteX63" fmla="*/ 168706 w 1563738"/>
                <a:gd name="connsiteY63" fmla="*/ 1019862 h 1121629"/>
                <a:gd name="connsiteX64" fmla="*/ 113964 w 1563738"/>
                <a:gd name="connsiteY64" fmla="*/ 1027972 h 1121629"/>
                <a:gd name="connsiteX65" fmla="*/ 69359 w 1563738"/>
                <a:gd name="connsiteY65" fmla="*/ 1003642 h 1121629"/>
                <a:gd name="connsiteX66" fmla="*/ 39192 w 1563738"/>
                <a:gd name="connsiteY66" fmla="*/ 944355 h 1121629"/>
                <a:gd name="connsiteX67" fmla="*/ 17747 w 1563738"/>
                <a:gd name="connsiteY67" fmla="*/ 903683 h 1121629"/>
                <a:gd name="connsiteX68" fmla="*/ 6507 w 1563738"/>
                <a:gd name="connsiteY68" fmla="*/ 871855 h 1121629"/>
                <a:gd name="connsiteX69" fmla="*/ 124101 w 1563738"/>
                <a:gd name="connsiteY69" fmla="*/ 742096 h 1121629"/>
                <a:gd name="connsiteX70" fmla="*/ 176816 w 1563738"/>
                <a:gd name="connsiteY70" fmla="*/ 748178 h 1121629"/>
                <a:gd name="connsiteX71" fmla="*/ 221421 w 1563738"/>
                <a:gd name="connsiteY71" fmla="*/ 717766 h 1121629"/>
                <a:gd name="connsiteX72" fmla="*/ 249806 w 1563738"/>
                <a:gd name="connsiteY72" fmla="*/ 750206 h 1121629"/>
                <a:gd name="connsiteX73" fmla="*/ 276164 w 1563738"/>
                <a:gd name="connsiteY73" fmla="*/ 719793 h 1121629"/>
                <a:gd name="connsiteX74" fmla="*/ 219394 w 1563738"/>
                <a:gd name="connsiteY74" fmla="*/ 671133 h 1121629"/>
                <a:gd name="connsiteX75" fmla="*/ 126129 w 1563738"/>
                <a:gd name="connsiteY75" fmla="*/ 679243 h 1121629"/>
                <a:gd name="connsiteX76" fmla="*/ 73414 w 1563738"/>
                <a:gd name="connsiteY76" fmla="*/ 665051 h 1121629"/>
                <a:gd name="connsiteX77" fmla="*/ 67332 w 1563738"/>
                <a:gd name="connsiteY77" fmla="*/ 608281 h 1121629"/>
                <a:gd name="connsiteX78" fmla="*/ 142349 w 1563738"/>
                <a:gd name="connsiteY78" fmla="*/ 565704 h 1121629"/>
                <a:gd name="connsiteX79" fmla="*/ 186954 w 1563738"/>
                <a:gd name="connsiteY79" fmla="*/ 545429 h 1121629"/>
                <a:gd name="connsiteX80" fmla="*/ 243724 w 1563738"/>
                <a:gd name="connsiteY80" fmla="*/ 484604 h 1121629"/>
                <a:gd name="connsiteX81" fmla="*/ 241696 w 1563738"/>
                <a:gd name="connsiteY81" fmla="*/ 435944 h 1121629"/>
                <a:gd name="connsiteX82" fmla="*/ 288329 w 1563738"/>
                <a:gd name="connsiteY82" fmla="*/ 427834 h 1121629"/>
                <a:gd name="connsiteX83" fmla="*/ 339016 w 1563738"/>
                <a:gd name="connsiteY83" fmla="*/ 429861 h 1121629"/>
                <a:gd name="connsiteX84" fmla="*/ 393758 w 1563738"/>
                <a:gd name="connsiteY84" fmla="*/ 484604 h 1121629"/>
                <a:gd name="connsiteX85" fmla="*/ 401868 w 1563738"/>
                <a:gd name="connsiteY85" fmla="*/ 433916 h 1121629"/>
                <a:gd name="connsiteX86" fmla="*/ 330906 w 1563738"/>
                <a:gd name="connsiteY86" fmla="*/ 387284 h 1121629"/>
                <a:gd name="connsiteX87" fmla="*/ 336988 w 1563738"/>
                <a:gd name="connsiteY87" fmla="*/ 369037 h 1121629"/>
                <a:gd name="connsiteX88" fmla="*/ 381593 w 1563738"/>
                <a:gd name="connsiteY88" fmla="*/ 350789 h 1121629"/>
                <a:gd name="connsiteX89" fmla="*/ 424171 w 1563738"/>
                <a:gd name="connsiteY89" fmla="*/ 371064 h 1121629"/>
                <a:gd name="connsiteX90" fmla="*/ 482968 w 1563738"/>
                <a:gd name="connsiteY90" fmla="*/ 289964 h 1121629"/>
                <a:gd name="connsiteX91" fmla="*/ 407951 w 1563738"/>
                <a:gd name="connsiteY91" fmla="*/ 316322 h 1121629"/>
                <a:gd name="connsiteX92" fmla="*/ 296438 w 1563738"/>
                <a:gd name="connsiteY92" fmla="*/ 300102 h 1121629"/>
                <a:gd name="connsiteX93" fmla="*/ 284274 w 1563738"/>
                <a:gd name="connsiteY93" fmla="*/ 320377 h 1121629"/>
                <a:gd name="connsiteX94" fmla="*/ 219394 w 1563738"/>
                <a:gd name="connsiteY94" fmla="*/ 304157 h 1121629"/>
                <a:gd name="connsiteX95" fmla="*/ 225476 w 1563738"/>
                <a:gd name="connsiteY95" fmla="*/ 249414 h 1121629"/>
                <a:gd name="connsiteX96" fmla="*/ 195064 w 1563738"/>
                <a:gd name="connsiteY96" fmla="*/ 212919 h 1121629"/>
                <a:gd name="connsiteX97" fmla="*/ 215339 w 1563738"/>
                <a:gd name="connsiteY97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6645 w 1563738"/>
                <a:gd name="connsiteY55" fmla="*/ 892130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12006 w 1563738"/>
                <a:gd name="connsiteY58" fmla="*/ 847525 h 1121629"/>
                <a:gd name="connsiteX59" fmla="*/ 346636 w 1563738"/>
                <a:gd name="connsiteY59" fmla="*/ 848940 h 1121629"/>
                <a:gd name="connsiteX60" fmla="*/ 320768 w 1563738"/>
                <a:gd name="connsiteY60" fmla="*/ 877938 h 1121629"/>
                <a:gd name="connsiteX61" fmla="*/ 276164 w 1563738"/>
                <a:gd name="connsiteY61" fmla="*/ 963092 h 1121629"/>
                <a:gd name="connsiteX62" fmla="*/ 233586 w 1563738"/>
                <a:gd name="connsiteY62" fmla="*/ 993505 h 1121629"/>
                <a:gd name="connsiteX63" fmla="*/ 168706 w 1563738"/>
                <a:gd name="connsiteY63" fmla="*/ 1019862 h 1121629"/>
                <a:gd name="connsiteX64" fmla="*/ 113964 w 1563738"/>
                <a:gd name="connsiteY64" fmla="*/ 1027972 h 1121629"/>
                <a:gd name="connsiteX65" fmla="*/ 69359 w 1563738"/>
                <a:gd name="connsiteY65" fmla="*/ 1003642 h 1121629"/>
                <a:gd name="connsiteX66" fmla="*/ 39192 w 1563738"/>
                <a:gd name="connsiteY66" fmla="*/ 944355 h 1121629"/>
                <a:gd name="connsiteX67" fmla="*/ 17747 w 1563738"/>
                <a:gd name="connsiteY67" fmla="*/ 903683 h 1121629"/>
                <a:gd name="connsiteX68" fmla="*/ 6507 w 1563738"/>
                <a:gd name="connsiteY68" fmla="*/ 871855 h 1121629"/>
                <a:gd name="connsiteX69" fmla="*/ 124101 w 1563738"/>
                <a:gd name="connsiteY69" fmla="*/ 742096 h 1121629"/>
                <a:gd name="connsiteX70" fmla="*/ 176816 w 1563738"/>
                <a:gd name="connsiteY70" fmla="*/ 748178 h 1121629"/>
                <a:gd name="connsiteX71" fmla="*/ 221421 w 1563738"/>
                <a:gd name="connsiteY71" fmla="*/ 717766 h 1121629"/>
                <a:gd name="connsiteX72" fmla="*/ 249806 w 1563738"/>
                <a:gd name="connsiteY72" fmla="*/ 750206 h 1121629"/>
                <a:gd name="connsiteX73" fmla="*/ 276164 w 1563738"/>
                <a:gd name="connsiteY73" fmla="*/ 719793 h 1121629"/>
                <a:gd name="connsiteX74" fmla="*/ 219394 w 1563738"/>
                <a:gd name="connsiteY74" fmla="*/ 671133 h 1121629"/>
                <a:gd name="connsiteX75" fmla="*/ 126129 w 1563738"/>
                <a:gd name="connsiteY75" fmla="*/ 679243 h 1121629"/>
                <a:gd name="connsiteX76" fmla="*/ 73414 w 1563738"/>
                <a:gd name="connsiteY76" fmla="*/ 665051 h 1121629"/>
                <a:gd name="connsiteX77" fmla="*/ 67332 w 1563738"/>
                <a:gd name="connsiteY77" fmla="*/ 608281 h 1121629"/>
                <a:gd name="connsiteX78" fmla="*/ 142349 w 1563738"/>
                <a:gd name="connsiteY78" fmla="*/ 565704 h 1121629"/>
                <a:gd name="connsiteX79" fmla="*/ 186954 w 1563738"/>
                <a:gd name="connsiteY79" fmla="*/ 545429 h 1121629"/>
                <a:gd name="connsiteX80" fmla="*/ 243724 w 1563738"/>
                <a:gd name="connsiteY80" fmla="*/ 484604 h 1121629"/>
                <a:gd name="connsiteX81" fmla="*/ 241696 w 1563738"/>
                <a:gd name="connsiteY81" fmla="*/ 435944 h 1121629"/>
                <a:gd name="connsiteX82" fmla="*/ 288329 w 1563738"/>
                <a:gd name="connsiteY82" fmla="*/ 427834 h 1121629"/>
                <a:gd name="connsiteX83" fmla="*/ 339016 w 1563738"/>
                <a:gd name="connsiteY83" fmla="*/ 429861 h 1121629"/>
                <a:gd name="connsiteX84" fmla="*/ 393758 w 1563738"/>
                <a:gd name="connsiteY84" fmla="*/ 484604 h 1121629"/>
                <a:gd name="connsiteX85" fmla="*/ 401868 w 1563738"/>
                <a:gd name="connsiteY85" fmla="*/ 433916 h 1121629"/>
                <a:gd name="connsiteX86" fmla="*/ 330906 w 1563738"/>
                <a:gd name="connsiteY86" fmla="*/ 387284 h 1121629"/>
                <a:gd name="connsiteX87" fmla="*/ 336988 w 1563738"/>
                <a:gd name="connsiteY87" fmla="*/ 369037 h 1121629"/>
                <a:gd name="connsiteX88" fmla="*/ 381593 w 1563738"/>
                <a:gd name="connsiteY88" fmla="*/ 350789 h 1121629"/>
                <a:gd name="connsiteX89" fmla="*/ 424171 w 1563738"/>
                <a:gd name="connsiteY89" fmla="*/ 371064 h 1121629"/>
                <a:gd name="connsiteX90" fmla="*/ 482968 w 1563738"/>
                <a:gd name="connsiteY90" fmla="*/ 289964 h 1121629"/>
                <a:gd name="connsiteX91" fmla="*/ 407951 w 1563738"/>
                <a:gd name="connsiteY91" fmla="*/ 316322 h 1121629"/>
                <a:gd name="connsiteX92" fmla="*/ 296438 w 1563738"/>
                <a:gd name="connsiteY92" fmla="*/ 300102 h 1121629"/>
                <a:gd name="connsiteX93" fmla="*/ 284274 w 1563738"/>
                <a:gd name="connsiteY93" fmla="*/ 320377 h 1121629"/>
                <a:gd name="connsiteX94" fmla="*/ 219394 w 1563738"/>
                <a:gd name="connsiteY94" fmla="*/ 304157 h 1121629"/>
                <a:gd name="connsiteX95" fmla="*/ 225476 w 1563738"/>
                <a:gd name="connsiteY95" fmla="*/ 249414 h 1121629"/>
                <a:gd name="connsiteX96" fmla="*/ 195064 w 1563738"/>
                <a:gd name="connsiteY96" fmla="*/ 212919 h 1121629"/>
                <a:gd name="connsiteX97" fmla="*/ 215339 w 1563738"/>
                <a:gd name="connsiteY97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6645 w 1563738"/>
                <a:gd name="connsiteY55" fmla="*/ 892130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17721 w 1563738"/>
                <a:gd name="connsiteY58" fmla="*/ 864670 h 1121629"/>
                <a:gd name="connsiteX59" fmla="*/ 346636 w 1563738"/>
                <a:gd name="connsiteY59" fmla="*/ 848940 h 1121629"/>
                <a:gd name="connsiteX60" fmla="*/ 320768 w 1563738"/>
                <a:gd name="connsiteY60" fmla="*/ 877938 h 1121629"/>
                <a:gd name="connsiteX61" fmla="*/ 276164 w 1563738"/>
                <a:gd name="connsiteY61" fmla="*/ 963092 h 1121629"/>
                <a:gd name="connsiteX62" fmla="*/ 233586 w 1563738"/>
                <a:gd name="connsiteY62" fmla="*/ 993505 h 1121629"/>
                <a:gd name="connsiteX63" fmla="*/ 168706 w 1563738"/>
                <a:gd name="connsiteY63" fmla="*/ 1019862 h 1121629"/>
                <a:gd name="connsiteX64" fmla="*/ 113964 w 1563738"/>
                <a:gd name="connsiteY64" fmla="*/ 1027972 h 1121629"/>
                <a:gd name="connsiteX65" fmla="*/ 69359 w 1563738"/>
                <a:gd name="connsiteY65" fmla="*/ 1003642 h 1121629"/>
                <a:gd name="connsiteX66" fmla="*/ 39192 w 1563738"/>
                <a:gd name="connsiteY66" fmla="*/ 944355 h 1121629"/>
                <a:gd name="connsiteX67" fmla="*/ 17747 w 1563738"/>
                <a:gd name="connsiteY67" fmla="*/ 903683 h 1121629"/>
                <a:gd name="connsiteX68" fmla="*/ 6507 w 1563738"/>
                <a:gd name="connsiteY68" fmla="*/ 871855 h 1121629"/>
                <a:gd name="connsiteX69" fmla="*/ 124101 w 1563738"/>
                <a:gd name="connsiteY69" fmla="*/ 742096 h 1121629"/>
                <a:gd name="connsiteX70" fmla="*/ 176816 w 1563738"/>
                <a:gd name="connsiteY70" fmla="*/ 748178 h 1121629"/>
                <a:gd name="connsiteX71" fmla="*/ 221421 w 1563738"/>
                <a:gd name="connsiteY71" fmla="*/ 717766 h 1121629"/>
                <a:gd name="connsiteX72" fmla="*/ 249806 w 1563738"/>
                <a:gd name="connsiteY72" fmla="*/ 750206 h 1121629"/>
                <a:gd name="connsiteX73" fmla="*/ 276164 w 1563738"/>
                <a:gd name="connsiteY73" fmla="*/ 719793 h 1121629"/>
                <a:gd name="connsiteX74" fmla="*/ 219394 w 1563738"/>
                <a:gd name="connsiteY74" fmla="*/ 671133 h 1121629"/>
                <a:gd name="connsiteX75" fmla="*/ 126129 w 1563738"/>
                <a:gd name="connsiteY75" fmla="*/ 679243 h 1121629"/>
                <a:gd name="connsiteX76" fmla="*/ 73414 w 1563738"/>
                <a:gd name="connsiteY76" fmla="*/ 665051 h 1121629"/>
                <a:gd name="connsiteX77" fmla="*/ 67332 w 1563738"/>
                <a:gd name="connsiteY77" fmla="*/ 608281 h 1121629"/>
                <a:gd name="connsiteX78" fmla="*/ 142349 w 1563738"/>
                <a:gd name="connsiteY78" fmla="*/ 565704 h 1121629"/>
                <a:gd name="connsiteX79" fmla="*/ 186954 w 1563738"/>
                <a:gd name="connsiteY79" fmla="*/ 545429 h 1121629"/>
                <a:gd name="connsiteX80" fmla="*/ 243724 w 1563738"/>
                <a:gd name="connsiteY80" fmla="*/ 484604 h 1121629"/>
                <a:gd name="connsiteX81" fmla="*/ 241696 w 1563738"/>
                <a:gd name="connsiteY81" fmla="*/ 435944 h 1121629"/>
                <a:gd name="connsiteX82" fmla="*/ 288329 w 1563738"/>
                <a:gd name="connsiteY82" fmla="*/ 427834 h 1121629"/>
                <a:gd name="connsiteX83" fmla="*/ 339016 w 1563738"/>
                <a:gd name="connsiteY83" fmla="*/ 429861 h 1121629"/>
                <a:gd name="connsiteX84" fmla="*/ 393758 w 1563738"/>
                <a:gd name="connsiteY84" fmla="*/ 484604 h 1121629"/>
                <a:gd name="connsiteX85" fmla="*/ 401868 w 1563738"/>
                <a:gd name="connsiteY85" fmla="*/ 433916 h 1121629"/>
                <a:gd name="connsiteX86" fmla="*/ 330906 w 1563738"/>
                <a:gd name="connsiteY86" fmla="*/ 387284 h 1121629"/>
                <a:gd name="connsiteX87" fmla="*/ 336988 w 1563738"/>
                <a:gd name="connsiteY87" fmla="*/ 369037 h 1121629"/>
                <a:gd name="connsiteX88" fmla="*/ 381593 w 1563738"/>
                <a:gd name="connsiteY88" fmla="*/ 350789 h 1121629"/>
                <a:gd name="connsiteX89" fmla="*/ 424171 w 1563738"/>
                <a:gd name="connsiteY89" fmla="*/ 371064 h 1121629"/>
                <a:gd name="connsiteX90" fmla="*/ 482968 w 1563738"/>
                <a:gd name="connsiteY90" fmla="*/ 289964 h 1121629"/>
                <a:gd name="connsiteX91" fmla="*/ 407951 w 1563738"/>
                <a:gd name="connsiteY91" fmla="*/ 316322 h 1121629"/>
                <a:gd name="connsiteX92" fmla="*/ 296438 w 1563738"/>
                <a:gd name="connsiteY92" fmla="*/ 300102 h 1121629"/>
                <a:gd name="connsiteX93" fmla="*/ 284274 w 1563738"/>
                <a:gd name="connsiteY93" fmla="*/ 320377 h 1121629"/>
                <a:gd name="connsiteX94" fmla="*/ 219394 w 1563738"/>
                <a:gd name="connsiteY94" fmla="*/ 304157 h 1121629"/>
                <a:gd name="connsiteX95" fmla="*/ 225476 w 1563738"/>
                <a:gd name="connsiteY95" fmla="*/ 249414 h 1121629"/>
                <a:gd name="connsiteX96" fmla="*/ 195064 w 1563738"/>
                <a:gd name="connsiteY96" fmla="*/ 212919 h 1121629"/>
                <a:gd name="connsiteX97" fmla="*/ 215339 w 1563738"/>
                <a:gd name="connsiteY97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6645 w 1563738"/>
                <a:gd name="connsiteY55" fmla="*/ 892130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61805 w 1563738"/>
                <a:gd name="connsiteY58" fmla="*/ 884734 h 1121629"/>
                <a:gd name="connsiteX59" fmla="*/ 417721 w 1563738"/>
                <a:gd name="connsiteY59" fmla="*/ 864670 h 1121629"/>
                <a:gd name="connsiteX60" fmla="*/ 346636 w 1563738"/>
                <a:gd name="connsiteY60" fmla="*/ 848940 h 1121629"/>
                <a:gd name="connsiteX61" fmla="*/ 320768 w 1563738"/>
                <a:gd name="connsiteY61" fmla="*/ 877938 h 1121629"/>
                <a:gd name="connsiteX62" fmla="*/ 276164 w 1563738"/>
                <a:gd name="connsiteY62" fmla="*/ 963092 h 1121629"/>
                <a:gd name="connsiteX63" fmla="*/ 233586 w 1563738"/>
                <a:gd name="connsiteY63" fmla="*/ 993505 h 1121629"/>
                <a:gd name="connsiteX64" fmla="*/ 168706 w 1563738"/>
                <a:gd name="connsiteY64" fmla="*/ 1019862 h 1121629"/>
                <a:gd name="connsiteX65" fmla="*/ 113964 w 1563738"/>
                <a:gd name="connsiteY65" fmla="*/ 1027972 h 1121629"/>
                <a:gd name="connsiteX66" fmla="*/ 69359 w 1563738"/>
                <a:gd name="connsiteY66" fmla="*/ 1003642 h 1121629"/>
                <a:gd name="connsiteX67" fmla="*/ 39192 w 1563738"/>
                <a:gd name="connsiteY67" fmla="*/ 944355 h 1121629"/>
                <a:gd name="connsiteX68" fmla="*/ 17747 w 1563738"/>
                <a:gd name="connsiteY68" fmla="*/ 903683 h 1121629"/>
                <a:gd name="connsiteX69" fmla="*/ 6507 w 1563738"/>
                <a:gd name="connsiteY69" fmla="*/ 871855 h 1121629"/>
                <a:gd name="connsiteX70" fmla="*/ 124101 w 1563738"/>
                <a:gd name="connsiteY70" fmla="*/ 742096 h 1121629"/>
                <a:gd name="connsiteX71" fmla="*/ 176816 w 1563738"/>
                <a:gd name="connsiteY71" fmla="*/ 748178 h 1121629"/>
                <a:gd name="connsiteX72" fmla="*/ 221421 w 1563738"/>
                <a:gd name="connsiteY72" fmla="*/ 717766 h 1121629"/>
                <a:gd name="connsiteX73" fmla="*/ 249806 w 1563738"/>
                <a:gd name="connsiteY73" fmla="*/ 750206 h 1121629"/>
                <a:gd name="connsiteX74" fmla="*/ 276164 w 1563738"/>
                <a:gd name="connsiteY74" fmla="*/ 719793 h 1121629"/>
                <a:gd name="connsiteX75" fmla="*/ 219394 w 1563738"/>
                <a:gd name="connsiteY75" fmla="*/ 671133 h 1121629"/>
                <a:gd name="connsiteX76" fmla="*/ 126129 w 1563738"/>
                <a:gd name="connsiteY76" fmla="*/ 679243 h 1121629"/>
                <a:gd name="connsiteX77" fmla="*/ 73414 w 1563738"/>
                <a:gd name="connsiteY77" fmla="*/ 665051 h 1121629"/>
                <a:gd name="connsiteX78" fmla="*/ 67332 w 1563738"/>
                <a:gd name="connsiteY78" fmla="*/ 608281 h 1121629"/>
                <a:gd name="connsiteX79" fmla="*/ 142349 w 1563738"/>
                <a:gd name="connsiteY79" fmla="*/ 565704 h 1121629"/>
                <a:gd name="connsiteX80" fmla="*/ 186954 w 1563738"/>
                <a:gd name="connsiteY80" fmla="*/ 545429 h 1121629"/>
                <a:gd name="connsiteX81" fmla="*/ 243724 w 1563738"/>
                <a:gd name="connsiteY81" fmla="*/ 484604 h 1121629"/>
                <a:gd name="connsiteX82" fmla="*/ 241696 w 1563738"/>
                <a:gd name="connsiteY82" fmla="*/ 435944 h 1121629"/>
                <a:gd name="connsiteX83" fmla="*/ 288329 w 1563738"/>
                <a:gd name="connsiteY83" fmla="*/ 427834 h 1121629"/>
                <a:gd name="connsiteX84" fmla="*/ 339016 w 1563738"/>
                <a:gd name="connsiteY84" fmla="*/ 429861 h 1121629"/>
                <a:gd name="connsiteX85" fmla="*/ 393758 w 1563738"/>
                <a:gd name="connsiteY85" fmla="*/ 484604 h 1121629"/>
                <a:gd name="connsiteX86" fmla="*/ 401868 w 1563738"/>
                <a:gd name="connsiteY86" fmla="*/ 433916 h 1121629"/>
                <a:gd name="connsiteX87" fmla="*/ 330906 w 1563738"/>
                <a:gd name="connsiteY87" fmla="*/ 387284 h 1121629"/>
                <a:gd name="connsiteX88" fmla="*/ 336988 w 1563738"/>
                <a:gd name="connsiteY88" fmla="*/ 369037 h 1121629"/>
                <a:gd name="connsiteX89" fmla="*/ 381593 w 1563738"/>
                <a:gd name="connsiteY89" fmla="*/ 350789 h 1121629"/>
                <a:gd name="connsiteX90" fmla="*/ 424171 w 1563738"/>
                <a:gd name="connsiteY90" fmla="*/ 371064 h 1121629"/>
                <a:gd name="connsiteX91" fmla="*/ 482968 w 1563738"/>
                <a:gd name="connsiteY91" fmla="*/ 289964 h 1121629"/>
                <a:gd name="connsiteX92" fmla="*/ 407951 w 1563738"/>
                <a:gd name="connsiteY92" fmla="*/ 316322 h 1121629"/>
                <a:gd name="connsiteX93" fmla="*/ 296438 w 1563738"/>
                <a:gd name="connsiteY93" fmla="*/ 300102 h 1121629"/>
                <a:gd name="connsiteX94" fmla="*/ 284274 w 1563738"/>
                <a:gd name="connsiteY94" fmla="*/ 320377 h 1121629"/>
                <a:gd name="connsiteX95" fmla="*/ 219394 w 1563738"/>
                <a:gd name="connsiteY95" fmla="*/ 304157 h 1121629"/>
                <a:gd name="connsiteX96" fmla="*/ 225476 w 1563738"/>
                <a:gd name="connsiteY96" fmla="*/ 249414 h 1121629"/>
                <a:gd name="connsiteX97" fmla="*/ 195064 w 1563738"/>
                <a:gd name="connsiteY97" fmla="*/ 212919 h 1121629"/>
                <a:gd name="connsiteX98" fmla="*/ 215339 w 1563738"/>
                <a:gd name="connsiteY98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6645 w 1563738"/>
                <a:gd name="connsiteY55" fmla="*/ 892130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61805 w 1563738"/>
                <a:gd name="connsiteY58" fmla="*/ 884734 h 1121629"/>
                <a:gd name="connsiteX59" fmla="*/ 417721 w 1563738"/>
                <a:gd name="connsiteY59" fmla="*/ 864670 h 1121629"/>
                <a:gd name="connsiteX60" fmla="*/ 346636 w 1563738"/>
                <a:gd name="connsiteY60" fmla="*/ 848940 h 1121629"/>
                <a:gd name="connsiteX61" fmla="*/ 311243 w 1563738"/>
                <a:gd name="connsiteY61" fmla="*/ 877938 h 1121629"/>
                <a:gd name="connsiteX62" fmla="*/ 276164 w 1563738"/>
                <a:gd name="connsiteY62" fmla="*/ 963092 h 1121629"/>
                <a:gd name="connsiteX63" fmla="*/ 233586 w 1563738"/>
                <a:gd name="connsiteY63" fmla="*/ 993505 h 1121629"/>
                <a:gd name="connsiteX64" fmla="*/ 168706 w 1563738"/>
                <a:gd name="connsiteY64" fmla="*/ 1019862 h 1121629"/>
                <a:gd name="connsiteX65" fmla="*/ 113964 w 1563738"/>
                <a:gd name="connsiteY65" fmla="*/ 1027972 h 1121629"/>
                <a:gd name="connsiteX66" fmla="*/ 69359 w 1563738"/>
                <a:gd name="connsiteY66" fmla="*/ 1003642 h 1121629"/>
                <a:gd name="connsiteX67" fmla="*/ 39192 w 1563738"/>
                <a:gd name="connsiteY67" fmla="*/ 944355 h 1121629"/>
                <a:gd name="connsiteX68" fmla="*/ 17747 w 1563738"/>
                <a:gd name="connsiteY68" fmla="*/ 903683 h 1121629"/>
                <a:gd name="connsiteX69" fmla="*/ 6507 w 1563738"/>
                <a:gd name="connsiteY69" fmla="*/ 871855 h 1121629"/>
                <a:gd name="connsiteX70" fmla="*/ 124101 w 1563738"/>
                <a:gd name="connsiteY70" fmla="*/ 742096 h 1121629"/>
                <a:gd name="connsiteX71" fmla="*/ 176816 w 1563738"/>
                <a:gd name="connsiteY71" fmla="*/ 748178 h 1121629"/>
                <a:gd name="connsiteX72" fmla="*/ 221421 w 1563738"/>
                <a:gd name="connsiteY72" fmla="*/ 717766 h 1121629"/>
                <a:gd name="connsiteX73" fmla="*/ 249806 w 1563738"/>
                <a:gd name="connsiteY73" fmla="*/ 750206 h 1121629"/>
                <a:gd name="connsiteX74" fmla="*/ 276164 w 1563738"/>
                <a:gd name="connsiteY74" fmla="*/ 719793 h 1121629"/>
                <a:gd name="connsiteX75" fmla="*/ 219394 w 1563738"/>
                <a:gd name="connsiteY75" fmla="*/ 671133 h 1121629"/>
                <a:gd name="connsiteX76" fmla="*/ 126129 w 1563738"/>
                <a:gd name="connsiteY76" fmla="*/ 679243 h 1121629"/>
                <a:gd name="connsiteX77" fmla="*/ 73414 w 1563738"/>
                <a:gd name="connsiteY77" fmla="*/ 665051 h 1121629"/>
                <a:gd name="connsiteX78" fmla="*/ 67332 w 1563738"/>
                <a:gd name="connsiteY78" fmla="*/ 608281 h 1121629"/>
                <a:gd name="connsiteX79" fmla="*/ 142349 w 1563738"/>
                <a:gd name="connsiteY79" fmla="*/ 565704 h 1121629"/>
                <a:gd name="connsiteX80" fmla="*/ 186954 w 1563738"/>
                <a:gd name="connsiteY80" fmla="*/ 545429 h 1121629"/>
                <a:gd name="connsiteX81" fmla="*/ 243724 w 1563738"/>
                <a:gd name="connsiteY81" fmla="*/ 484604 h 1121629"/>
                <a:gd name="connsiteX82" fmla="*/ 241696 w 1563738"/>
                <a:gd name="connsiteY82" fmla="*/ 435944 h 1121629"/>
                <a:gd name="connsiteX83" fmla="*/ 288329 w 1563738"/>
                <a:gd name="connsiteY83" fmla="*/ 427834 h 1121629"/>
                <a:gd name="connsiteX84" fmla="*/ 339016 w 1563738"/>
                <a:gd name="connsiteY84" fmla="*/ 429861 h 1121629"/>
                <a:gd name="connsiteX85" fmla="*/ 393758 w 1563738"/>
                <a:gd name="connsiteY85" fmla="*/ 484604 h 1121629"/>
                <a:gd name="connsiteX86" fmla="*/ 401868 w 1563738"/>
                <a:gd name="connsiteY86" fmla="*/ 433916 h 1121629"/>
                <a:gd name="connsiteX87" fmla="*/ 330906 w 1563738"/>
                <a:gd name="connsiteY87" fmla="*/ 387284 h 1121629"/>
                <a:gd name="connsiteX88" fmla="*/ 336988 w 1563738"/>
                <a:gd name="connsiteY88" fmla="*/ 369037 h 1121629"/>
                <a:gd name="connsiteX89" fmla="*/ 381593 w 1563738"/>
                <a:gd name="connsiteY89" fmla="*/ 350789 h 1121629"/>
                <a:gd name="connsiteX90" fmla="*/ 424171 w 1563738"/>
                <a:gd name="connsiteY90" fmla="*/ 371064 h 1121629"/>
                <a:gd name="connsiteX91" fmla="*/ 482968 w 1563738"/>
                <a:gd name="connsiteY91" fmla="*/ 289964 h 1121629"/>
                <a:gd name="connsiteX92" fmla="*/ 407951 w 1563738"/>
                <a:gd name="connsiteY92" fmla="*/ 316322 h 1121629"/>
                <a:gd name="connsiteX93" fmla="*/ 296438 w 1563738"/>
                <a:gd name="connsiteY93" fmla="*/ 300102 h 1121629"/>
                <a:gd name="connsiteX94" fmla="*/ 284274 w 1563738"/>
                <a:gd name="connsiteY94" fmla="*/ 320377 h 1121629"/>
                <a:gd name="connsiteX95" fmla="*/ 219394 w 1563738"/>
                <a:gd name="connsiteY95" fmla="*/ 304157 h 1121629"/>
                <a:gd name="connsiteX96" fmla="*/ 225476 w 1563738"/>
                <a:gd name="connsiteY96" fmla="*/ 249414 h 1121629"/>
                <a:gd name="connsiteX97" fmla="*/ 195064 w 1563738"/>
                <a:gd name="connsiteY97" fmla="*/ 212919 h 1121629"/>
                <a:gd name="connsiteX98" fmla="*/ 215339 w 1563738"/>
                <a:gd name="connsiteY98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8550 w 1563738"/>
                <a:gd name="connsiteY55" fmla="*/ 874985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61805 w 1563738"/>
                <a:gd name="connsiteY58" fmla="*/ 884734 h 1121629"/>
                <a:gd name="connsiteX59" fmla="*/ 417721 w 1563738"/>
                <a:gd name="connsiteY59" fmla="*/ 864670 h 1121629"/>
                <a:gd name="connsiteX60" fmla="*/ 346636 w 1563738"/>
                <a:gd name="connsiteY60" fmla="*/ 848940 h 1121629"/>
                <a:gd name="connsiteX61" fmla="*/ 311243 w 1563738"/>
                <a:gd name="connsiteY61" fmla="*/ 877938 h 1121629"/>
                <a:gd name="connsiteX62" fmla="*/ 276164 w 1563738"/>
                <a:gd name="connsiteY62" fmla="*/ 963092 h 1121629"/>
                <a:gd name="connsiteX63" fmla="*/ 233586 w 1563738"/>
                <a:gd name="connsiteY63" fmla="*/ 993505 h 1121629"/>
                <a:gd name="connsiteX64" fmla="*/ 168706 w 1563738"/>
                <a:gd name="connsiteY64" fmla="*/ 1019862 h 1121629"/>
                <a:gd name="connsiteX65" fmla="*/ 113964 w 1563738"/>
                <a:gd name="connsiteY65" fmla="*/ 1027972 h 1121629"/>
                <a:gd name="connsiteX66" fmla="*/ 69359 w 1563738"/>
                <a:gd name="connsiteY66" fmla="*/ 1003642 h 1121629"/>
                <a:gd name="connsiteX67" fmla="*/ 39192 w 1563738"/>
                <a:gd name="connsiteY67" fmla="*/ 944355 h 1121629"/>
                <a:gd name="connsiteX68" fmla="*/ 17747 w 1563738"/>
                <a:gd name="connsiteY68" fmla="*/ 903683 h 1121629"/>
                <a:gd name="connsiteX69" fmla="*/ 6507 w 1563738"/>
                <a:gd name="connsiteY69" fmla="*/ 871855 h 1121629"/>
                <a:gd name="connsiteX70" fmla="*/ 124101 w 1563738"/>
                <a:gd name="connsiteY70" fmla="*/ 742096 h 1121629"/>
                <a:gd name="connsiteX71" fmla="*/ 176816 w 1563738"/>
                <a:gd name="connsiteY71" fmla="*/ 748178 h 1121629"/>
                <a:gd name="connsiteX72" fmla="*/ 221421 w 1563738"/>
                <a:gd name="connsiteY72" fmla="*/ 717766 h 1121629"/>
                <a:gd name="connsiteX73" fmla="*/ 249806 w 1563738"/>
                <a:gd name="connsiteY73" fmla="*/ 750206 h 1121629"/>
                <a:gd name="connsiteX74" fmla="*/ 276164 w 1563738"/>
                <a:gd name="connsiteY74" fmla="*/ 719793 h 1121629"/>
                <a:gd name="connsiteX75" fmla="*/ 219394 w 1563738"/>
                <a:gd name="connsiteY75" fmla="*/ 671133 h 1121629"/>
                <a:gd name="connsiteX76" fmla="*/ 126129 w 1563738"/>
                <a:gd name="connsiteY76" fmla="*/ 679243 h 1121629"/>
                <a:gd name="connsiteX77" fmla="*/ 73414 w 1563738"/>
                <a:gd name="connsiteY77" fmla="*/ 665051 h 1121629"/>
                <a:gd name="connsiteX78" fmla="*/ 67332 w 1563738"/>
                <a:gd name="connsiteY78" fmla="*/ 608281 h 1121629"/>
                <a:gd name="connsiteX79" fmla="*/ 142349 w 1563738"/>
                <a:gd name="connsiteY79" fmla="*/ 565704 h 1121629"/>
                <a:gd name="connsiteX80" fmla="*/ 186954 w 1563738"/>
                <a:gd name="connsiteY80" fmla="*/ 545429 h 1121629"/>
                <a:gd name="connsiteX81" fmla="*/ 243724 w 1563738"/>
                <a:gd name="connsiteY81" fmla="*/ 484604 h 1121629"/>
                <a:gd name="connsiteX82" fmla="*/ 241696 w 1563738"/>
                <a:gd name="connsiteY82" fmla="*/ 435944 h 1121629"/>
                <a:gd name="connsiteX83" fmla="*/ 288329 w 1563738"/>
                <a:gd name="connsiteY83" fmla="*/ 427834 h 1121629"/>
                <a:gd name="connsiteX84" fmla="*/ 339016 w 1563738"/>
                <a:gd name="connsiteY84" fmla="*/ 429861 h 1121629"/>
                <a:gd name="connsiteX85" fmla="*/ 393758 w 1563738"/>
                <a:gd name="connsiteY85" fmla="*/ 484604 h 1121629"/>
                <a:gd name="connsiteX86" fmla="*/ 401868 w 1563738"/>
                <a:gd name="connsiteY86" fmla="*/ 433916 h 1121629"/>
                <a:gd name="connsiteX87" fmla="*/ 330906 w 1563738"/>
                <a:gd name="connsiteY87" fmla="*/ 387284 h 1121629"/>
                <a:gd name="connsiteX88" fmla="*/ 336988 w 1563738"/>
                <a:gd name="connsiteY88" fmla="*/ 369037 h 1121629"/>
                <a:gd name="connsiteX89" fmla="*/ 381593 w 1563738"/>
                <a:gd name="connsiteY89" fmla="*/ 350789 h 1121629"/>
                <a:gd name="connsiteX90" fmla="*/ 424171 w 1563738"/>
                <a:gd name="connsiteY90" fmla="*/ 371064 h 1121629"/>
                <a:gd name="connsiteX91" fmla="*/ 482968 w 1563738"/>
                <a:gd name="connsiteY91" fmla="*/ 289964 h 1121629"/>
                <a:gd name="connsiteX92" fmla="*/ 407951 w 1563738"/>
                <a:gd name="connsiteY92" fmla="*/ 316322 h 1121629"/>
                <a:gd name="connsiteX93" fmla="*/ 296438 w 1563738"/>
                <a:gd name="connsiteY93" fmla="*/ 300102 h 1121629"/>
                <a:gd name="connsiteX94" fmla="*/ 284274 w 1563738"/>
                <a:gd name="connsiteY94" fmla="*/ 320377 h 1121629"/>
                <a:gd name="connsiteX95" fmla="*/ 219394 w 1563738"/>
                <a:gd name="connsiteY95" fmla="*/ 304157 h 1121629"/>
                <a:gd name="connsiteX96" fmla="*/ 225476 w 1563738"/>
                <a:gd name="connsiteY96" fmla="*/ 249414 h 1121629"/>
                <a:gd name="connsiteX97" fmla="*/ 195064 w 1563738"/>
                <a:gd name="connsiteY97" fmla="*/ 212919 h 1121629"/>
                <a:gd name="connsiteX98" fmla="*/ 215339 w 1563738"/>
                <a:gd name="connsiteY98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74233 w 1563738"/>
                <a:gd name="connsiteY53" fmla="*/ 1092240 h 1121629"/>
                <a:gd name="connsiteX54" fmla="*/ 633003 w 1563738"/>
                <a:gd name="connsiteY54" fmla="*/ 1001615 h 1121629"/>
                <a:gd name="connsiteX55" fmla="*/ 608550 w 1563738"/>
                <a:gd name="connsiteY55" fmla="*/ 874985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61805 w 1563738"/>
                <a:gd name="connsiteY58" fmla="*/ 884734 h 1121629"/>
                <a:gd name="connsiteX59" fmla="*/ 417721 w 1563738"/>
                <a:gd name="connsiteY59" fmla="*/ 864670 h 1121629"/>
                <a:gd name="connsiteX60" fmla="*/ 346636 w 1563738"/>
                <a:gd name="connsiteY60" fmla="*/ 848940 h 1121629"/>
                <a:gd name="connsiteX61" fmla="*/ 311243 w 1563738"/>
                <a:gd name="connsiteY61" fmla="*/ 877938 h 1121629"/>
                <a:gd name="connsiteX62" fmla="*/ 276164 w 1563738"/>
                <a:gd name="connsiteY62" fmla="*/ 963092 h 1121629"/>
                <a:gd name="connsiteX63" fmla="*/ 233586 w 1563738"/>
                <a:gd name="connsiteY63" fmla="*/ 993505 h 1121629"/>
                <a:gd name="connsiteX64" fmla="*/ 168706 w 1563738"/>
                <a:gd name="connsiteY64" fmla="*/ 1019862 h 1121629"/>
                <a:gd name="connsiteX65" fmla="*/ 113964 w 1563738"/>
                <a:gd name="connsiteY65" fmla="*/ 1027972 h 1121629"/>
                <a:gd name="connsiteX66" fmla="*/ 69359 w 1563738"/>
                <a:gd name="connsiteY66" fmla="*/ 1003642 h 1121629"/>
                <a:gd name="connsiteX67" fmla="*/ 39192 w 1563738"/>
                <a:gd name="connsiteY67" fmla="*/ 944355 h 1121629"/>
                <a:gd name="connsiteX68" fmla="*/ 17747 w 1563738"/>
                <a:gd name="connsiteY68" fmla="*/ 903683 h 1121629"/>
                <a:gd name="connsiteX69" fmla="*/ 6507 w 1563738"/>
                <a:gd name="connsiteY69" fmla="*/ 871855 h 1121629"/>
                <a:gd name="connsiteX70" fmla="*/ 124101 w 1563738"/>
                <a:gd name="connsiteY70" fmla="*/ 742096 h 1121629"/>
                <a:gd name="connsiteX71" fmla="*/ 176816 w 1563738"/>
                <a:gd name="connsiteY71" fmla="*/ 748178 h 1121629"/>
                <a:gd name="connsiteX72" fmla="*/ 221421 w 1563738"/>
                <a:gd name="connsiteY72" fmla="*/ 717766 h 1121629"/>
                <a:gd name="connsiteX73" fmla="*/ 249806 w 1563738"/>
                <a:gd name="connsiteY73" fmla="*/ 750206 h 1121629"/>
                <a:gd name="connsiteX74" fmla="*/ 276164 w 1563738"/>
                <a:gd name="connsiteY74" fmla="*/ 719793 h 1121629"/>
                <a:gd name="connsiteX75" fmla="*/ 219394 w 1563738"/>
                <a:gd name="connsiteY75" fmla="*/ 671133 h 1121629"/>
                <a:gd name="connsiteX76" fmla="*/ 126129 w 1563738"/>
                <a:gd name="connsiteY76" fmla="*/ 679243 h 1121629"/>
                <a:gd name="connsiteX77" fmla="*/ 73414 w 1563738"/>
                <a:gd name="connsiteY77" fmla="*/ 665051 h 1121629"/>
                <a:gd name="connsiteX78" fmla="*/ 67332 w 1563738"/>
                <a:gd name="connsiteY78" fmla="*/ 608281 h 1121629"/>
                <a:gd name="connsiteX79" fmla="*/ 142349 w 1563738"/>
                <a:gd name="connsiteY79" fmla="*/ 565704 h 1121629"/>
                <a:gd name="connsiteX80" fmla="*/ 186954 w 1563738"/>
                <a:gd name="connsiteY80" fmla="*/ 545429 h 1121629"/>
                <a:gd name="connsiteX81" fmla="*/ 243724 w 1563738"/>
                <a:gd name="connsiteY81" fmla="*/ 484604 h 1121629"/>
                <a:gd name="connsiteX82" fmla="*/ 241696 w 1563738"/>
                <a:gd name="connsiteY82" fmla="*/ 435944 h 1121629"/>
                <a:gd name="connsiteX83" fmla="*/ 288329 w 1563738"/>
                <a:gd name="connsiteY83" fmla="*/ 427834 h 1121629"/>
                <a:gd name="connsiteX84" fmla="*/ 339016 w 1563738"/>
                <a:gd name="connsiteY84" fmla="*/ 429861 h 1121629"/>
                <a:gd name="connsiteX85" fmla="*/ 393758 w 1563738"/>
                <a:gd name="connsiteY85" fmla="*/ 484604 h 1121629"/>
                <a:gd name="connsiteX86" fmla="*/ 401868 w 1563738"/>
                <a:gd name="connsiteY86" fmla="*/ 433916 h 1121629"/>
                <a:gd name="connsiteX87" fmla="*/ 330906 w 1563738"/>
                <a:gd name="connsiteY87" fmla="*/ 387284 h 1121629"/>
                <a:gd name="connsiteX88" fmla="*/ 336988 w 1563738"/>
                <a:gd name="connsiteY88" fmla="*/ 369037 h 1121629"/>
                <a:gd name="connsiteX89" fmla="*/ 381593 w 1563738"/>
                <a:gd name="connsiteY89" fmla="*/ 350789 h 1121629"/>
                <a:gd name="connsiteX90" fmla="*/ 424171 w 1563738"/>
                <a:gd name="connsiteY90" fmla="*/ 371064 h 1121629"/>
                <a:gd name="connsiteX91" fmla="*/ 482968 w 1563738"/>
                <a:gd name="connsiteY91" fmla="*/ 289964 h 1121629"/>
                <a:gd name="connsiteX92" fmla="*/ 407951 w 1563738"/>
                <a:gd name="connsiteY92" fmla="*/ 316322 h 1121629"/>
                <a:gd name="connsiteX93" fmla="*/ 296438 w 1563738"/>
                <a:gd name="connsiteY93" fmla="*/ 300102 h 1121629"/>
                <a:gd name="connsiteX94" fmla="*/ 284274 w 1563738"/>
                <a:gd name="connsiteY94" fmla="*/ 320377 h 1121629"/>
                <a:gd name="connsiteX95" fmla="*/ 219394 w 1563738"/>
                <a:gd name="connsiteY95" fmla="*/ 304157 h 1121629"/>
                <a:gd name="connsiteX96" fmla="*/ 225476 w 1563738"/>
                <a:gd name="connsiteY96" fmla="*/ 249414 h 1121629"/>
                <a:gd name="connsiteX97" fmla="*/ 195064 w 1563738"/>
                <a:gd name="connsiteY97" fmla="*/ 212919 h 1121629"/>
                <a:gd name="connsiteX98" fmla="*/ 215339 w 1563738"/>
                <a:gd name="connsiteY98" fmla="*/ 182507 h 112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563738" h="1121629">
                  <a:moveTo>
                    <a:pt x="215339" y="182507"/>
                  </a:moveTo>
                  <a:cubicBezTo>
                    <a:pt x="228518" y="181156"/>
                    <a:pt x="251158" y="204472"/>
                    <a:pt x="274136" y="204810"/>
                  </a:cubicBezTo>
                  <a:cubicBezTo>
                    <a:pt x="297114" y="205148"/>
                    <a:pt x="333609" y="195011"/>
                    <a:pt x="353208" y="184535"/>
                  </a:cubicBezTo>
                  <a:cubicBezTo>
                    <a:pt x="372807" y="174059"/>
                    <a:pt x="375849" y="148039"/>
                    <a:pt x="391731" y="141957"/>
                  </a:cubicBezTo>
                  <a:cubicBezTo>
                    <a:pt x="407613" y="135875"/>
                    <a:pt x="428564" y="152095"/>
                    <a:pt x="448501" y="148040"/>
                  </a:cubicBezTo>
                  <a:cubicBezTo>
                    <a:pt x="468438" y="143985"/>
                    <a:pt x="497161" y="136550"/>
                    <a:pt x="511353" y="117627"/>
                  </a:cubicBezTo>
                  <a:cubicBezTo>
                    <a:pt x="525545" y="98704"/>
                    <a:pt x="516083" y="54099"/>
                    <a:pt x="533655" y="34500"/>
                  </a:cubicBezTo>
                  <a:cubicBezTo>
                    <a:pt x="551227" y="14901"/>
                    <a:pt x="592791" y="1047"/>
                    <a:pt x="616783" y="33"/>
                  </a:cubicBezTo>
                  <a:cubicBezTo>
                    <a:pt x="640775" y="-981"/>
                    <a:pt x="661725" y="21321"/>
                    <a:pt x="677607" y="28417"/>
                  </a:cubicBezTo>
                  <a:cubicBezTo>
                    <a:pt x="693489" y="35513"/>
                    <a:pt x="704979" y="33148"/>
                    <a:pt x="712075" y="42610"/>
                  </a:cubicBezTo>
                  <a:cubicBezTo>
                    <a:pt x="719171" y="52072"/>
                    <a:pt x="710048" y="71670"/>
                    <a:pt x="720185" y="85187"/>
                  </a:cubicBezTo>
                  <a:cubicBezTo>
                    <a:pt x="730322" y="98704"/>
                    <a:pt x="749584" y="121007"/>
                    <a:pt x="772900" y="123710"/>
                  </a:cubicBezTo>
                  <a:cubicBezTo>
                    <a:pt x="796216" y="126413"/>
                    <a:pt x="838118" y="103434"/>
                    <a:pt x="860082" y="101407"/>
                  </a:cubicBezTo>
                  <a:cubicBezTo>
                    <a:pt x="882046" y="99380"/>
                    <a:pt x="882723" y="116276"/>
                    <a:pt x="904687" y="111545"/>
                  </a:cubicBezTo>
                  <a:cubicBezTo>
                    <a:pt x="926651" y="106814"/>
                    <a:pt x="971932" y="60857"/>
                    <a:pt x="991869" y="73022"/>
                  </a:cubicBezTo>
                  <a:cubicBezTo>
                    <a:pt x="1011806" y="85187"/>
                    <a:pt x="1010792" y="163584"/>
                    <a:pt x="1024309" y="184535"/>
                  </a:cubicBezTo>
                  <a:cubicBezTo>
                    <a:pt x="1037826" y="205486"/>
                    <a:pt x="1055736" y="185548"/>
                    <a:pt x="1072969" y="198727"/>
                  </a:cubicBezTo>
                  <a:cubicBezTo>
                    <a:pt x="1090202" y="211906"/>
                    <a:pt x="1108112" y="252794"/>
                    <a:pt x="1127711" y="263607"/>
                  </a:cubicBezTo>
                  <a:cubicBezTo>
                    <a:pt x="1147310" y="274420"/>
                    <a:pt x="1177723" y="273745"/>
                    <a:pt x="1190564" y="263607"/>
                  </a:cubicBezTo>
                  <a:cubicBezTo>
                    <a:pt x="1203405" y="253470"/>
                    <a:pt x="1193605" y="209202"/>
                    <a:pt x="1204756" y="202782"/>
                  </a:cubicBezTo>
                  <a:cubicBezTo>
                    <a:pt x="1215907" y="196362"/>
                    <a:pt x="1242941" y="224070"/>
                    <a:pt x="1257471" y="225084"/>
                  </a:cubicBezTo>
                  <a:cubicBezTo>
                    <a:pt x="1272001" y="226098"/>
                    <a:pt x="1285180" y="218663"/>
                    <a:pt x="1291938" y="208864"/>
                  </a:cubicBezTo>
                  <a:cubicBezTo>
                    <a:pt x="1298696" y="199065"/>
                    <a:pt x="1292952" y="168652"/>
                    <a:pt x="1298021" y="166287"/>
                  </a:cubicBezTo>
                  <a:cubicBezTo>
                    <a:pt x="1303090" y="163922"/>
                    <a:pt x="1312890" y="193996"/>
                    <a:pt x="1322351" y="194672"/>
                  </a:cubicBezTo>
                  <a:cubicBezTo>
                    <a:pt x="1331812" y="195348"/>
                    <a:pt x="1340937" y="166625"/>
                    <a:pt x="1354791" y="170342"/>
                  </a:cubicBezTo>
                  <a:cubicBezTo>
                    <a:pt x="1368646" y="174059"/>
                    <a:pt x="1388582" y="207850"/>
                    <a:pt x="1405478" y="216974"/>
                  </a:cubicBezTo>
                  <a:cubicBezTo>
                    <a:pt x="1422374" y="226098"/>
                    <a:pt x="1436566" y="226098"/>
                    <a:pt x="1456165" y="225084"/>
                  </a:cubicBezTo>
                  <a:cubicBezTo>
                    <a:pt x="1475764" y="224070"/>
                    <a:pt x="1508880" y="207175"/>
                    <a:pt x="1523073" y="210892"/>
                  </a:cubicBezTo>
                  <a:cubicBezTo>
                    <a:pt x="1537266" y="214609"/>
                    <a:pt x="1534562" y="229815"/>
                    <a:pt x="1541320" y="247387"/>
                  </a:cubicBezTo>
                  <a:cubicBezTo>
                    <a:pt x="1548078" y="264959"/>
                    <a:pt x="1565312" y="296047"/>
                    <a:pt x="1563623" y="316322"/>
                  </a:cubicBezTo>
                  <a:cubicBezTo>
                    <a:pt x="1561934" y="336597"/>
                    <a:pt x="1545038" y="349776"/>
                    <a:pt x="1531183" y="369037"/>
                  </a:cubicBezTo>
                  <a:cubicBezTo>
                    <a:pt x="1517328" y="388298"/>
                    <a:pt x="1499080" y="417697"/>
                    <a:pt x="1480495" y="431889"/>
                  </a:cubicBezTo>
                  <a:cubicBezTo>
                    <a:pt x="1461910" y="446081"/>
                    <a:pt x="1435890" y="450812"/>
                    <a:pt x="1419670" y="454191"/>
                  </a:cubicBezTo>
                  <a:cubicBezTo>
                    <a:pt x="1403450" y="457570"/>
                    <a:pt x="1400410" y="440337"/>
                    <a:pt x="1383176" y="452164"/>
                  </a:cubicBezTo>
                  <a:cubicBezTo>
                    <a:pt x="1365942" y="463991"/>
                    <a:pt x="1332150" y="508934"/>
                    <a:pt x="1316268" y="525154"/>
                  </a:cubicBezTo>
                  <a:cubicBezTo>
                    <a:pt x="1300386" y="541374"/>
                    <a:pt x="1300048" y="524478"/>
                    <a:pt x="1287883" y="549484"/>
                  </a:cubicBezTo>
                  <a:cubicBezTo>
                    <a:pt x="1275718" y="574490"/>
                    <a:pt x="1253416" y="647141"/>
                    <a:pt x="1243278" y="675188"/>
                  </a:cubicBezTo>
                  <a:cubicBezTo>
                    <a:pt x="1233141" y="703235"/>
                    <a:pt x="1235168" y="698167"/>
                    <a:pt x="1227058" y="717766"/>
                  </a:cubicBezTo>
                  <a:cubicBezTo>
                    <a:pt x="1218948" y="737365"/>
                    <a:pt x="1192254" y="765750"/>
                    <a:pt x="1194619" y="792783"/>
                  </a:cubicBezTo>
                  <a:cubicBezTo>
                    <a:pt x="1196984" y="819816"/>
                    <a:pt x="1235845" y="854621"/>
                    <a:pt x="1241251" y="879965"/>
                  </a:cubicBezTo>
                  <a:cubicBezTo>
                    <a:pt x="1246657" y="905309"/>
                    <a:pt x="1224017" y="930653"/>
                    <a:pt x="1227058" y="944845"/>
                  </a:cubicBezTo>
                  <a:cubicBezTo>
                    <a:pt x="1230099" y="959037"/>
                    <a:pt x="1264567" y="946197"/>
                    <a:pt x="1259498" y="965120"/>
                  </a:cubicBezTo>
                  <a:cubicBezTo>
                    <a:pt x="1254429" y="984043"/>
                    <a:pt x="1212866" y="1032366"/>
                    <a:pt x="1196646" y="1058385"/>
                  </a:cubicBezTo>
                  <a:cubicBezTo>
                    <a:pt x="1180426" y="1084404"/>
                    <a:pt x="1176709" y="1117182"/>
                    <a:pt x="1162179" y="1121237"/>
                  </a:cubicBezTo>
                  <a:cubicBezTo>
                    <a:pt x="1147649" y="1125292"/>
                    <a:pt x="1126698" y="1096907"/>
                    <a:pt x="1109464" y="1082715"/>
                  </a:cubicBezTo>
                  <a:cubicBezTo>
                    <a:pt x="1092230" y="1068523"/>
                    <a:pt x="1078037" y="1041827"/>
                    <a:pt x="1058776" y="1036082"/>
                  </a:cubicBezTo>
                  <a:cubicBezTo>
                    <a:pt x="1039515" y="1030337"/>
                    <a:pt x="1014172" y="1035744"/>
                    <a:pt x="993897" y="1048247"/>
                  </a:cubicBezTo>
                  <a:cubicBezTo>
                    <a:pt x="973622" y="1060750"/>
                    <a:pt x="953347" y="1104680"/>
                    <a:pt x="937127" y="1111100"/>
                  </a:cubicBezTo>
                  <a:cubicBezTo>
                    <a:pt x="920907" y="1117521"/>
                    <a:pt x="916176" y="1092515"/>
                    <a:pt x="896577" y="1086770"/>
                  </a:cubicBezTo>
                  <a:cubicBezTo>
                    <a:pt x="876978" y="1081025"/>
                    <a:pt x="837104" y="1080349"/>
                    <a:pt x="819532" y="1076632"/>
                  </a:cubicBezTo>
                  <a:cubicBezTo>
                    <a:pt x="801960" y="1072915"/>
                    <a:pt x="801960" y="1065819"/>
                    <a:pt x="791147" y="1064467"/>
                  </a:cubicBezTo>
                  <a:cubicBezTo>
                    <a:pt x="780334" y="1063115"/>
                    <a:pt x="763438" y="1070549"/>
                    <a:pt x="754652" y="1068522"/>
                  </a:cubicBezTo>
                  <a:cubicBezTo>
                    <a:pt x="745866" y="1066495"/>
                    <a:pt x="751835" y="1048349"/>
                    <a:pt x="738432" y="1052302"/>
                  </a:cubicBezTo>
                  <a:cubicBezTo>
                    <a:pt x="725029" y="1056255"/>
                    <a:pt x="691805" y="1100688"/>
                    <a:pt x="674233" y="1092240"/>
                  </a:cubicBezTo>
                  <a:cubicBezTo>
                    <a:pt x="656662" y="1083792"/>
                    <a:pt x="643950" y="1037824"/>
                    <a:pt x="633003" y="1001615"/>
                  </a:cubicBezTo>
                  <a:cubicBezTo>
                    <a:pt x="622056" y="965406"/>
                    <a:pt x="618012" y="895260"/>
                    <a:pt x="608550" y="874985"/>
                  </a:cubicBezTo>
                  <a:cubicBezTo>
                    <a:pt x="599088" y="854710"/>
                    <a:pt x="590067" y="868322"/>
                    <a:pt x="576233" y="879965"/>
                  </a:cubicBezTo>
                  <a:cubicBezTo>
                    <a:pt x="562399" y="891608"/>
                    <a:pt x="544616" y="944050"/>
                    <a:pt x="525545" y="944845"/>
                  </a:cubicBezTo>
                  <a:cubicBezTo>
                    <a:pt x="506474" y="945640"/>
                    <a:pt x="479776" y="898097"/>
                    <a:pt x="461805" y="884734"/>
                  </a:cubicBezTo>
                  <a:cubicBezTo>
                    <a:pt x="443834" y="871371"/>
                    <a:pt x="436916" y="870636"/>
                    <a:pt x="417721" y="864670"/>
                  </a:cubicBezTo>
                  <a:cubicBezTo>
                    <a:pt x="398526" y="858704"/>
                    <a:pt x="364382" y="846729"/>
                    <a:pt x="346636" y="848940"/>
                  </a:cubicBezTo>
                  <a:cubicBezTo>
                    <a:pt x="328890" y="851151"/>
                    <a:pt x="322988" y="858913"/>
                    <a:pt x="311243" y="877938"/>
                  </a:cubicBezTo>
                  <a:cubicBezTo>
                    <a:pt x="299498" y="896963"/>
                    <a:pt x="289107" y="943831"/>
                    <a:pt x="276164" y="963092"/>
                  </a:cubicBezTo>
                  <a:cubicBezTo>
                    <a:pt x="263221" y="982353"/>
                    <a:pt x="251496" y="984043"/>
                    <a:pt x="233586" y="993505"/>
                  </a:cubicBezTo>
                  <a:cubicBezTo>
                    <a:pt x="215676" y="1002967"/>
                    <a:pt x="188643" y="1014118"/>
                    <a:pt x="168706" y="1019862"/>
                  </a:cubicBezTo>
                  <a:cubicBezTo>
                    <a:pt x="148769" y="1025606"/>
                    <a:pt x="130522" y="1030675"/>
                    <a:pt x="113964" y="1027972"/>
                  </a:cubicBezTo>
                  <a:cubicBezTo>
                    <a:pt x="97406" y="1025269"/>
                    <a:pt x="81821" y="1017578"/>
                    <a:pt x="69359" y="1003642"/>
                  </a:cubicBezTo>
                  <a:cubicBezTo>
                    <a:pt x="56897" y="989706"/>
                    <a:pt x="47794" y="961015"/>
                    <a:pt x="39192" y="944355"/>
                  </a:cubicBezTo>
                  <a:cubicBezTo>
                    <a:pt x="30590" y="927695"/>
                    <a:pt x="23194" y="915766"/>
                    <a:pt x="17747" y="903683"/>
                  </a:cubicBezTo>
                  <a:cubicBezTo>
                    <a:pt x="12300" y="891600"/>
                    <a:pt x="-11219" y="898786"/>
                    <a:pt x="6507" y="871855"/>
                  </a:cubicBezTo>
                  <a:cubicBezTo>
                    <a:pt x="24233" y="844924"/>
                    <a:pt x="95716" y="762709"/>
                    <a:pt x="124101" y="742096"/>
                  </a:cubicBezTo>
                  <a:cubicBezTo>
                    <a:pt x="152486" y="721483"/>
                    <a:pt x="160596" y="752233"/>
                    <a:pt x="176816" y="748178"/>
                  </a:cubicBezTo>
                  <a:cubicBezTo>
                    <a:pt x="193036" y="744123"/>
                    <a:pt x="209256" y="717428"/>
                    <a:pt x="221421" y="717766"/>
                  </a:cubicBezTo>
                  <a:cubicBezTo>
                    <a:pt x="233586" y="718104"/>
                    <a:pt x="240682" y="749868"/>
                    <a:pt x="249806" y="750206"/>
                  </a:cubicBezTo>
                  <a:cubicBezTo>
                    <a:pt x="258930" y="750544"/>
                    <a:pt x="281233" y="732972"/>
                    <a:pt x="276164" y="719793"/>
                  </a:cubicBezTo>
                  <a:cubicBezTo>
                    <a:pt x="271095" y="706614"/>
                    <a:pt x="244400" y="677891"/>
                    <a:pt x="219394" y="671133"/>
                  </a:cubicBezTo>
                  <a:cubicBezTo>
                    <a:pt x="194388" y="664375"/>
                    <a:pt x="150459" y="680257"/>
                    <a:pt x="126129" y="679243"/>
                  </a:cubicBezTo>
                  <a:cubicBezTo>
                    <a:pt x="101799" y="678229"/>
                    <a:pt x="83213" y="676878"/>
                    <a:pt x="73414" y="665051"/>
                  </a:cubicBezTo>
                  <a:cubicBezTo>
                    <a:pt x="63614" y="653224"/>
                    <a:pt x="55843" y="624839"/>
                    <a:pt x="67332" y="608281"/>
                  </a:cubicBezTo>
                  <a:cubicBezTo>
                    <a:pt x="78821" y="591723"/>
                    <a:pt x="122412" y="576179"/>
                    <a:pt x="142349" y="565704"/>
                  </a:cubicBezTo>
                  <a:cubicBezTo>
                    <a:pt x="162286" y="555229"/>
                    <a:pt x="170058" y="558946"/>
                    <a:pt x="186954" y="545429"/>
                  </a:cubicBezTo>
                  <a:cubicBezTo>
                    <a:pt x="203850" y="531912"/>
                    <a:pt x="234600" y="502851"/>
                    <a:pt x="243724" y="484604"/>
                  </a:cubicBezTo>
                  <a:cubicBezTo>
                    <a:pt x="252848" y="466357"/>
                    <a:pt x="234262" y="445406"/>
                    <a:pt x="241696" y="435944"/>
                  </a:cubicBezTo>
                  <a:cubicBezTo>
                    <a:pt x="249130" y="426482"/>
                    <a:pt x="272109" y="428848"/>
                    <a:pt x="288329" y="427834"/>
                  </a:cubicBezTo>
                  <a:cubicBezTo>
                    <a:pt x="304549" y="426820"/>
                    <a:pt x="321445" y="420399"/>
                    <a:pt x="339016" y="429861"/>
                  </a:cubicBezTo>
                  <a:cubicBezTo>
                    <a:pt x="356587" y="439323"/>
                    <a:pt x="383283" y="483928"/>
                    <a:pt x="393758" y="484604"/>
                  </a:cubicBezTo>
                  <a:cubicBezTo>
                    <a:pt x="404233" y="485280"/>
                    <a:pt x="412343" y="450136"/>
                    <a:pt x="401868" y="433916"/>
                  </a:cubicBezTo>
                  <a:cubicBezTo>
                    <a:pt x="391393" y="417696"/>
                    <a:pt x="341719" y="398097"/>
                    <a:pt x="330906" y="387284"/>
                  </a:cubicBezTo>
                  <a:cubicBezTo>
                    <a:pt x="320093" y="376471"/>
                    <a:pt x="328540" y="375120"/>
                    <a:pt x="336988" y="369037"/>
                  </a:cubicBezTo>
                  <a:cubicBezTo>
                    <a:pt x="345436" y="362955"/>
                    <a:pt x="367063" y="350451"/>
                    <a:pt x="381593" y="350789"/>
                  </a:cubicBezTo>
                  <a:cubicBezTo>
                    <a:pt x="396123" y="351127"/>
                    <a:pt x="407275" y="381201"/>
                    <a:pt x="424171" y="371064"/>
                  </a:cubicBezTo>
                  <a:cubicBezTo>
                    <a:pt x="441067" y="360927"/>
                    <a:pt x="485671" y="299088"/>
                    <a:pt x="482968" y="289964"/>
                  </a:cubicBezTo>
                  <a:cubicBezTo>
                    <a:pt x="480265" y="280840"/>
                    <a:pt x="439039" y="314632"/>
                    <a:pt x="407951" y="316322"/>
                  </a:cubicBezTo>
                  <a:cubicBezTo>
                    <a:pt x="376863" y="318012"/>
                    <a:pt x="317051" y="299426"/>
                    <a:pt x="296438" y="300102"/>
                  </a:cubicBezTo>
                  <a:cubicBezTo>
                    <a:pt x="275825" y="300778"/>
                    <a:pt x="297115" y="319701"/>
                    <a:pt x="284274" y="320377"/>
                  </a:cubicBezTo>
                  <a:cubicBezTo>
                    <a:pt x="271433" y="321053"/>
                    <a:pt x="233249" y="315308"/>
                    <a:pt x="219394" y="304157"/>
                  </a:cubicBezTo>
                  <a:cubicBezTo>
                    <a:pt x="205539" y="293006"/>
                    <a:pt x="229531" y="264620"/>
                    <a:pt x="225476" y="249414"/>
                  </a:cubicBezTo>
                  <a:cubicBezTo>
                    <a:pt x="221421" y="234208"/>
                    <a:pt x="196754" y="224070"/>
                    <a:pt x="195064" y="212919"/>
                  </a:cubicBezTo>
                  <a:cubicBezTo>
                    <a:pt x="193375" y="201768"/>
                    <a:pt x="202160" y="183859"/>
                    <a:pt x="215339" y="182507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자유형 99">
              <a:extLst>
                <a:ext uri="{FF2B5EF4-FFF2-40B4-BE49-F238E27FC236}">
                  <a16:creationId xmlns:a16="http://schemas.microsoft.com/office/drawing/2014/main" id="{C50EE39E-1CA3-4397-A2C0-2F6F0AEC714C}"/>
                </a:ext>
              </a:extLst>
            </p:cNvPr>
            <p:cNvSpPr/>
            <p:nvPr/>
          </p:nvSpPr>
          <p:spPr>
            <a:xfrm>
              <a:off x="3230632" y="2317464"/>
              <a:ext cx="1493927" cy="1457842"/>
            </a:xfrm>
            <a:custGeom>
              <a:avLst/>
              <a:gdLst>
                <a:gd name="connsiteX0" fmla="*/ 521984 w 1493927"/>
                <a:gd name="connsiteY0" fmla="*/ 1373968 h 1457842"/>
                <a:gd name="connsiteX1" fmla="*/ 588891 w 1493927"/>
                <a:gd name="connsiteY1" fmla="*/ 1321253 h 1457842"/>
                <a:gd name="connsiteX2" fmla="*/ 639579 w 1493927"/>
                <a:gd name="connsiteY2" fmla="*/ 1329363 h 1457842"/>
                <a:gd name="connsiteX3" fmla="*/ 698376 w 1493927"/>
                <a:gd name="connsiteY3" fmla="*/ 1303005 h 1457842"/>
                <a:gd name="connsiteX4" fmla="*/ 720678 w 1493927"/>
                <a:gd name="connsiteY4" fmla="*/ 1227988 h 1457842"/>
                <a:gd name="connsiteX5" fmla="*/ 797723 w 1493927"/>
                <a:gd name="connsiteY5" fmla="*/ 1181356 h 1457842"/>
                <a:gd name="connsiteX6" fmla="*/ 862603 w 1493927"/>
                <a:gd name="connsiteY6" fmla="*/ 1209740 h 1457842"/>
                <a:gd name="connsiteX7" fmla="*/ 899098 w 1493927"/>
                <a:gd name="connsiteY7" fmla="*/ 1221905 h 1457842"/>
                <a:gd name="connsiteX8" fmla="*/ 917345 w 1493927"/>
                <a:gd name="connsiteY8" fmla="*/ 1276648 h 1457842"/>
                <a:gd name="connsiteX9" fmla="*/ 972088 w 1493927"/>
                <a:gd name="connsiteY9" fmla="*/ 1309088 h 1457842"/>
                <a:gd name="connsiteX10" fmla="*/ 1051160 w 1493927"/>
                <a:gd name="connsiteY10" fmla="*/ 1282730 h 1457842"/>
                <a:gd name="connsiteX11" fmla="*/ 1095765 w 1493927"/>
                <a:gd name="connsiteY11" fmla="*/ 1296923 h 1457842"/>
                <a:gd name="connsiteX12" fmla="*/ 1164700 w 1493927"/>
                <a:gd name="connsiteY12" fmla="*/ 1250290 h 1457842"/>
                <a:gd name="connsiteX13" fmla="*/ 1197140 w 1493927"/>
                <a:gd name="connsiteY13" fmla="*/ 1264483 h 1457842"/>
                <a:gd name="connsiteX14" fmla="*/ 1217414 w 1493927"/>
                <a:gd name="connsiteY14" fmla="*/ 1367885 h 1457842"/>
                <a:gd name="connsiteX15" fmla="*/ 1268102 w 1493927"/>
                <a:gd name="connsiteY15" fmla="*/ 1380050 h 1457842"/>
                <a:gd name="connsiteX16" fmla="*/ 1318789 w 1493927"/>
                <a:gd name="connsiteY16" fmla="*/ 1455067 h 1457842"/>
                <a:gd name="connsiteX17" fmla="*/ 1383669 w 1493927"/>
                <a:gd name="connsiteY17" fmla="*/ 1436820 h 1457842"/>
                <a:gd name="connsiteX18" fmla="*/ 1397861 w 1493927"/>
                <a:gd name="connsiteY18" fmla="*/ 1390187 h 1457842"/>
                <a:gd name="connsiteX19" fmla="*/ 1452604 w 1493927"/>
                <a:gd name="connsiteY19" fmla="*/ 1410462 h 1457842"/>
                <a:gd name="connsiteX20" fmla="*/ 1493154 w 1493927"/>
                <a:gd name="connsiteY20" fmla="*/ 1335445 h 1457842"/>
                <a:gd name="connsiteX21" fmla="*/ 1476934 w 1493927"/>
                <a:gd name="connsiteY21" fmla="*/ 1282730 h 1457842"/>
                <a:gd name="connsiteX22" fmla="*/ 1448549 w 1493927"/>
                <a:gd name="connsiteY22" fmla="*/ 1242180 h 1457842"/>
                <a:gd name="connsiteX23" fmla="*/ 1468824 w 1493927"/>
                <a:gd name="connsiteY23" fmla="*/ 1215823 h 1457842"/>
                <a:gd name="connsiteX24" fmla="*/ 1458686 w 1493927"/>
                <a:gd name="connsiteY24" fmla="*/ 1150943 h 1457842"/>
                <a:gd name="connsiteX25" fmla="*/ 1410026 w 1493927"/>
                <a:gd name="connsiteY25" fmla="*/ 1110393 h 1457842"/>
                <a:gd name="connsiteX26" fmla="*/ 1371504 w 1493927"/>
                <a:gd name="connsiteY26" fmla="*/ 1104311 h 1457842"/>
                <a:gd name="connsiteX27" fmla="*/ 1339064 w 1493927"/>
                <a:gd name="connsiteY27" fmla="*/ 1136751 h 1457842"/>
                <a:gd name="connsiteX28" fmla="*/ 1312707 w 1493927"/>
                <a:gd name="connsiteY28" fmla="*/ 1163108 h 1457842"/>
                <a:gd name="connsiteX29" fmla="*/ 1270129 w 1493927"/>
                <a:gd name="connsiteY29" fmla="*/ 1116476 h 1457842"/>
                <a:gd name="connsiteX30" fmla="*/ 1247827 w 1493927"/>
                <a:gd name="connsiteY30" fmla="*/ 1063761 h 1457842"/>
                <a:gd name="connsiteX31" fmla="*/ 1235662 w 1493927"/>
                <a:gd name="connsiteY31" fmla="*/ 1108366 h 1457842"/>
                <a:gd name="connsiteX32" fmla="*/ 1201195 w 1493927"/>
                <a:gd name="connsiteY32" fmla="*/ 1167163 h 1457842"/>
                <a:gd name="connsiteX33" fmla="*/ 1158617 w 1493927"/>
                <a:gd name="connsiteY33" fmla="*/ 1118503 h 1457842"/>
                <a:gd name="connsiteX34" fmla="*/ 1164700 w 1493927"/>
                <a:gd name="connsiteY34" fmla="*/ 1069843 h 1457842"/>
                <a:gd name="connsiteX35" fmla="*/ 1124150 w 1493927"/>
                <a:gd name="connsiteY35" fmla="*/ 1039431 h 1457842"/>
                <a:gd name="connsiteX36" fmla="*/ 1150507 w 1493927"/>
                <a:gd name="connsiteY36" fmla="*/ 988744 h 1457842"/>
                <a:gd name="connsiteX37" fmla="*/ 1158617 w 1493927"/>
                <a:gd name="connsiteY37" fmla="*/ 929946 h 1457842"/>
                <a:gd name="connsiteX38" fmla="*/ 1172810 w 1493927"/>
                <a:gd name="connsiteY38" fmla="*/ 875204 h 1457842"/>
                <a:gd name="connsiteX39" fmla="*/ 1126177 w 1493927"/>
                <a:gd name="connsiteY39" fmla="*/ 824517 h 1457842"/>
                <a:gd name="connsiteX40" fmla="*/ 1142397 w 1493927"/>
                <a:gd name="connsiteY40" fmla="*/ 783967 h 1457842"/>
                <a:gd name="connsiteX41" fmla="*/ 1107930 w 1493927"/>
                <a:gd name="connsiteY41" fmla="*/ 743417 h 1457842"/>
                <a:gd name="connsiteX42" fmla="*/ 1114012 w 1493927"/>
                <a:gd name="connsiteY42" fmla="*/ 670427 h 1457842"/>
                <a:gd name="connsiteX43" fmla="*/ 1047105 w 1493927"/>
                <a:gd name="connsiteY43" fmla="*/ 603520 h 1457842"/>
                <a:gd name="connsiteX44" fmla="*/ 1073462 w 1493927"/>
                <a:gd name="connsiteY44" fmla="*/ 528502 h 1457842"/>
                <a:gd name="connsiteX45" fmla="*/ 1055215 w 1493927"/>
                <a:gd name="connsiteY45" fmla="*/ 473760 h 1457842"/>
                <a:gd name="connsiteX46" fmla="*/ 1091710 w 1493927"/>
                <a:gd name="connsiteY46" fmla="*/ 469705 h 1457842"/>
                <a:gd name="connsiteX47" fmla="*/ 1195112 w 1493927"/>
                <a:gd name="connsiteY47" fmla="*/ 518365 h 1457842"/>
                <a:gd name="connsiteX48" fmla="*/ 1270129 w 1493927"/>
                <a:gd name="connsiteY48" fmla="*/ 459568 h 1457842"/>
                <a:gd name="connsiteX49" fmla="*/ 1347174 w 1493927"/>
                <a:gd name="connsiteY49" fmla="*/ 461595 h 1457842"/>
                <a:gd name="connsiteX50" fmla="*/ 1332982 w 1493927"/>
                <a:gd name="connsiteY50" fmla="*/ 416990 h 1457842"/>
                <a:gd name="connsiteX51" fmla="*/ 1280267 w 1493927"/>
                <a:gd name="connsiteY51" fmla="*/ 360220 h 1457842"/>
                <a:gd name="connsiteX52" fmla="*/ 1251882 w 1493927"/>
                <a:gd name="connsiteY52" fmla="*/ 315615 h 1457842"/>
                <a:gd name="connsiteX53" fmla="*/ 1253909 w 1493927"/>
                <a:gd name="connsiteY53" fmla="*/ 268983 h 1457842"/>
                <a:gd name="connsiteX54" fmla="*/ 1195112 w 1493927"/>
                <a:gd name="connsiteY54" fmla="*/ 244653 h 1457842"/>
                <a:gd name="connsiteX55" fmla="*/ 1124150 w 1493927"/>
                <a:gd name="connsiteY55" fmla="*/ 214241 h 1457842"/>
                <a:gd name="connsiteX56" fmla="*/ 1087655 w 1493927"/>
                <a:gd name="connsiteY56" fmla="*/ 169636 h 1457842"/>
                <a:gd name="connsiteX57" fmla="*/ 1018720 w 1493927"/>
                <a:gd name="connsiteY57" fmla="*/ 198021 h 1457842"/>
                <a:gd name="connsiteX58" fmla="*/ 947758 w 1493927"/>
                <a:gd name="connsiteY58" fmla="*/ 200048 h 1457842"/>
                <a:gd name="connsiteX59" fmla="*/ 862603 w 1493927"/>
                <a:gd name="connsiteY59" fmla="*/ 222351 h 1457842"/>
                <a:gd name="connsiteX60" fmla="*/ 815971 w 1493927"/>
                <a:gd name="connsiteY60" fmla="*/ 256818 h 1457842"/>
                <a:gd name="connsiteX61" fmla="*/ 734871 w 1493927"/>
                <a:gd name="connsiteY61" fmla="*/ 222351 h 1457842"/>
                <a:gd name="connsiteX62" fmla="*/ 692293 w 1493927"/>
                <a:gd name="connsiteY62" fmla="*/ 116921 h 1457842"/>
                <a:gd name="connsiteX63" fmla="*/ 653771 w 1493927"/>
                <a:gd name="connsiteY63" fmla="*/ 147333 h 1457842"/>
                <a:gd name="connsiteX64" fmla="*/ 633496 w 1493927"/>
                <a:gd name="connsiteY64" fmla="*/ 90564 h 1457842"/>
                <a:gd name="connsiteX65" fmla="*/ 586864 w 1493927"/>
                <a:gd name="connsiteY65" fmla="*/ 94619 h 1457842"/>
                <a:gd name="connsiteX66" fmla="*/ 444939 w 1493927"/>
                <a:gd name="connsiteY66" fmla="*/ 1354 h 1457842"/>
                <a:gd name="connsiteX67" fmla="*/ 414527 w 1493927"/>
                <a:gd name="connsiteY67" fmla="*/ 43931 h 1457842"/>
                <a:gd name="connsiteX68" fmla="*/ 446967 w 1493927"/>
                <a:gd name="connsiteY68" fmla="*/ 108811 h 1457842"/>
                <a:gd name="connsiteX69" fmla="*/ 418582 w 1493927"/>
                <a:gd name="connsiteY69" fmla="*/ 137196 h 1457842"/>
                <a:gd name="connsiteX70" fmla="*/ 378032 w 1493927"/>
                <a:gd name="connsiteY70" fmla="*/ 74344 h 1457842"/>
                <a:gd name="connsiteX71" fmla="*/ 290850 w 1493927"/>
                <a:gd name="connsiteY71" fmla="*/ 56096 h 1457842"/>
                <a:gd name="connsiteX72" fmla="*/ 270575 w 1493927"/>
                <a:gd name="connsiteY72" fmla="*/ 70289 h 1457842"/>
                <a:gd name="connsiteX73" fmla="*/ 313152 w 1493927"/>
                <a:gd name="connsiteY73" fmla="*/ 96646 h 1457842"/>
                <a:gd name="connsiteX74" fmla="*/ 286795 w 1493927"/>
                <a:gd name="connsiteY74" fmla="*/ 118948 h 1457842"/>
                <a:gd name="connsiteX75" fmla="*/ 331399 w 1493927"/>
                <a:gd name="connsiteY75" fmla="*/ 177746 h 1457842"/>
                <a:gd name="connsiteX76" fmla="*/ 298959 w 1493927"/>
                <a:gd name="connsiteY76" fmla="*/ 218296 h 1457842"/>
                <a:gd name="connsiteX77" fmla="*/ 276657 w 1493927"/>
                <a:gd name="connsiteY77" fmla="*/ 264928 h 1457842"/>
                <a:gd name="connsiteX78" fmla="*/ 238135 w 1493927"/>
                <a:gd name="connsiteY78" fmla="*/ 254791 h 1457842"/>
                <a:gd name="connsiteX79" fmla="*/ 225970 w 1493927"/>
                <a:gd name="connsiteY79" fmla="*/ 299395 h 1457842"/>
                <a:gd name="connsiteX80" fmla="*/ 187447 w 1493927"/>
                <a:gd name="connsiteY80" fmla="*/ 273038 h 1457842"/>
                <a:gd name="connsiteX81" fmla="*/ 227997 w 1493927"/>
                <a:gd name="connsiteY81" fmla="*/ 214241 h 1457842"/>
                <a:gd name="connsiteX82" fmla="*/ 225970 w 1493927"/>
                <a:gd name="connsiteY82" fmla="*/ 179773 h 1457842"/>
                <a:gd name="connsiteX83" fmla="*/ 232052 w 1493927"/>
                <a:gd name="connsiteY83" fmla="*/ 137196 h 1457842"/>
                <a:gd name="connsiteX84" fmla="*/ 199612 w 1493927"/>
                <a:gd name="connsiteY84" fmla="*/ 86509 h 1457842"/>
                <a:gd name="connsiteX85" fmla="*/ 181365 w 1493927"/>
                <a:gd name="connsiteY85" fmla="*/ 193966 h 1457842"/>
                <a:gd name="connsiteX86" fmla="*/ 159062 w 1493927"/>
                <a:gd name="connsiteY86" fmla="*/ 202076 h 1457842"/>
                <a:gd name="connsiteX87" fmla="*/ 136760 w 1493927"/>
                <a:gd name="connsiteY87" fmla="*/ 153416 h 1457842"/>
                <a:gd name="connsiteX88" fmla="*/ 102293 w 1493927"/>
                <a:gd name="connsiteY88" fmla="*/ 187883 h 1457842"/>
                <a:gd name="connsiteX89" fmla="*/ 114458 w 1493927"/>
                <a:gd name="connsiteY89" fmla="*/ 246681 h 1457842"/>
                <a:gd name="connsiteX90" fmla="*/ 100265 w 1493927"/>
                <a:gd name="connsiteY90" fmla="*/ 264928 h 1457842"/>
                <a:gd name="connsiteX91" fmla="*/ 69853 w 1493927"/>
                <a:gd name="connsiteY91" fmla="*/ 246681 h 1457842"/>
                <a:gd name="connsiteX92" fmla="*/ 918 w 1493927"/>
                <a:gd name="connsiteY92" fmla="*/ 350083 h 1457842"/>
                <a:gd name="connsiteX93" fmla="*/ 31330 w 1493927"/>
                <a:gd name="connsiteY93" fmla="*/ 398743 h 1457842"/>
                <a:gd name="connsiteX94" fmla="*/ 47550 w 1493927"/>
                <a:gd name="connsiteY94" fmla="*/ 339945 h 1457842"/>
                <a:gd name="connsiteX95" fmla="*/ 110403 w 1493927"/>
                <a:gd name="connsiteY95" fmla="*/ 380495 h 1457842"/>
                <a:gd name="connsiteX96" fmla="*/ 96210 w 1493927"/>
                <a:gd name="connsiteY96" fmla="*/ 416990 h 1457842"/>
                <a:gd name="connsiteX97" fmla="*/ 45523 w 1493927"/>
                <a:gd name="connsiteY97" fmla="*/ 433210 h 1457842"/>
                <a:gd name="connsiteX98" fmla="*/ 96210 w 1493927"/>
                <a:gd name="connsiteY98" fmla="*/ 465650 h 1457842"/>
                <a:gd name="connsiteX99" fmla="*/ 134732 w 1493927"/>
                <a:gd name="connsiteY99" fmla="*/ 406853 h 1457842"/>
                <a:gd name="connsiteX100" fmla="*/ 187447 w 1493927"/>
                <a:gd name="connsiteY100" fmla="*/ 406853 h 1457842"/>
                <a:gd name="connsiteX101" fmla="*/ 161090 w 1493927"/>
                <a:gd name="connsiteY101" fmla="*/ 437265 h 1457842"/>
                <a:gd name="connsiteX102" fmla="*/ 193530 w 1493927"/>
                <a:gd name="connsiteY102" fmla="*/ 508227 h 1457842"/>
                <a:gd name="connsiteX103" fmla="*/ 169200 w 1493927"/>
                <a:gd name="connsiteY103" fmla="*/ 564997 h 1457842"/>
                <a:gd name="connsiteX104" fmla="*/ 199612 w 1493927"/>
                <a:gd name="connsiteY104" fmla="*/ 629877 h 1457842"/>
                <a:gd name="connsiteX105" fmla="*/ 207722 w 1493927"/>
                <a:gd name="connsiteY105" fmla="*/ 741389 h 1457842"/>
                <a:gd name="connsiteX106" fmla="*/ 187447 w 1493927"/>
                <a:gd name="connsiteY106" fmla="*/ 814379 h 1457842"/>
                <a:gd name="connsiteX107" fmla="*/ 262465 w 1493927"/>
                <a:gd name="connsiteY107" fmla="*/ 830599 h 1457842"/>
                <a:gd name="connsiteX108" fmla="*/ 319234 w 1493927"/>
                <a:gd name="connsiteY108" fmla="*/ 856956 h 1457842"/>
                <a:gd name="connsiteX109" fmla="*/ 286795 w 1493927"/>
                <a:gd name="connsiteY109" fmla="*/ 771802 h 1457842"/>
                <a:gd name="connsiteX110" fmla="*/ 298959 w 1493927"/>
                <a:gd name="connsiteY110" fmla="*/ 733279 h 1457842"/>
                <a:gd name="connsiteX111" fmla="*/ 252327 w 1493927"/>
                <a:gd name="connsiteY111" fmla="*/ 674482 h 1457842"/>
                <a:gd name="connsiteX112" fmla="*/ 272602 w 1493927"/>
                <a:gd name="connsiteY112" fmla="*/ 617712 h 1457842"/>
                <a:gd name="connsiteX113" fmla="*/ 201640 w 1493927"/>
                <a:gd name="connsiteY113" fmla="*/ 536612 h 1457842"/>
                <a:gd name="connsiteX114" fmla="*/ 240162 w 1493927"/>
                <a:gd name="connsiteY114" fmla="*/ 457540 h 1457842"/>
                <a:gd name="connsiteX115" fmla="*/ 266520 w 1493927"/>
                <a:gd name="connsiteY115" fmla="*/ 542695 h 1457842"/>
                <a:gd name="connsiteX116" fmla="*/ 313152 w 1493927"/>
                <a:gd name="connsiteY116" fmla="*/ 556887 h 1457842"/>
                <a:gd name="connsiteX117" fmla="*/ 341537 w 1493927"/>
                <a:gd name="connsiteY117" fmla="*/ 496062 h 1457842"/>
                <a:gd name="connsiteX118" fmla="*/ 378032 w 1493927"/>
                <a:gd name="connsiteY118" fmla="*/ 510255 h 1457842"/>
                <a:gd name="connsiteX119" fmla="*/ 355729 w 1493927"/>
                <a:gd name="connsiteY119" fmla="*/ 587300 h 1457842"/>
                <a:gd name="connsiteX120" fmla="*/ 361812 w 1493927"/>
                <a:gd name="connsiteY120" fmla="*/ 646097 h 1457842"/>
                <a:gd name="connsiteX121" fmla="*/ 380059 w 1493927"/>
                <a:gd name="connsiteY121" fmla="*/ 678537 h 1457842"/>
                <a:gd name="connsiteX122" fmla="*/ 351674 w 1493927"/>
                <a:gd name="connsiteY122" fmla="*/ 731252 h 1457842"/>
                <a:gd name="connsiteX123" fmla="*/ 367894 w 1493927"/>
                <a:gd name="connsiteY123" fmla="*/ 812352 h 1457842"/>
                <a:gd name="connsiteX124" fmla="*/ 359784 w 1493927"/>
                <a:gd name="connsiteY124" fmla="*/ 846819 h 1457842"/>
                <a:gd name="connsiteX125" fmla="*/ 426692 w 1493927"/>
                <a:gd name="connsiteY125" fmla="*/ 909671 h 1457842"/>
                <a:gd name="connsiteX126" fmla="*/ 363839 w 1493927"/>
                <a:gd name="connsiteY126" fmla="*/ 954276 h 1457842"/>
                <a:gd name="connsiteX127" fmla="*/ 394252 w 1493927"/>
                <a:gd name="connsiteY127" fmla="*/ 1027266 h 1457842"/>
                <a:gd name="connsiteX128" fmla="*/ 369922 w 1493927"/>
                <a:gd name="connsiteY128" fmla="*/ 1096201 h 1457842"/>
                <a:gd name="connsiteX129" fmla="*/ 337482 w 1493927"/>
                <a:gd name="connsiteY129" fmla="*/ 1171218 h 1457842"/>
                <a:gd name="connsiteX130" fmla="*/ 426692 w 1493927"/>
                <a:gd name="connsiteY130" fmla="*/ 1187438 h 1457842"/>
                <a:gd name="connsiteX131" fmla="*/ 475352 w 1493927"/>
                <a:gd name="connsiteY131" fmla="*/ 1244208 h 1457842"/>
                <a:gd name="connsiteX132" fmla="*/ 485489 w 1493927"/>
                <a:gd name="connsiteY132" fmla="*/ 1300978 h 1457842"/>
                <a:gd name="connsiteX133" fmla="*/ 521984 w 1493927"/>
                <a:gd name="connsiteY133" fmla="*/ 1373968 h 1457842"/>
                <a:gd name="connsiteX0" fmla="*/ 521984 w 1493927"/>
                <a:gd name="connsiteY0" fmla="*/ 1373968 h 1457842"/>
                <a:gd name="connsiteX1" fmla="*/ 588891 w 1493927"/>
                <a:gd name="connsiteY1" fmla="*/ 1321253 h 1457842"/>
                <a:gd name="connsiteX2" fmla="*/ 639579 w 1493927"/>
                <a:gd name="connsiteY2" fmla="*/ 1329363 h 1457842"/>
                <a:gd name="connsiteX3" fmla="*/ 698376 w 1493927"/>
                <a:gd name="connsiteY3" fmla="*/ 1303005 h 1457842"/>
                <a:gd name="connsiteX4" fmla="*/ 720678 w 1493927"/>
                <a:gd name="connsiteY4" fmla="*/ 1227988 h 1457842"/>
                <a:gd name="connsiteX5" fmla="*/ 797723 w 1493927"/>
                <a:gd name="connsiteY5" fmla="*/ 1181356 h 1457842"/>
                <a:gd name="connsiteX6" fmla="*/ 862603 w 1493927"/>
                <a:gd name="connsiteY6" fmla="*/ 1209740 h 1457842"/>
                <a:gd name="connsiteX7" fmla="*/ 899098 w 1493927"/>
                <a:gd name="connsiteY7" fmla="*/ 1221905 h 1457842"/>
                <a:gd name="connsiteX8" fmla="*/ 917345 w 1493927"/>
                <a:gd name="connsiteY8" fmla="*/ 1276648 h 1457842"/>
                <a:gd name="connsiteX9" fmla="*/ 972088 w 1493927"/>
                <a:gd name="connsiteY9" fmla="*/ 1309088 h 1457842"/>
                <a:gd name="connsiteX10" fmla="*/ 1051160 w 1493927"/>
                <a:gd name="connsiteY10" fmla="*/ 1282730 h 1457842"/>
                <a:gd name="connsiteX11" fmla="*/ 1095765 w 1493927"/>
                <a:gd name="connsiteY11" fmla="*/ 1296923 h 1457842"/>
                <a:gd name="connsiteX12" fmla="*/ 1164700 w 1493927"/>
                <a:gd name="connsiteY12" fmla="*/ 1250290 h 1457842"/>
                <a:gd name="connsiteX13" fmla="*/ 1197140 w 1493927"/>
                <a:gd name="connsiteY13" fmla="*/ 1264483 h 1457842"/>
                <a:gd name="connsiteX14" fmla="*/ 1217414 w 1493927"/>
                <a:gd name="connsiteY14" fmla="*/ 1367885 h 1457842"/>
                <a:gd name="connsiteX15" fmla="*/ 1268102 w 1493927"/>
                <a:gd name="connsiteY15" fmla="*/ 1380050 h 1457842"/>
                <a:gd name="connsiteX16" fmla="*/ 1318789 w 1493927"/>
                <a:gd name="connsiteY16" fmla="*/ 1455067 h 1457842"/>
                <a:gd name="connsiteX17" fmla="*/ 1383669 w 1493927"/>
                <a:gd name="connsiteY17" fmla="*/ 1436820 h 1457842"/>
                <a:gd name="connsiteX18" fmla="*/ 1397861 w 1493927"/>
                <a:gd name="connsiteY18" fmla="*/ 1390187 h 1457842"/>
                <a:gd name="connsiteX19" fmla="*/ 1452604 w 1493927"/>
                <a:gd name="connsiteY19" fmla="*/ 1410462 h 1457842"/>
                <a:gd name="connsiteX20" fmla="*/ 1493154 w 1493927"/>
                <a:gd name="connsiteY20" fmla="*/ 1335445 h 1457842"/>
                <a:gd name="connsiteX21" fmla="*/ 1476934 w 1493927"/>
                <a:gd name="connsiteY21" fmla="*/ 1282730 h 1457842"/>
                <a:gd name="connsiteX22" fmla="*/ 1448549 w 1493927"/>
                <a:gd name="connsiteY22" fmla="*/ 1242180 h 1457842"/>
                <a:gd name="connsiteX23" fmla="*/ 1468824 w 1493927"/>
                <a:gd name="connsiteY23" fmla="*/ 1215823 h 1457842"/>
                <a:gd name="connsiteX24" fmla="*/ 1458686 w 1493927"/>
                <a:gd name="connsiteY24" fmla="*/ 1150943 h 1457842"/>
                <a:gd name="connsiteX25" fmla="*/ 1410026 w 1493927"/>
                <a:gd name="connsiteY25" fmla="*/ 1110393 h 1457842"/>
                <a:gd name="connsiteX26" fmla="*/ 1371504 w 1493927"/>
                <a:gd name="connsiteY26" fmla="*/ 1104311 h 1457842"/>
                <a:gd name="connsiteX27" fmla="*/ 1339064 w 1493927"/>
                <a:gd name="connsiteY27" fmla="*/ 1136751 h 1457842"/>
                <a:gd name="connsiteX28" fmla="*/ 1312707 w 1493927"/>
                <a:gd name="connsiteY28" fmla="*/ 1163108 h 1457842"/>
                <a:gd name="connsiteX29" fmla="*/ 1270129 w 1493927"/>
                <a:gd name="connsiteY29" fmla="*/ 1116476 h 1457842"/>
                <a:gd name="connsiteX30" fmla="*/ 1247827 w 1493927"/>
                <a:gd name="connsiteY30" fmla="*/ 1063761 h 1457842"/>
                <a:gd name="connsiteX31" fmla="*/ 1235662 w 1493927"/>
                <a:gd name="connsiteY31" fmla="*/ 1108366 h 1457842"/>
                <a:gd name="connsiteX32" fmla="*/ 1201195 w 1493927"/>
                <a:gd name="connsiteY32" fmla="*/ 1167163 h 1457842"/>
                <a:gd name="connsiteX33" fmla="*/ 1158617 w 1493927"/>
                <a:gd name="connsiteY33" fmla="*/ 1118503 h 1457842"/>
                <a:gd name="connsiteX34" fmla="*/ 1164700 w 1493927"/>
                <a:gd name="connsiteY34" fmla="*/ 1069843 h 1457842"/>
                <a:gd name="connsiteX35" fmla="*/ 1124150 w 1493927"/>
                <a:gd name="connsiteY35" fmla="*/ 1039431 h 1457842"/>
                <a:gd name="connsiteX36" fmla="*/ 1150507 w 1493927"/>
                <a:gd name="connsiteY36" fmla="*/ 988744 h 1457842"/>
                <a:gd name="connsiteX37" fmla="*/ 1158617 w 1493927"/>
                <a:gd name="connsiteY37" fmla="*/ 929946 h 1457842"/>
                <a:gd name="connsiteX38" fmla="*/ 1172810 w 1493927"/>
                <a:gd name="connsiteY38" fmla="*/ 875204 h 1457842"/>
                <a:gd name="connsiteX39" fmla="*/ 1126177 w 1493927"/>
                <a:gd name="connsiteY39" fmla="*/ 824517 h 1457842"/>
                <a:gd name="connsiteX40" fmla="*/ 1142397 w 1493927"/>
                <a:gd name="connsiteY40" fmla="*/ 783967 h 1457842"/>
                <a:gd name="connsiteX41" fmla="*/ 1107930 w 1493927"/>
                <a:gd name="connsiteY41" fmla="*/ 743417 h 1457842"/>
                <a:gd name="connsiteX42" fmla="*/ 1114012 w 1493927"/>
                <a:gd name="connsiteY42" fmla="*/ 670427 h 1457842"/>
                <a:gd name="connsiteX43" fmla="*/ 1047105 w 1493927"/>
                <a:gd name="connsiteY43" fmla="*/ 603520 h 1457842"/>
                <a:gd name="connsiteX44" fmla="*/ 1073462 w 1493927"/>
                <a:gd name="connsiteY44" fmla="*/ 528502 h 1457842"/>
                <a:gd name="connsiteX45" fmla="*/ 1055215 w 1493927"/>
                <a:gd name="connsiteY45" fmla="*/ 473760 h 1457842"/>
                <a:gd name="connsiteX46" fmla="*/ 1091710 w 1493927"/>
                <a:gd name="connsiteY46" fmla="*/ 469705 h 1457842"/>
                <a:gd name="connsiteX47" fmla="*/ 1195112 w 1493927"/>
                <a:gd name="connsiteY47" fmla="*/ 518365 h 1457842"/>
                <a:gd name="connsiteX48" fmla="*/ 1270129 w 1493927"/>
                <a:gd name="connsiteY48" fmla="*/ 459568 h 1457842"/>
                <a:gd name="connsiteX49" fmla="*/ 1347174 w 1493927"/>
                <a:gd name="connsiteY49" fmla="*/ 461595 h 1457842"/>
                <a:gd name="connsiteX50" fmla="*/ 1332982 w 1493927"/>
                <a:gd name="connsiteY50" fmla="*/ 416990 h 1457842"/>
                <a:gd name="connsiteX51" fmla="*/ 1280267 w 1493927"/>
                <a:gd name="connsiteY51" fmla="*/ 360220 h 1457842"/>
                <a:gd name="connsiteX52" fmla="*/ 1251882 w 1493927"/>
                <a:gd name="connsiteY52" fmla="*/ 315615 h 1457842"/>
                <a:gd name="connsiteX53" fmla="*/ 1253909 w 1493927"/>
                <a:gd name="connsiteY53" fmla="*/ 268983 h 1457842"/>
                <a:gd name="connsiteX54" fmla="*/ 1195112 w 1493927"/>
                <a:gd name="connsiteY54" fmla="*/ 244653 h 1457842"/>
                <a:gd name="connsiteX55" fmla="*/ 1124150 w 1493927"/>
                <a:gd name="connsiteY55" fmla="*/ 214241 h 1457842"/>
                <a:gd name="connsiteX56" fmla="*/ 1087655 w 1493927"/>
                <a:gd name="connsiteY56" fmla="*/ 169636 h 1457842"/>
                <a:gd name="connsiteX57" fmla="*/ 1018720 w 1493927"/>
                <a:gd name="connsiteY57" fmla="*/ 198021 h 1457842"/>
                <a:gd name="connsiteX58" fmla="*/ 947758 w 1493927"/>
                <a:gd name="connsiteY58" fmla="*/ 200048 h 1457842"/>
                <a:gd name="connsiteX59" fmla="*/ 862603 w 1493927"/>
                <a:gd name="connsiteY59" fmla="*/ 222351 h 1457842"/>
                <a:gd name="connsiteX60" fmla="*/ 815971 w 1493927"/>
                <a:gd name="connsiteY60" fmla="*/ 256818 h 1457842"/>
                <a:gd name="connsiteX61" fmla="*/ 734871 w 1493927"/>
                <a:gd name="connsiteY61" fmla="*/ 222351 h 1457842"/>
                <a:gd name="connsiteX62" fmla="*/ 692293 w 1493927"/>
                <a:gd name="connsiteY62" fmla="*/ 116921 h 1457842"/>
                <a:gd name="connsiteX63" fmla="*/ 653771 w 1493927"/>
                <a:gd name="connsiteY63" fmla="*/ 147333 h 1457842"/>
                <a:gd name="connsiteX64" fmla="*/ 633496 w 1493927"/>
                <a:gd name="connsiteY64" fmla="*/ 90564 h 1457842"/>
                <a:gd name="connsiteX65" fmla="*/ 586864 w 1493927"/>
                <a:gd name="connsiteY65" fmla="*/ 94619 h 1457842"/>
                <a:gd name="connsiteX66" fmla="*/ 444939 w 1493927"/>
                <a:gd name="connsiteY66" fmla="*/ 1354 h 1457842"/>
                <a:gd name="connsiteX67" fmla="*/ 414527 w 1493927"/>
                <a:gd name="connsiteY67" fmla="*/ 43931 h 1457842"/>
                <a:gd name="connsiteX68" fmla="*/ 446967 w 1493927"/>
                <a:gd name="connsiteY68" fmla="*/ 108811 h 1457842"/>
                <a:gd name="connsiteX69" fmla="*/ 418582 w 1493927"/>
                <a:gd name="connsiteY69" fmla="*/ 137196 h 1457842"/>
                <a:gd name="connsiteX70" fmla="*/ 378032 w 1493927"/>
                <a:gd name="connsiteY70" fmla="*/ 74344 h 1457842"/>
                <a:gd name="connsiteX71" fmla="*/ 290850 w 1493927"/>
                <a:gd name="connsiteY71" fmla="*/ 56096 h 1457842"/>
                <a:gd name="connsiteX72" fmla="*/ 270575 w 1493927"/>
                <a:gd name="connsiteY72" fmla="*/ 70289 h 1457842"/>
                <a:gd name="connsiteX73" fmla="*/ 313152 w 1493927"/>
                <a:gd name="connsiteY73" fmla="*/ 96646 h 1457842"/>
                <a:gd name="connsiteX74" fmla="*/ 286795 w 1493927"/>
                <a:gd name="connsiteY74" fmla="*/ 118948 h 1457842"/>
                <a:gd name="connsiteX75" fmla="*/ 331399 w 1493927"/>
                <a:gd name="connsiteY75" fmla="*/ 177746 h 1457842"/>
                <a:gd name="connsiteX76" fmla="*/ 298959 w 1493927"/>
                <a:gd name="connsiteY76" fmla="*/ 218296 h 1457842"/>
                <a:gd name="connsiteX77" fmla="*/ 276657 w 1493927"/>
                <a:gd name="connsiteY77" fmla="*/ 264928 h 1457842"/>
                <a:gd name="connsiteX78" fmla="*/ 238135 w 1493927"/>
                <a:gd name="connsiteY78" fmla="*/ 254791 h 1457842"/>
                <a:gd name="connsiteX79" fmla="*/ 225970 w 1493927"/>
                <a:gd name="connsiteY79" fmla="*/ 299395 h 1457842"/>
                <a:gd name="connsiteX80" fmla="*/ 187447 w 1493927"/>
                <a:gd name="connsiteY80" fmla="*/ 273038 h 1457842"/>
                <a:gd name="connsiteX81" fmla="*/ 227997 w 1493927"/>
                <a:gd name="connsiteY81" fmla="*/ 214241 h 1457842"/>
                <a:gd name="connsiteX82" fmla="*/ 225970 w 1493927"/>
                <a:gd name="connsiteY82" fmla="*/ 179773 h 1457842"/>
                <a:gd name="connsiteX83" fmla="*/ 232052 w 1493927"/>
                <a:gd name="connsiteY83" fmla="*/ 137196 h 1457842"/>
                <a:gd name="connsiteX84" fmla="*/ 199612 w 1493927"/>
                <a:gd name="connsiteY84" fmla="*/ 86509 h 1457842"/>
                <a:gd name="connsiteX85" fmla="*/ 181365 w 1493927"/>
                <a:gd name="connsiteY85" fmla="*/ 193966 h 1457842"/>
                <a:gd name="connsiteX86" fmla="*/ 159062 w 1493927"/>
                <a:gd name="connsiteY86" fmla="*/ 202076 h 1457842"/>
                <a:gd name="connsiteX87" fmla="*/ 136760 w 1493927"/>
                <a:gd name="connsiteY87" fmla="*/ 153416 h 1457842"/>
                <a:gd name="connsiteX88" fmla="*/ 102293 w 1493927"/>
                <a:gd name="connsiteY88" fmla="*/ 187883 h 1457842"/>
                <a:gd name="connsiteX89" fmla="*/ 114458 w 1493927"/>
                <a:gd name="connsiteY89" fmla="*/ 246681 h 1457842"/>
                <a:gd name="connsiteX90" fmla="*/ 100265 w 1493927"/>
                <a:gd name="connsiteY90" fmla="*/ 264928 h 1457842"/>
                <a:gd name="connsiteX91" fmla="*/ 69853 w 1493927"/>
                <a:gd name="connsiteY91" fmla="*/ 246681 h 1457842"/>
                <a:gd name="connsiteX92" fmla="*/ 918 w 1493927"/>
                <a:gd name="connsiteY92" fmla="*/ 350083 h 1457842"/>
                <a:gd name="connsiteX93" fmla="*/ 31330 w 1493927"/>
                <a:gd name="connsiteY93" fmla="*/ 398743 h 1457842"/>
                <a:gd name="connsiteX94" fmla="*/ 47550 w 1493927"/>
                <a:gd name="connsiteY94" fmla="*/ 339945 h 1457842"/>
                <a:gd name="connsiteX95" fmla="*/ 110403 w 1493927"/>
                <a:gd name="connsiteY95" fmla="*/ 380495 h 1457842"/>
                <a:gd name="connsiteX96" fmla="*/ 96210 w 1493927"/>
                <a:gd name="connsiteY96" fmla="*/ 416990 h 1457842"/>
                <a:gd name="connsiteX97" fmla="*/ 45523 w 1493927"/>
                <a:gd name="connsiteY97" fmla="*/ 433210 h 1457842"/>
                <a:gd name="connsiteX98" fmla="*/ 96210 w 1493927"/>
                <a:gd name="connsiteY98" fmla="*/ 465650 h 1457842"/>
                <a:gd name="connsiteX99" fmla="*/ 134732 w 1493927"/>
                <a:gd name="connsiteY99" fmla="*/ 406853 h 1457842"/>
                <a:gd name="connsiteX100" fmla="*/ 187447 w 1493927"/>
                <a:gd name="connsiteY100" fmla="*/ 406853 h 1457842"/>
                <a:gd name="connsiteX101" fmla="*/ 161090 w 1493927"/>
                <a:gd name="connsiteY101" fmla="*/ 437265 h 1457842"/>
                <a:gd name="connsiteX102" fmla="*/ 180195 w 1493927"/>
                <a:gd name="connsiteY102" fmla="*/ 512037 h 1457842"/>
                <a:gd name="connsiteX103" fmla="*/ 169200 w 1493927"/>
                <a:gd name="connsiteY103" fmla="*/ 564997 h 1457842"/>
                <a:gd name="connsiteX104" fmla="*/ 199612 w 1493927"/>
                <a:gd name="connsiteY104" fmla="*/ 629877 h 1457842"/>
                <a:gd name="connsiteX105" fmla="*/ 207722 w 1493927"/>
                <a:gd name="connsiteY105" fmla="*/ 741389 h 1457842"/>
                <a:gd name="connsiteX106" fmla="*/ 187447 w 1493927"/>
                <a:gd name="connsiteY106" fmla="*/ 814379 h 1457842"/>
                <a:gd name="connsiteX107" fmla="*/ 262465 w 1493927"/>
                <a:gd name="connsiteY107" fmla="*/ 830599 h 1457842"/>
                <a:gd name="connsiteX108" fmla="*/ 319234 w 1493927"/>
                <a:gd name="connsiteY108" fmla="*/ 856956 h 1457842"/>
                <a:gd name="connsiteX109" fmla="*/ 286795 w 1493927"/>
                <a:gd name="connsiteY109" fmla="*/ 771802 h 1457842"/>
                <a:gd name="connsiteX110" fmla="*/ 298959 w 1493927"/>
                <a:gd name="connsiteY110" fmla="*/ 733279 h 1457842"/>
                <a:gd name="connsiteX111" fmla="*/ 252327 w 1493927"/>
                <a:gd name="connsiteY111" fmla="*/ 674482 h 1457842"/>
                <a:gd name="connsiteX112" fmla="*/ 272602 w 1493927"/>
                <a:gd name="connsiteY112" fmla="*/ 617712 h 1457842"/>
                <a:gd name="connsiteX113" fmla="*/ 201640 w 1493927"/>
                <a:gd name="connsiteY113" fmla="*/ 536612 h 1457842"/>
                <a:gd name="connsiteX114" fmla="*/ 240162 w 1493927"/>
                <a:gd name="connsiteY114" fmla="*/ 457540 h 1457842"/>
                <a:gd name="connsiteX115" fmla="*/ 266520 w 1493927"/>
                <a:gd name="connsiteY115" fmla="*/ 542695 h 1457842"/>
                <a:gd name="connsiteX116" fmla="*/ 313152 w 1493927"/>
                <a:gd name="connsiteY116" fmla="*/ 556887 h 1457842"/>
                <a:gd name="connsiteX117" fmla="*/ 341537 w 1493927"/>
                <a:gd name="connsiteY117" fmla="*/ 496062 h 1457842"/>
                <a:gd name="connsiteX118" fmla="*/ 378032 w 1493927"/>
                <a:gd name="connsiteY118" fmla="*/ 510255 h 1457842"/>
                <a:gd name="connsiteX119" fmla="*/ 355729 w 1493927"/>
                <a:gd name="connsiteY119" fmla="*/ 587300 h 1457842"/>
                <a:gd name="connsiteX120" fmla="*/ 361812 w 1493927"/>
                <a:gd name="connsiteY120" fmla="*/ 646097 h 1457842"/>
                <a:gd name="connsiteX121" fmla="*/ 380059 w 1493927"/>
                <a:gd name="connsiteY121" fmla="*/ 678537 h 1457842"/>
                <a:gd name="connsiteX122" fmla="*/ 351674 w 1493927"/>
                <a:gd name="connsiteY122" fmla="*/ 731252 h 1457842"/>
                <a:gd name="connsiteX123" fmla="*/ 367894 w 1493927"/>
                <a:gd name="connsiteY123" fmla="*/ 812352 h 1457842"/>
                <a:gd name="connsiteX124" fmla="*/ 359784 w 1493927"/>
                <a:gd name="connsiteY124" fmla="*/ 846819 h 1457842"/>
                <a:gd name="connsiteX125" fmla="*/ 426692 w 1493927"/>
                <a:gd name="connsiteY125" fmla="*/ 909671 h 1457842"/>
                <a:gd name="connsiteX126" fmla="*/ 363839 w 1493927"/>
                <a:gd name="connsiteY126" fmla="*/ 954276 h 1457842"/>
                <a:gd name="connsiteX127" fmla="*/ 394252 w 1493927"/>
                <a:gd name="connsiteY127" fmla="*/ 1027266 h 1457842"/>
                <a:gd name="connsiteX128" fmla="*/ 369922 w 1493927"/>
                <a:gd name="connsiteY128" fmla="*/ 1096201 h 1457842"/>
                <a:gd name="connsiteX129" fmla="*/ 337482 w 1493927"/>
                <a:gd name="connsiteY129" fmla="*/ 1171218 h 1457842"/>
                <a:gd name="connsiteX130" fmla="*/ 426692 w 1493927"/>
                <a:gd name="connsiteY130" fmla="*/ 1187438 h 1457842"/>
                <a:gd name="connsiteX131" fmla="*/ 475352 w 1493927"/>
                <a:gd name="connsiteY131" fmla="*/ 1244208 h 1457842"/>
                <a:gd name="connsiteX132" fmla="*/ 485489 w 1493927"/>
                <a:gd name="connsiteY132" fmla="*/ 1300978 h 1457842"/>
                <a:gd name="connsiteX133" fmla="*/ 521984 w 1493927"/>
                <a:gd name="connsiteY133" fmla="*/ 1373968 h 1457842"/>
                <a:gd name="connsiteX0" fmla="*/ 521984 w 1493927"/>
                <a:gd name="connsiteY0" fmla="*/ 1373968 h 1457842"/>
                <a:gd name="connsiteX1" fmla="*/ 588891 w 1493927"/>
                <a:gd name="connsiteY1" fmla="*/ 1321253 h 1457842"/>
                <a:gd name="connsiteX2" fmla="*/ 639579 w 1493927"/>
                <a:gd name="connsiteY2" fmla="*/ 1329363 h 1457842"/>
                <a:gd name="connsiteX3" fmla="*/ 698376 w 1493927"/>
                <a:gd name="connsiteY3" fmla="*/ 1303005 h 1457842"/>
                <a:gd name="connsiteX4" fmla="*/ 720678 w 1493927"/>
                <a:gd name="connsiteY4" fmla="*/ 1227988 h 1457842"/>
                <a:gd name="connsiteX5" fmla="*/ 797723 w 1493927"/>
                <a:gd name="connsiteY5" fmla="*/ 1181356 h 1457842"/>
                <a:gd name="connsiteX6" fmla="*/ 862603 w 1493927"/>
                <a:gd name="connsiteY6" fmla="*/ 1209740 h 1457842"/>
                <a:gd name="connsiteX7" fmla="*/ 899098 w 1493927"/>
                <a:gd name="connsiteY7" fmla="*/ 1221905 h 1457842"/>
                <a:gd name="connsiteX8" fmla="*/ 917345 w 1493927"/>
                <a:gd name="connsiteY8" fmla="*/ 1276648 h 1457842"/>
                <a:gd name="connsiteX9" fmla="*/ 972088 w 1493927"/>
                <a:gd name="connsiteY9" fmla="*/ 1309088 h 1457842"/>
                <a:gd name="connsiteX10" fmla="*/ 1051160 w 1493927"/>
                <a:gd name="connsiteY10" fmla="*/ 1282730 h 1457842"/>
                <a:gd name="connsiteX11" fmla="*/ 1095765 w 1493927"/>
                <a:gd name="connsiteY11" fmla="*/ 1296923 h 1457842"/>
                <a:gd name="connsiteX12" fmla="*/ 1164700 w 1493927"/>
                <a:gd name="connsiteY12" fmla="*/ 1250290 h 1457842"/>
                <a:gd name="connsiteX13" fmla="*/ 1197140 w 1493927"/>
                <a:gd name="connsiteY13" fmla="*/ 1264483 h 1457842"/>
                <a:gd name="connsiteX14" fmla="*/ 1217414 w 1493927"/>
                <a:gd name="connsiteY14" fmla="*/ 1367885 h 1457842"/>
                <a:gd name="connsiteX15" fmla="*/ 1268102 w 1493927"/>
                <a:gd name="connsiteY15" fmla="*/ 1380050 h 1457842"/>
                <a:gd name="connsiteX16" fmla="*/ 1318789 w 1493927"/>
                <a:gd name="connsiteY16" fmla="*/ 1455067 h 1457842"/>
                <a:gd name="connsiteX17" fmla="*/ 1383669 w 1493927"/>
                <a:gd name="connsiteY17" fmla="*/ 1436820 h 1457842"/>
                <a:gd name="connsiteX18" fmla="*/ 1397861 w 1493927"/>
                <a:gd name="connsiteY18" fmla="*/ 1390187 h 1457842"/>
                <a:gd name="connsiteX19" fmla="*/ 1452604 w 1493927"/>
                <a:gd name="connsiteY19" fmla="*/ 1410462 h 1457842"/>
                <a:gd name="connsiteX20" fmla="*/ 1493154 w 1493927"/>
                <a:gd name="connsiteY20" fmla="*/ 1335445 h 1457842"/>
                <a:gd name="connsiteX21" fmla="*/ 1476934 w 1493927"/>
                <a:gd name="connsiteY21" fmla="*/ 1282730 h 1457842"/>
                <a:gd name="connsiteX22" fmla="*/ 1448549 w 1493927"/>
                <a:gd name="connsiteY22" fmla="*/ 1242180 h 1457842"/>
                <a:gd name="connsiteX23" fmla="*/ 1468824 w 1493927"/>
                <a:gd name="connsiteY23" fmla="*/ 1215823 h 1457842"/>
                <a:gd name="connsiteX24" fmla="*/ 1458686 w 1493927"/>
                <a:gd name="connsiteY24" fmla="*/ 1150943 h 1457842"/>
                <a:gd name="connsiteX25" fmla="*/ 1410026 w 1493927"/>
                <a:gd name="connsiteY25" fmla="*/ 1110393 h 1457842"/>
                <a:gd name="connsiteX26" fmla="*/ 1371504 w 1493927"/>
                <a:gd name="connsiteY26" fmla="*/ 1104311 h 1457842"/>
                <a:gd name="connsiteX27" fmla="*/ 1339064 w 1493927"/>
                <a:gd name="connsiteY27" fmla="*/ 1136751 h 1457842"/>
                <a:gd name="connsiteX28" fmla="*/ 1312707 w 1493927"/>
                <a:gd name="connsiteY28" fmla="*/ 1163108 h 1457842"/>
                <a:gd name="connsiteX29" fmla="*/ 1270129 w 1493927"/>
                <a:gd name="connsiteY29" fmla="*/ 1116476 h 1457842"/>
                <a:gd name="connsiteX30" fmla="*/ 1247827 w 1493927"/>
                <a:gd name="connsiteY30" fmla="*/ 1063761 h 1457842"/>
                <a:gd name="connsiteX31" fmla="*/ 1235662 w 1493927"/>
                <a:gd name="connsiteY31" fmla="*/ 1108366 h 1457842"/>
                <a:gd name="connsiteX32" fmla="*/ 1201195 w 1493927"/>
                <a:gd name="connsiteY32" fmla="*/ 1167163 h 1457842"/>
                <a:gd name="connsiteX33" fmla="*/ 1158617 w 1493927"/>
                <a:gd name="connsiteY33" fmla="*/ 1118503 h 1457842"/>
                <a:gd name="connsiteX34" fmla="*/ 1164700 w 1493927"/>
                <a:gd name="connsiteY34" fmla="*/ 1069843 h 1457842"/>
                <a:gd name="connsiteX35" fmla="*/ 1124150 w 1493927"/>
                <a:gd name="connsiteY35" fmla="*/ 1039431 h 1457842"/>
                <a:gd name="connsiteX36" fmla="*/ 1150507 w 1493927"/>
                <a:gd name="connsiteY36" fmla="*/ 988744 h 1457842"/>
                <a:gd name="connsiteX37" fmla="*/ 1158617 w 1493927"/>
                <a:gd name="connsiteY37" fmla="*/ 929946 h 1457842"/>
                <a:gd name="connsiteX38" fmla="*/ 1172810 w 1493927"/>
                <a:gd name="connsiteY38" fmla="*/ 875204 h 1457842"/>
                <a:gd name="connsiteX39" fmla="*/ 1126177 w 1493927"/>
                <a:gd name="connsiteY39" fmla="*/ 824517 h 1457842"/>
                <a:gd name="connsiteX40" fmla="*/ 1142397 w 1493927"/>
                <a:gd name="connsiteY40" fmla="*/ 783967 h 1457842"/>
                <a:gd name="connsiteX41" fmla="*/ 1107930 w 1493927"/>
                <a:gd name="connsiteY41" fmla="*/ 743417 h 1457842"/>
                <a:gd name="connsiteX42" fmla="*/ 1114012 w 1493927"/>
                <a:gd name="connsiteY42" fmla="*/ 670427 h 1457842"/>
                <a:gd name="connsiteX43" fmla="*/ 1047105 w 1493927"/>
                <a:gd name="connsiteY43" fmla="*/ 603520 h 1457842"/>
                <a:gd name="connsiteX44" fmla="*/ 1073462 w 1493927"/>
                <a:gd name="connsiteY44" fmla="*/ 528502 h 1457842"/>
                <a:gd name="connsiteX45" fmla="*/ 1055215 w 1493927"/>
                <a:gd name="connsiteY45" fmla="*/ 473760 h 1457842"/>
                <a:gd name="connsiteX46" fmla="*/ 1091710 w 1493927"/>
                <a:gd name="connsiteY46" fmla="*/ 469705 h 1457842"/>
                <a:gd name="connsiteX47" fmla="*/ 1195112 w 1493927"/>
                <a:gd name="connsiteY47" fmla="*/ 518365 h 1457842"/>
                <a:gd name="connsiteX48" fmla="*/ 1270129 w 1493927"/>
                <a:gd name="connsiteY48" fmla="*/ 459568 h 1457842"/>
                <a:gd name="connsiteX49" fmla="*/ 1347174 w 1493927"/>
                <a:gd name="connsiteY49" fmla="*/ 461595 h 1457842"/>
                <a:gd name="connsiteX50" fmla="*/ 1332982 w 1493927"/>
                <a:gd name="connsiteY50" fmla="*/ 416990 h 1457842"/>
                <a:gd name="connsiteX51" fmla="*/ 1280267 w 1493927"/>
                <a:gd name="connsiteY51" fmla="*/ 360220 h 1457842"/>
                <a:gd name="connsiteX52" fmla="*/ 1251882 w 1493927"/>
                <a:gd name="connsiteY52" fmla="*/ 315615 h 1457842"/>
                <a:gd name="connsiteX53" fmla="*/ 1253909 w 1493927"/>
                <a:gd name="connsiteY53" fmla="*/ 268983 h 1457842"/>
                <a:gd name="connsiteX54" fmla="*/ 1195112 w 1493927"/>
                <a:gd name="connsiteY54" fmla="*/ 244653 h 1457842"/>
                <a:gd name="connsiteX55" fmla="*/ 1124150 w 1493927"/>
                <a:gd name="connsiteY55" fmla="*/ 214241 h 1457842"/>
                <a:gd name="connsiteX56" fmla="*/ 1087655 w 1493927"/>
                <a:gd name="connsiteY56" fmla="*/ 169636 h 1457842"/>
                <a:gd name="connsiteX57" fmla="*/ 1018720 w 1493927"/>
                <a:gd name="connsiteY57" fmla="*/ 198021 h 1457842"/>
                <a:gd name="connsiteX58" fmla="*/ 947758 w 1493927"/>
                <a:gd name="connsiteY58" fmla="*/ 200048 h 1457842"/>
                <a:gd name="connsiteX59" fmla="*/ 862603 w 1493927"/>
                <a:gd name="connsiteY59" fmla="*/ 222351 h 1457842"/>
                <a:gd name="connsiteX60" fmla="*/ 815971 w 1493927"/>
                <a:gd name="connsiteY60" fmla="*/ 256818 h 1457842"/>
                <a:gd name="connsiteX61" fmla="*/ 734871 w 1493927"/>
                <a:gd name="connsiteY61" fmla="*/ 222351 h 1457842"/>
                <a:gd name="connsiteX62" fmla="*/ 692293 w 1493927"/>
                <a:gd name="connsiteY62" fmla="*/ 116921 h 1457842"/>
                <a:gd name="connsiteX63" fmla="*/ 653771 w 1493927"/>
                <a:gd name="connsiteY63" fmla="*/ 147333 h 1457842"/>
                <a:gd name="connsiteX64" fmla="*/ 633496 w 1493927"/>
                <a:gd name="connsiteY64" fmla="*/ 90564 h 1457842"/>
                <a:gd name="connsiteX65" fmla="*/ 586864 w 1493927"/>
                <a:gd name="connsiteY65" fmla="*/ 94619 h 1457842"/>
                <a:gd name="connsiteX66" fmla="*/ 444939 w 1493927"/>
                <a:gd name="connsiteY66" fmla="*/ 1354 h 1457842"/>
                <a:gd name="connsiteX67" fmla="*/ 414527 w 1493927"/>
                <a:gd name="connsiteY67" fmla="*/ 43931 h 1457842"/>
                <a:gd name="connsiteX68" fmla="*/ 446967 w 1493927"/>
                <a:gd name="connsiteY68" fmla="*/ 108811 h 1457842"/>
                <a:gd name="connsiteX69" fmla="*/ 418582 w 1493927"/>
                <a:gd name="connsiteY69" fmla="*/ 137196 h 1457842"/>
                <a:gd name="connsiteX70" fmla="*/ 378032 w 1493927"/>
                <a:gd name="connsiteY70" fmla="*/ 74344 h 1457842"/>
                <a:gd name="connsiteX71" fmla="*/ 290850 w 1493927"/>
                <a:gd name="connsiteY71" fmla="*/ 56096 h 1457842"/>
                <a:gd name="connsiteX72" fmla="*/ 270575 w 1493927"/>
                <a:gd name="connsiteY72" fmla="*/ 70289 h 1457842"/>
                <a:gd name="connsiteX73" fmla="*/ 313152 w 1493927"/>
                <a:gd name="connsiteY73" fmla="*/ 96646 h 1457842"/>
                <a:gd name="connsiteX74" fmla="*/ 286795 w 1493927"/>
                <a:gd name="connsiteY74" fmla="*/ 118948 h 1457842"/>
                <a:gd name="connsiteX75" fmla="*/ 331399 w 1493927"/>
                <a:gd name="connsiteY75" fmla="*/ 177746 h 1457842"/>
                <a:gd name="connsiteX76" fmla="*/ 298959 w 1493927"/>
                <a:gd name="connsiteY76" fmla="*/ 218296 h 1457842"/>
                <a:gd name="connsiteX77" fmla="*/ 276657 w 1493927"/>
                <a:gd name="connsiteY77" fmla="*/ 264928 h 1457842"/>
                <a:gd name="connsiteX78" fmla="*/ 238135 w 1493927"/>
                <a:gd name="connsiteY78" fmla="*/ 254791 h 1457842"/>
                <a:gd name="connsiteX79" fmla="*/ 225970 w 1493927"/>
                <a:gd name="connsiteY79" fmla="*/ 299395 h 1457842"/>
                <a:gd name="connsiteX80" fmla="*/ 187447 w 1493927"/>
                <a:gd name="connsiteY80" fmla="*/ 273038 h 1457842"/>
                <a:gd name="connsiteX81" fmla="*/ 227997 w 1493927"/>
                <a:gd name="connsiteY81" fmla="*/ 214241 h 1457842"/>
                <a:gd name="connsiteX82" fmla="*/ 225970 w 1493927"/>
                <a:gd name="connsiteY82" fmla="*/ 179773 h 1457842"/>
                <a:gd name="connsiteX83" fmla="*/ 232052 w 1493927"/>
                <a:gd name="connsiteY83" fmla="*/ 137196 h 1457842"/>
                <a:gd name="connsiteX84" fmla="*/ 199612 w 1493927"/>
                <a:gd name="connsiteY84" fmla="*/ 86509 h 1457842"/>
                <a:gd name="connsiteX85" fmla="*/ 181365 w 1493927"/>
                <a:gd name="connsiteY85" fmla="*/ 193966 h 1457842"/>
                <a:gd name="connsiteX86" fmla="*/ 159062 w 1493927"/>
                <a:gd name="connsiteY86" fmla="*/ 202076 h 1457842"/>
                <a:gd name="connsiteX87" fmla="*/ 136760 w 1493927"/>
                <a:gd name="connsiteY87" fmla="*/ 153416 h 1457842"/>
                <a:gd name="connsiteX88" fmla="*/ 102293 w 1493927"/>
                <a:gd name="connsiteY88" fmla="*/ 187883 h 1457842"/>
                <a:gd name="connsiteX89" fmla="*/ 114458 w 1493927"/>
                <a:gd name="connsiteY89" fmla="*/ 246681 h 1457842"/>
                <a:gd name="connsiteX90" fmla="*/ 100265 w 1493927"/>
                <a:gd name="connsiteY90" fmla="*/ 264928 h 1457842"/>
                <a:gd name="connsiteX91" fmla="*/ 69853 w 1493927"/>
                <a:gd name="connsiteY91" fmla="*/ 246681 h 1457842"/>
                <a:gd name="connsiteX92" fmla="*/ 918 w 1493927"/>
                <a:gd name="connsiteY92" fmla="*/ 350083 h 1457842"/>
                <a:gd name="connsiteX93" fmla="*/ 31330 w 1493927"/>
                <a:gd name="connsiteY93" fmla="*/ 398743 h 1457842"/>
                <a:gd name="connsiteX94" fmla="*/ 47550 w 1493927"/>
                <a:gd name="connsiteY94" fmla="*/ 339945 h 1457842"/>
                <a:gd name="connsiteX95" fmla="*/ 110403 w 1493927"/>
                <a:gd name="connsiteY95" fmla="*/ 380495 h 1457842"/>
                <a:gd name="connsiteX96" fmla="*/ 96210 w 1493927"/>
                <a:gd name="connsiteY96" fmla="*/ 416990 h 1457842"/>
                <a:gd name="connsiteX97" fmla="*/ 45523 w 1493927"/>
                <a:gd name="connsiteY97" fmla="*/ 433210 h 1457842"/>
                <a:gd name="connsiteX98" fmla="*/ 96210 w 1493927"/>
                <a:gd name="connsiteY98" fmla="*/ 465650 h 1457842"/>
                <a:gd name="connsiteX99" fmla="*/ 134732 w 1493927"/>
                <a:gd name="connsiteY99" fmla="*/ 406853 h 1457842"/>
                <a:gd name="connsiteX100" fmla="*/ 187447 w 1493927"/>
                <a:gd name="connsiteY100" fmla="*/ 406853 h 1457842"/>
                <a:gd name="connsiteX101" fmla="*/ 161090 w 1493927"/>
                <a:gd name="connsiteY101" fmla="*/ 437265 h 1457842"/>
                <a:gd name="connsiteX102" fmla="*/ 180195 w 1493927"/>
                <a:gd name="connsiteY102" fmla="*/ 512037 h 1457842"/>
                <a:gd name="connsiteX103" fmla="*/ 169200 w 1493927"/>
                <a:gd name="connsiteY103" fmla="*/ 564997 h 1457842"/>
                <a:gd name="connsiteX104" fmla="*/ 199612 w 1493927"/>
                <a:gd name="connsiteY104" fmla="*/ 629877 h 1457842"/>
                <a:gd name="connsiteX105" fmla="*/ 207722 w 1493927"/>
                <a:gd name="connsiteY105" fmla="*/ 741389 h 1457842"/>
                <a:gd name="connsiteX106" fmla="*/ 187447 w 1493927"/>
                <a:gd name="connsiteY106" fmla="*/ 814379 h 1457842"/>
                <a:gd name="connsiteX107" fmla="*/ 262465 w 1493927"/>
                <a:gd name="connsiteY107" fmla="*/ 830599 h 1457842"/>
                <a:gd name="connsiteX108" fmla="*/ 319234 w 1493927"/>
                <a:gd name="connsiteY108" fmla="*/ 856956 h 1457842"/>
                <a:gd name="connsiteX109" fmla="*/ 286795 w 1493927"/>
                <a:gd name="connsiteY109" fmla="*/ 771802 h 1457842"/>
                <a:gd name="connsiteX110" fmla="*/ 298959 w 1493927"/>
                <a:gd name="connsiteY110" fmla="*/ 733279 h 1457842"/>
                <a:gd name="connsiteX111" fmla="*/ 252327 w 1493927"/>
                <a:gd name="connsiteY111" fmla="*/ 674482 h 1457842"/>
                <a:gd name="connsiteX112" fmla="*/ 272602 w 1493927"/>
                <a:gd name="connsiteY112" fmla="*/ 617712 h 1457842"/>
                <a:gd name="connsiteX113" fmla="*/ 220690 w 1493927"/>
                <a:gd name="connsiteY113" fmla="*/ 536612 h 1457842"/>
                <a:gd name="connsiteX114" fmla="*/ 240162 w 1493927"/>
                <a:gd name="connsiteY114" fmla="*/ 457540 h 1457842"/>
                <a:gd name="connsiteX115" fmla="*/ 266520 w 1493927"/>
                <a:gd name="connsiteY115" fmla="*/ 542695 h 1457842"/>
                <a:gd name="connsiteX116" fmla="*/ 313152 w 1493927"/>
                <a:gd name="connsiteY116" fmla="*/ 556887 h 1457842"/>
                <a:gd name="connsiteX117" fmla="*/ 341537 w 1493927"/>
                <a:gd name="connsiteY117" fmla="*/ 496062 h 1457842"/>
                <a:gd name="connsiteX118" fmla="*/ 378032 w 1493927"/>
                <a:gd name="connsiteY118" fmla="*/ 510255 h 1457842"/>
                <a:gd name="connsiteX119" fmla="*/ 355729 w 1493927"/>
                <a:gd name="connsiteY119" fmla="*/ 587300 h 1457842"/>
                <a:gd name="connsiteX120" fmla="*/ 361812 w 1493927"/>
                <a:gd name="connsiteY120" fmla="*/ 646097 h 1457842"/>
                <a:gd name="connsiteX121" fmla="*/ 380059 w 1493927"/>
                <a:gd name="connsiteY121" fmla="*/ 678537 h 1457842"/>
                <a:gd name="connsiteX122" fmla="*/ 351674 w 1493927"/>
                <a:gd name="connsiteY122" fmla="*/ 731252 h 1457842"/>
                <a:gd name="connsiteX123" fmla="*/ 367894 w 1493927"/>
                <a:gd name="connsiteY123" fmla="*/ 812352 h 1457842"/>
                <a:gd name="connsiteX124" fmla="*/ 359784 w 1493927"/>
                <a:gd name="connsiteY124" fmla="*/ 846819 h 1457842"/>
                <a:gd name="connsiteX125" fmla="*/ 426692 w 1493927"/>
                <a:gd name="connsiteY125" fmla="*/ 909671 h 1457842"/>
                <a:gd name="connsiteX126" fmla="*/ 363839 w 1493927"/>
                <a:gd name="connsiteY126" fmla="*/ 954276 h 1457842"/>
                <a:gd name="connsiteX127" fmla="*/ 394252 w 1493927"/>
                <a:gd name="connsiteY127" fmla="*/ 1027266 h 1457842"/>
                <a:gd name="connsiteX128" fmla="*/ 369922 w 1493927"/>
                <a:gd name="connsiteY128" fmla="*/ 1096201 h 1457842"/>
                <a:gd name="connsiteX129" fmla="*/ 337482 w 1493927"/>
                <a:gd name="connsiteY129" fmla="*/ 1171218 h 1457842"/>
                <a:gd name="connsiteX130" fmla="*/ 426692 w 1493927"/>
                <a:gd name="connsiteY130" fmla="*/ 1187438 h 1457842"/>
                <a:gd name="connsiteX131" fmla="*/ 475352 w 1493927"/>
                <a:gd name="connsiteY131" fmla="*/ 1244208 h 1457842"/>
                <a:gd name="connsiteX132" fmla="*/ 485489 w 1493927"/>
                <a:gd name="connsiteY132" fmla="*/ 1300978 h 1457842"/>
                <a:gd name="connsiteX133" fmla="*/ 521984 w 1493927"/>
                <a:gd name="connsiteY133" fmla="*/ 1373968 h 145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93927" h="1457842">
                  <a:moveTo>
                    <a:pt x="521984" y="1373968"/>
                  </a:moveTo>
                  <a:cubicBezTo>
                    <a:pt x="539218" y="1377347"/>
                    <a:pt x="569292" y="1328687"/>
                    <a:pt x="588891" y="1321253"/>
                  </a:cubicBezTo>
                  <a:cubicBezTo>
                    <a:pt x="608490" y="1313819"/>
                    <a:pt x="621332" y="1332404"/>
                    <a:pt x="639579" y="1329363"/>
                  </a:cubicBezTo>
                  <a:cubicBezTo>
                    <a:pt x="657827" y="1326322"/>
                    <a:pt x="684860" y="1319901"/>
                    <a:pt x="698376" y="1303005"/>
                  </a:cubicBezTo>
                  <a:cubicBezTo>
                    <a:pt x="711892" y="1286109"/>
                    <a:pt x="704120" y="1248263"/>
                    <a:pt x="720678" y="1227988"/>
                  </a:cubicBezTo>
                  <a:cubicBezTo>
                    <a:pt x="737236" y="1207713"/>
                    <a:pt x="774069" y="1184397"/>
                    <a:pt x="797723" y="1181356"/>
                  </a:cubicBezTo>
                  <a:cubicBezTo>
                    <a:pt x="821377" y="1178315"/>
                    <a:pt x="845707" y="1202982"/>
                    <a:pt x="862603" y="1209740"/>
                  </a:cubicBezTo>
                  <a:cubicBezTo>
                    <a:pt x="879499" y="1216498"/>
                    <a:pt x="889974" y="1210754"/>
                    <a:pt x="899098" y="1221905"/>
                  </a:cubicBezTo>
                  <a:cubicBezTo>
                    <a:pt x="908222" y="1233056"/>
                    <a:pt x="905180" y="1262117"/>
                    <a:pt x="917345" y="1276648"/>
                  </a:cubicBezTo>
                  <a:cubicBezTo>
                    <a:pt x="929510" y="1291179"/>
                    <a:pt x="949786" y="1308074"/>
                    <a:pt x="972088" y="1309088"/>
                  </a:cubicBezTo>
                  <a:cubicBezTo>
                    <a:pt x="994390" y="1310102"/>
                    <a:pt x="1030547" y="1284757"/>
                    <a:pt x="1051160" y="1282730"/>
                  </a:cubicBezTo>
                  <a:cubicBezTo>
                    <a:pt x="1071773" y="1280703"/>
                    <a:pt x="1076842" y="1302330"/>
                    <a:pt x="1095765" y="1296923"/>
                  </a:cubicBezTo>
                  <a:cubicBezTo>
                    <a:pt x="1114688" y="1291516"/>
                    <a:pt x="1147804" y="1255697"/>
                    <a:pt x="1164700" y="1250290"/>
                  </a:cubicBezTo>
                  <a:cubicBezTo>
                    <a:pt x="1181596" y="1244883"/>
                    <a:pt x="1188354" y="1244884"/>
                    <a:pt x="1197140" y="1264483"/>
                  </a:cubicBezTo>
                  <a:cubicBezTo>
                    <a:pt x="1205926" y="1284082"/>
                    <a:pt x="1205587" y="1348624"/>
                    <a:pt x="1217414" y="1367885"/>
                  </a:cubicBezTo>
                  <a:cubicBezTo>
                    <a:pt x="1229241" y="1387146"/>
                    <a:pt x="1251206" y="1365520"/>
                    <a:pt x="1268102" y="1380050"/>
                  </a:cubicBezTo>
                  <a:cubicBezTo>
                    <a:pt x="1284998" y="1394580"/>
                    <a:pt x="1299528" y="1445605"/>
                    <a:pt x="1318789" y="1455067"/>
                  </a:cubicBezTo>
                  <a:cubicBezTo>
                    <a:pt x="1338050" y="1464529"/>
                    <a:pt x="1370490" y="1447633"/>
                    <a:pt x="1383669" y="1436820"/>
                  </a:cubicBezTo>
                  <a:cubicBezTo>
                    <a:pt x="1396848" y="1426007"/>
                    <a:pt x="1386372" y="1394580"/>
                    <a:pt x="1397861" y="1390187"/>
                  </a:cubicBezTo>
                  <a:cubicBezTo>
                    <a:pt x="1409350" y="1385794"/>
                    <a:pt x="1436722" y="1419586"/>
                    <a:pt x="1452604" y="1410462"/>
                  </a:cubicBezTo>
                  <a:cubicBezTo>
                    <a:pt x="1468486" y="1401338"/>
                    <a:pt x="1489099" y="1356734"/>
                    <a:pt x="1493154" y="1335445"/>
                  </a:cubicBezTo>
                  <a:cubicBezTo>
                    <a:pt x="1497209" y="1314156"/>
                    <a:pt x="1484368" y="1298274"/>
                    <a:pt x="1476934" y="1282730"/>
                  </a:cubicBezTo>
                  <a:cubicBezTo>
                    <a:pt x="1469500" y="1267186"/>
                    <a:pt x="1449901" y="1253331"/>
                    <a:pt x="1448549" y="1242180"/>
                  </a:cubicBezTo>
                  <a:cubicBezTo>
                    <a:pt x="1447197" y="1231029"/>
                    <a:pt x="1467135" y="1231029"/>
                    <a:pt x="1468824" y="1215823"/>
                  </a:cubicBezTo>
                  <a:cubicBezTo>
                    <a:pt x="1470513" y="1200617"/>
                    <a:pt x="1468486" y="1168515"/>
                    <a:pt x="1458686" y="1150943"/>
                  </a:cubicBezTo>
                  <a:cubicBezTo>
                    <a:pt x="1448886" y="1133371"/>
                    <a:pt x="1424556" y="1118165"/>
                    <a:pt x="1410026" y="1110393"/>
                  </a:cubicBezTo>
                  <a:cubicBezTo>
                    <a:pt x="1395496" y="1102621"/>
                    <a:pt x="1383331" y="1099918"/>
                    <a:pt x="1371504" y="1104311"/>
                  </a:cubicBezTo>
                  <a:cubicBezTo>
                    <a:pt x="1359677" y="1108704"/>
                    <a:pt x="1339064" y="1136751"/>
                    <a:pt x="1339064" y="1136751"/>
                  </a:cubicBezTo>
                  <a:cubicBezTo>
                    <a:pt x="1329265" y="1146550"/>
                    <a:pt x="1324196" y="1166487"/>
                    <a:pt x="1312707" y="1163108"/>
                  </a:cubicBezTo>
                  <a:cubicBezTo>
                    <a:pt x="1301218" y="1159729"/>
                    <a:pt x="1280942" y="1133034"/>
                    <a:pt x="1270129" y="1116476"/>
                  </a:cubicBezTo>
                  <a:cubicBezTo>
                    <a:pt x="1259316" y="1099918"/>
                    <a:pt x="1253572" y="1065113"/>
                    <a:pt x="1247827" y="1063761"/>
                  </a:cubicBezTo>
                  <a:cubicBezTo>
                    <a:pt x="1242083" y="1062409"/>
                    <a:pt x="1243434" y="1091132"/>
                    <a:pt x="1235662" y="1108366"/>
                  </a:cubicBezTo>
                  <a:cubicBezTo>
                    <a:pt x="1227890" y="1125600"/>
                    <a:pt x="1214036" y="1165474"/>
                    <a:pt x="1201195" y="1167163"/>
                  </a:cubicBezTo>
                  <a:cubicBezTo>
                    <a:pt x="1188354" y="1168852"/>
                    <a:pt x="1164699" y="1134723"/>
                    <a:pt x="1158617" y="1118503"/>
                  </a:cubicBezTo>
                  <a:cubicBezTo>
                    <a:pt x="1152535" y="1102283"/>
                    <a:pt x="1170445" y="1083022"/>
                    <a:pt x="1164700" y="1069843"/>
                  </a:cubicBezTo>
                  <a:cubicBezTo>
                    <a:pt x="1158955" y="1056664"/>
                    <a:pt x="1126516" y="1052947"/>
                    <a:pt x="1124150" y="1039431"/>
                  </a:cubicBezTo>
                  <a:cubicBezTo>
                    <a:pt x="1121785" y="1025914"/>
                    <a:pt x="1144763" y="1006991"/>
                    <a:pt x="1150507" y="988744"/>
                  </a:cubicBezTo>
                  <a:cubicBezTo>
                    <a:pt x="1156251" y="970497"/>
                    <a:pt x="1154900" y="948869"/>
                    <a:pt x="1158617" y="929946"/>
                  </a:cubicBezTo>
                  <a:cubicBezTo>
                    <a:pt x="1162334" y="911023"/>
                    <a:pt x="1178217" y="892775"/>
                    <a:pt x="1172810" y="875204"/>
                  </a:cubicBezTo>
                  <a:cubicBezTo>
                    <a:pt x="1167403" y="857633"/>
                    <a:pt x="1131246" y="839723"/>
                    <a:pt x="1126177" y="824517"/>
                  </a:cubicBezTo>
                  <a:cubicBezTo>
                    <a:pt x="1121108" y="809311"/>
                    <a:pt x="1145438" y="797484"/>
                    <a:pt x="1142397" y="783967"/>
                  </a:cubicBezTo>
                  <a:cubicBezTo>
                    <a:pt x="1139356" y="770450"/>
                    <a:pt x="1112661" y="762340"/>
                    <a:pt x="1107930" y="743417"/>
                  </a:cubicBezTo>
                  <a:cubicBezTo>
                    <a:pt x="1103199" y="724494"/>
                    <a:pt x="1124149" y="693743"/>
                    <a:pt x="1114012" y="670427"/>
                  </a:cubicBezTo>
                  <a:cubicBezTo>
                    <a:pt x="1103875" y="647111"/>
                    <a:pt x="1053863" y="627174"/>
                    <a:pt x="1047105" y="603520"/>
                  </a:cubicBezTo>
                  <a:cubicBezTo>
                    <a:pt x="1040347" y="579866"/>
                    <a:pt x="1072110" y="550129"/>
                    <a:pt x="1073462" y="528502"/>
                  </a:cubicBezTo>
                  <a:cubicBezTo>
                    <a:pt x="1074814" y="506875"/>
                    <a:pt x="1052174" y="483559"/>
                    <a:pt x="1055215" y="473760"/>
                  </a:cubicBezTo>
                  <a:cubicBezTo>
                    <a:pt x="1058256" y="463961"/>
                    <a:pt x="1068394" y="462271"/>
                    <a:pt x="1091710" y="469705"/>
                  </a:cubicBezTo>
                  <a:cubicBezTo>
                    <a:pt x="1115026" y="477139"/>
                    <a:pt x="1165376" y="520054"/>
                    <a:pt x="1195112" y="518365"/>
                  </a:cubicBezTo>
                  <a:cubicBezTo>
                    <a:pt x="1224848" y="516676"/>
                    <a:pt x="1244786" y="469030"/>
                    <a:pt x="1270129" y="459568"/>
                  </a:cubicBezTo>
                  <a:cubicBezTo>
                    <a:pt x="1295472" y="450106"/>
                    <a:pt x="1336699" y="468691"/>
                    <a:pt x="1347174" y="461595"/>
                  </a:cubicBezTo>
                  <a:cubicBezTo>
                    <a:pt x="1357649" y="454499"/>
                    <a:pt x="1344133" y="433886"/>
                    <a:pt x="1332982" y="416990"/>
                  </a:cubicBezTo>
                  <a:cubicBezTo>
                    <a:pt x="1321831" y="400094"/>
                    <a:pt x="1293784" y="377116"/>
                    <a:pt x="1280267" y="360220"/>
                  </a:cubicBezTo>
                  <a:cubicBezTo>
                    <a:pt x="1266750" y="343324"/>
                    <a:pt x="1256275" y="330821"/>
                    <a:pt x="1251882" y="315615"/>
                  </a:cubicBezTo>
                  <a:cubicBezTo>
                    <a:pt x="1247489" y="300409"/>
                    <a:pt x="1263371" y="280810"/>
                    <a:pt x="1253909" y="268983"/>
                  </a:cubicBezTo>
                  <a:cubicBezTo>
                    <a:pt x="1244447" y="257156"/>
                    <a:pt x="1195112" y="244653"/>
                    <a:pt x="1195112" y="244653"/>
                  </a:cubicBezTo>
                  <a:cubicBezTo>
                    <a:pt x="1173486" y="235529"/>
                    <a:pt x="1142059" y="226744"/>
                    <a:pt x="1124150" y="214241"/>
                  </a:cubicBezTo>
                  <a:cubicBezTo>
                    <a:pt x="1106241" y="201738"/>
                    <a:pt x="1105227" y="172339"/>
                    <a:pt x="1087655" y="169636"/>
                  </a:cubicBezTo>
                  <a:cubicBezTo>
                    <a:pt x="1070083" y="166933"/>
                    <a:pt x="1042036" y="192952"/>
                    <a:pt x="1018720" y="198021"/>
                  </a:cubicBezTo>
                  <a:cubicBezTo>
                    <a:pt x="995404" y="203090"/>
                    <a:pt x="973778" y="195993"/>
                    <a:pt x="947758" y="200048"/>
                  </a:cubicBezTo>
                  <a:cubicBezTo>
                    <a:pt x="921739" y="204103"/>
                    <a:pt x="884567" y="212889"/>
                    <a:pt x="862603" y="222351"/>
                  </a:cubicBezTo>
                  <a:cubicBezTo>
                    <a:pt x="840639" y="231813"/>
                    <a:pt x="837260" y="256818"/>
                    <a:pt x="815971" y="256818"/>
                  </a:cubicBezTo>
                  <a:cubicBezTo>
                    <a:pt x="794682" y="256818"/>
                    <a:pt x="755484" y="245667"/>
                    <a:pt x="734871" y="222351"/>
                  </a:cubicBezTo>
                  <a:cubicBezTo>
                    <a:pt x="714258" y="199035"/>
                    <a:pt x="705810" y="129424"/>
                    <a:pt x="692293" y="116921"/>
                  </a:cubicBezTo>
                  <a:cubicBezTo>
                    <a:pt x="678776" y="104418"/>
                    <a:pt x="663570" y="151726"/>
                    <a:pt x="653771" y="147333"/>
                  </a:cubicBezTo>
                  <a:cubicBezTo>
                    <a:pt x="643972" y="142940"/>
                    <a:pt x="644647" y="99350"/>
                    <a:pt x="633496" y="90564"/>
                  </a:cubicBezTo>
                  <a:cubicBezTo>
                    <a:pt x="622345" y="81778"/>
                    <a:pt x="618290" y="109487"/>
                    <a:pt x="586864" y="94619"/>
                  </a:cubicBezTo>
                  <a:cubicBezTo>
                    <a:pt x="555438" y="79751"/>
                    <a:pt x="473662" y="9802"/>
                    <a:pt x="444939" y="1354"/>
                  </a:cubicBezTo>
                  <a:cubicBezTo>
                    <a:pt x="416216" y="-7094"/>
                    <a:pt x="414189" y="26022"/>
                    <a:pt x="414527" y="43931"/>
                  </a:cubicBezTo>
                  <a:cubicBezTo>
                    <a:pt x="414865" y="61840"/>
                    <a:pt x="446291" y="93267"/>
                    <a:pt x="446967" y="108811"/>
                  </a:cubicBezTo>
                  <a:cubicBezTo>
                    <a:pt x="447643" y="124355"/>
                    <a:pt x="430071" y="142940"/>
                    <a:pt x="418582" y="137196"/>
                  </a:cubicBezTo>
                  <a:cubicBezTo>
                    <a:pt x="407093" y="131452"/>
                    <a:pt x="399321" y="87861"/>
                    <a:pt x="378032" y="74344"/>
                  </a:cubicBezTo>
                  <a:cubicBezTo>
                    <a:pt x="356743" y="60827"/>
                    <a:pt x="308759" y="56772"/>
                    <a:pt x="290850" y="56096"/>
                  </a:cubicBezTo>
                  <a:cubicBezTo>
                    <a:pt x="272941" y="55420"/>
                    <a:pt x="266858" y="63531"/>
                    <a:pt x="270575" y="70289"/>
                  </a:cubicBezTo>
                  <a:cubicBezTo>
                    <a:pt x="274292" y="77047"/>
                    <a:pt x="310449" y="88536"/>
                    <a:pt x="313152" y="96646"/>
                  </a:cubicBezTo>
                  <a:cubicBezTo>
                    <a:pt x="315855" y="104756"/>
                    <a:pt x="283754" y="105431"/>
                    <a:pt x="286795" y="118948"/>
                  </a:cubicBezTo>
                  <a:cubicBezTo>
                    <a:pt x="289836" y="132465"/>
                    <a:pt x="329372" y="161188"/>
                    <a:pt x="331399" y="177746"/>
                  </a:cubicBezTo>
                  <a:cubicBezTo>
                    <a:pt x="333426" y="194304"/>
                    <a:pt x="308083" y="203766"/>
                    <a:pt x="298959" y="218296"/>
                  </a:cubicBezTo>
                  <a:cubicBezTo>
                    <a:pt x="289835" y="232826"/>
                    <a:pt x="286794" y="258845"/>
                    <a:pt x="276657" y="264928"/>
                  </a:cubicBezTo>
                  <a:cubicBezTo>
                    <a:pt x="266520" y="271010"/>
                    <a:pt x="246583" y="249046"/>
                    <a:pt x="238135" y="254791"/>
                  </a:cubicBezTo>
                  <a:cubicBezTo>
                    <a:pt x="229687" y="260535"/>
                    <a:pt x="234418" y="296354"/>
                    <a:pt x="225970" y="299395"/>
                  </a:cubicBezTo>
                  <a:cubicBezTo>
                    <a:pt x="217522" y="302436"/>
                    <a:pt x="187109" y="287230"/>
                    <a:pt x="187447" y="273038"/>
                  </a:cubicBezTo>
                  <a:cubicBezTo>
                    <a:pt x="187785" y="258846"/>
                    <a:pt x="221577" y="229785"/>
                    <a:pt x="227997" y="214241"/>
                  </a:cubicBezTo>
                  <a:cubicBezTo>
                    <a:pt x="234417" y="198697"/>
                    <a:pt x="225294" y="192614"/>
                    <a:pt x="225970" y="179773"/>
                  </a:cubicBezTo>
                  <a:cubicBezTo>
                    <a:pt x="226646" y="166932"/>
                    <a:pt x="236445" y="152740"/>
                    <a:pt x="232052" y="137196"/>
                  </a:cubicBezTo>
                  <a:cubicBezTo>
                    <a:pt x="227659" y="121652"/>
                    <a:pt x="208060" y="77047"/>
                    <a:pt x="199612" y="86509"/>
                  </a:cubicBezTo>
                  <a:cubicBezTo>
                    <a:pt x="191164" y="95971"/>
                    <a:pt x="188123" y="174705"/>
                    <a:pt x="181365" y="193966"/>
                  </a:cubicBezTo>
                  <a:cubicBezTo>
                    <a:pt x="174607" y="213227"/>
                    <a:pt x="166496" y="208834"/>
                    <a:pt x="159062" y="202076"/>
                  </a:cubicBezTo>
                  <a:cubicBezTo>
                    <a:pt x="151628" y="195318"/>
                    <a:pt x="146221" y="155781"/>
                    <a:pt x="136760" y="153416"/>
                  </a:cubicBezTo>
                  <a:cubicBezTo>
                    <a:pt x="127299" y="151051"/>
                    <a:pt x="106010" y="172339"/>
                    <a:pt x="102293" y="187883"/>
                  </a:cubicBezTo>
                  <a:cubicBezTo>
                    <a:pt x="98576" y="203427"/>
                    <a:pt x="114796" y="233840"/>
                    <a:pt x="114458" y="246681"/>
                  </a:cubicBezTo>
                  <a:cubicBezTo>
                    <a:pt x="114120" y="259522"/>
                    <a:pt x="107699" y="264928"/>
                    <a:pt x="100265" y="264928"/>
                  </a:cubicBezTo>
                  <a:cubicBezTo>
                    <a:pt x="92831" y="264928"/>
                    <a:pt x="86411" y="232489"/>
                    <a:pt x="69853" y="246681"/>
                  </a:cubicBezTo>
                  <a:cubicBezTo>
                    <a:pt x="53295" y="260873"/>
                    <a:pt x="7338" y="324739"/>
                    <a:pt x="918" y="350083"/>
                  </a:cubicBezTo>
                  <a:cubicBezTo>
                    <a:pt x="-5502" y="375427"/>
                    <a:pt x="23558" y="400433"/>
                    <a:pt x="31330" y="398743"/>
                  </a:cubicBezTo>
                  <a:cubicBezTo>
                    <a:pt x="39102" y="397053"/>
                    <a:pt x="34371" y="342986"/>
                    <a:pt x="47550" y="339945"/>
                  </a:cubicBezTo>
                  <a:cubicBezTo>
                    <a:pt x="60729" y="336904"/>
                    <a:pt x="102293" y="367654"/>
                    <a:pt x="110403" y="380495"/>
                  </a:cubicBezTo>
                  <a:cubicBezTo>
                    <a:pt x="118513" y="393336"/>
                    <a:pt x="107023" y="408204"/>
                    <a:pt x="96210" y="416990"/>
                  </a:cubicBezTo>
                  <a:cubicBezTo>
                    <a:pt x="85397" y="425776"/>
                    <a:pt x="45523" y="425100"/>
                    <a:pt x="45523" y="433210"/>
                  </a:cubicBezTo>
                  <a:cubicBezTo>
                    <a:pt x="45523" y="441320"/>
                    <a:pt x="81342" y="470043"/>
                    <a:pt x="96210" y="465650"/>
                  </a:cubicBezTo>
                  <a:cubicBezTo>
                    <a:pt x="111078" y="461257"/>
                    <a:pt x="119526" y="416652"/>
                    <a:pt x="134732" y="406853"/>
                  </a:cubicBezTo>
                  <a:cubicBezTo>
                    <a:pt x="149938" y="397054"/>
                    <a:pt x="183054" y="401784"/>
                    <a:pt x="187447" y="406853"/>
                  </a:cubicBezTo>
                  <a:cubicBezTo>
                    <a:pt x="191840" y="411922"/>
                    <a:pt x="162299" y="419734"/>
                    <a:pt x="161090" y="437265"/>
                  </a:cubicBezTo>
                  <a:cubicBezTo>
                    <a:pt x="159881" y="454796"/>
                    <a:pt x="178843" y="490748"/>
                    <a:pt x="180195" y="512037"/>
                  </a:cubicBezTo>
                  <a:cubicBezTo>
                    <a:pt x="181547" y="533326"/>
                    <a:pt x="165964" y="545357"/>
                    <a:pt x="169200" y="564997"/>
                  </a:cubicBezTo>
                  <a:cubicBezTo>
                    <a:pt x="172436" y="584637"/>
                    <a:pt x="193192" y="600478"/>
                    <a:pt x="199612" y="629877"/>
                  </a:cubicBezTo>
                  <a:cubicBezTo>
                    <a:pt x="206032" y="659276"/>
                    <a:pt x="209749" y="710639"/>
                    <a:pt x="207722" y="741389"/>
                  </a:cubicBezTo>
                  <a:cubicBezTo>
                    <a:pt x="205695" y="772139"/>
                    <a:pt x="178323" y="799511"/>
                    <a:pt x="187447" y="814379"/>
                  </a:cubicBezTo>
                  <a:cubicBezTo>
                    <a:pt x="196571" y="829247"/>
                    <a:pt x="240501" y="823503"/>
                    <a:pt x="262465" y="830599"/>
                  </a:cubicBezTo>
                  <a:cubicBezTo>
                    <a:pt x="284429" y="837695"/>
                    <a:pt x="315179" y="866755"/>
                    <a:pt x="319234" y="856956"/>
                  </a:cubicBezTo>
                  <a:cubicBezTo>
                    <a:pt x="323289" y="847156"/>
                    <a:pt x="290174" y="792415"/>
                    <a:pt x="286795" y="771802"/>
                  </a:cubicBezTo>
                  <a:cubicBezTo>
                    <a:pt x="283416" y="751189"/>
                    <a:pt x="304704" y="749499"/>
                    <a:pt x="298959" y="733279"/>
                  </a:cubicBezTo>
                  <a:cubicBezTo>
                    <a:pt x="293214" y="717059"/>
                    <a:pt x="256720" y="693743"/>
                    <a:pt x="252327" y="674482"/>
                  </a:cubicBezTo>
                  <a:cubicBezTo>
                    <a:pt x="247934" y="655221"/>
                    <a:pt x="277875" y="640690"/>
                    <a:pt x="272602" y="617712"/>
                  </a:cubicBezTo>
                  <a:cubicBezTo>
                    <a:pt x="267329" y="594734"/>
                    <a:pt x="226097" y="563307"/>
                    <a:pt x="220690" y="536612"/>
                  </a:cubicBezTo>
                  <a:cubicBezTo>
                    <a:pt x="215283" y="509917"/>
                    <a:pt x="232524" y="456526"/>
                    <a:pt x="240162" y="457540"/>
                  </a:cubicBezTo>
                  <a:cubicBezTo>
                    <a:pt x="247800" y="458554"/>
                    <a:pt x="254355" y="526137"/>
                    <a:pt x="266520" y="542695"/>
                  </a:cubicBezTo>
                  <a:cubicBezTo>
                    <a:pt x="278685" y="559253"/>
                    <a:pt x="300649" y="564659"/>
                    <a:pt x="313152" y="556887"/>
                  </a:cubicBezTo>
                  <a:cubicBezTo>
                    <a:pt x="325655" y="549115"/>
                    <a:pt x="330724" y="503834"/>
                    <a:pt x="341537" y="496062"/>
                  </a:cubicBezTo>
                  <a:cubicBezTo>
                    <a:pt x="352350" y="488290"/>
                    <a:pt x="375667" y="495049"/>
                    <a:pt x="378032" y="510255"/>
                  </a:cubicBezTo>
                  <a:cubicBezTo>
                    <a:pt x="380397" y="525461"/>
                    <a:pt x="358432" y="564660"/>
                    <a:pt x="355729" y="587300"/>
                  </a:cubicBezTo>
                  <a:cubicBezTo>
                    <a:pt x="353026" y="609940"/>
                    <a:pt x="357757" y="630891"/>
                    <a:pt x="361812" y="646097"/>
                  </a:cubicBezTo>
                  <a:cubicBezTo>
                    <a:pt x="365867" y="661303"/>
                    <a:pt x="381749" y="664345"/>
                    <a:pt x="380059" y="678537"/>
                  </a:cubicBezTo>
                  <a:cubicBezTo>
                    <a:pt x="378369" y="692729"/>
                    <a:pt x="353701" y="708950"/>
                    <a:pt x="351674" y="731252"/>
                  </a:cubicBezTo>
                  <a:cubicBezTo>
                    <a:pt x="349647" y="753554"/>
                    <a:pt x="366542" y="793091"/>
                    <a:pt x="367894" y="812352"/>
                  </a:cubicBezTo>
                  <a:cubicBezTo>
                    <a:pt x="369246" y="831613"/>
                    <a:pt x="349984" y="830599"/>
                    <a:pt x="359784" y="846819"/>
                  </a:cubicBezTo>
                  <a:cubicBezTo>
                    <a:pt x="369584" y="863039"/>
                    <a:pt x="426016" y="891762"/>
                    <a:pt x="426692" y="909671"/>
                  </a:cubicBezTo>
                  <a:cubicBezTo>
                    <a:pt x="427368" y="927580"/>
                    <a:pt x="369246" y="934677"/>
                    <a:pt x="363839" y="954276"/>
                  </a:cubicBezTo>
                  <a:cubicBezTo>
                    <a:pt x="358432" y="973875"/>
                    <a:pt x="393238" y="1003612"/>
                    <a:pt x="394252" y="1027266"/>
                  </a:cubicBezTo>
                  <a:cubicBezTo>
                    <a:pt x="395266" y="1050920"/>
                    <a:pt x="379384" y="1072209"/>
                    <a:pt x="369922" y="1096201"/>
                  </a:cubicBezTo>
                  <a:cubicBezTo>
                    <a:pt x="360460" y="1120193"/>
                    <a:pt x="328020" y="1156012"/>
                    <a:pt x="337482" y="1171218"/>
                  </a:cubicBezTo>
                  <a:cubicBezTo>
                    <a:pt x="346944" y="1186424"/>
                    <a:pt x="403714" y="1175273"/>
                    <a:pt x="426692" y="1187438"/>
                  </a:cubicBezTo>
                  <a:cubicBezTo>
                    <a:pt x="449670" y="1199603"/>
                    <a:pt x="465552" y="1225285"/>
                    <a:pt x="475352" y="1244208"/>
                  </a:cubicBezTo>
                  <a:cubicBezTo>
                    <a:pt x="485151" y="1263131"/>
                    <a:pt x="478393" y="1284082"/>
                    <a:pt x="485489" y="1300978"/>
                  </a:cubicBezTo>
                  <a:cubicBezTo>
                    <a:pt x="492585" y="1317874"/>
                    <a:pt x="504750" y="1370589"/>
                    <a:pt x="521984" y="1373968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자유형 100">
              <a:extLst>
                <a:ext uri="{FF2B5EF4-FFF2-40B4-BE49-F238E27FC236}">
                  <a16:creationId xmlns:a16="http://schemas.microsoft.com/office/drawing/2014/main" id="{A3056784-A931-4383-91E4-CB43D91A0D01}"/>
                </a:ext>
              </a:extLst>
            </p:cNvPr>
            <p:cNvSpPr/>
            <p:nvPr/>
          </p:nvSpPr>
          <p:spPr>
            <a:xfrm>
              <a:off x="4396837" y="2201574"/>
              <a:ext cx="1453450" cy="1527974"/>
            </a:xfrm>
            <a:custGeom>
              <a:avLst/>
              <a:gdLst>
                <a:gd name="connsiteX0" fmla="*/ 1340879 w 1453450"/>
                <a:gd name="connsiteY0" fmla="*/ 346585 h 1527974"/>
                <a:gd name="connsiteX1" fmla="*/ 1260446 w 1453450"/>
                <a:gd name="connsiteY1" fmla="*/ 407969 h 1527974"/>
                <a:gd name="connsiteX2" fmla="*/ 1213879 w 1453450"/>
                <a:gd name="connsiteY2" fmla="*/ 473585 h 1527974"/>
                <a:gd name="connsiteX3" fmla="*/ 1232929 w 1453450"/>
                <a:gd name="connsiteY3" fmla="*/ 532852 h 1527974"/>
                <a:gd name="connsiteX4" fmla="*/ 1169429 w 1453450"/>
                <a:gd name="connsiteY4" fmla="*/ 590002 h 1527974"/>
                <a:gd name="connsiteX5" fmla="*/ 1067829 w 1453450"/>
                <a:gd name="connsiteY5" fmla="*/ 524385 h 1527974"/>
                <a:gd name="connsiteX6" fmla="*/ 983162 w 1453450"/>
                <a:gd name="connsiteY6" fmla="*/ 560369 h 1527974"/>
                <a:gd name="connsiteX7" fmla="*/ 932362 w 1453450"/>
                <a:gd name="connsiteY7" fmla="*/ 537085 h 1527974"/>
                <a:gd name="connsiteX8" fmla="*/ 900612 w 1453450"/>
                <a:gd name="connsiteY8" fmla="*/ 543435 h 1527974"/>
                <a:gd name="connsiteX9" fmla="*/ 792662 w 1453450"/>
                <a:gd name="connsiteY9" fmla="*/ 623869 h 1527974"/>
                <a:gd name="connsiteX10" fmla="*/ 828646 w 1453450"/>
                <a:gd name="connsiteY10" fmla="*/ 666202 h 1527974"/>
                <a:gd name="connsiteX11" fmla="*/ 769379 w 1453450"/>
                <a:gd name="connsiteY11" fmla="*/ 681019 h 1527974"/>
                <a:gd name="connsiteX12" fmla="*/ 727046 w 1453450"/>
                <a:gd name="connsiteY12" fmla="*/ 661969 h 1527974"/>
                <a:gd name="connsiteX13" fmla="*/ 688946 w 1453450"/>
                <a:gd name="connsiteY13" fmla="*/ 664085 h 1527974"/>
                <a:gd name="connsiteX14" fmla="*/ 640262 w 1453450"/>
                <a:gd name="connsiteY14" fmla="*/ 691602 h 1527974"/>
                <a:gd name="connsiteX15" fmla="*/ 676246 w 1453450"/>
                <a:gd name="connsiteY15" fmla="*/ 748752 h 1527974"/>
                <a:gd name="connsiteX16" fmla="*/ 616979 w 1453450"/>
                <a:gd name="connsiteY16" fmla="*/ 761452 h 1527974"/>
                <a:gd name="connsiteX17" fmla="*/ 553479 w 1453450"/>
                <a:gd name="connsiteY17" fmla="*/ 797435 h 1527974"/>
                <a:gd name="connsiteX18" fmla="*/ 616979 w 1453450"/>
                <a:gd name="connsiteY18" fmla="*/ 869402 h 1527974"/>
                <a:gd name="connsiteX19" fmla="*/ 636029 w 1453450"/>
                <a:gd name="connsiteY19" fmla="*/ 924435 h 1527974"/>
                <a:gd name="connsiteX20" fmla="*/ 610629 w 1453450"/>
                <a:gd name="connsiteY20" fmla="*/ 990052 h 1527974"/>
                <a:gd name="connsiteX21" fmla="*/ 597929 w 1453450"/>
                <a:gd name="connsiteY21" fmla="*/ 1053552 h 1527974"/>
                <a:gd name="connsiteX22" fmla="*/ 612746 w 1453450"/>
                <a:gd name="connsiteY22" fmla="*/ 1093769 h 1527974"/>
                <a:gd name="connsiteX23" fmla="*/ 553479 w 1453450"/>
                <a:gd name="connsiteY23" fmla="*/ 1174202 h 1527974"/>
                <a:gd name="connsiteX24" fmla="*/ 589462 w 1453450"/>
                <a:gd name="connsiteY24" fmla="*/ 1214419 h 1527974"/>
                <a:gd name="connsiteX25" fmla="*/ 614862 w 1453450"/>
                <a:gd name="connsiteY25" fmla="*/ 1174202 h 1527974"/>
                <a:gd name="connsiteX26" fmla="*/ 676246 w 1453450"/>
                <a:gd name="connsiteY26" fmla="*/ 1244052 h 1527974"/>
                <a:gd name="connsiteX27" fmla="*/ 746096 w 1453450"/>
                <a:gd name="connsiteY27" fmla="*/ 1229235 h 1527974"/>
                <a:gd name="connsiteX28" fmla="*/ 754562 w 1453450"/>
                <a:gd name="connsiteY28" fmla="*/ 1286385 h 1527974"/>
                <a:gd name="connsiteX29" fmla="*/ 782079 w 1453450"/>
                <a:gd name="connsiteY29" fmla="*/ 1332952 h 1527974"/>
                <a:gd name="connsiteX30" fmla="*/ 688946 w 1453450"/>
                <a:gd name="connsiteY30" fmla="*/ 1318135 h 1527974"/>
                <a:gd name="connsiteX31" fmla="*/ 680479 w 1453450"/>
                <a:gd name="connsiteY31" fmla="*/ 1409152 h 1527974"/>
                <a:gd name="connsiteX32" fmla="*/ 638146 w 1453450"/>
                <a:gd name="connsiteY32" fmla="*/ 1487469 h 1527974"/>
                <a:gd name="connsiteX33" fmla="*/ 572529 w 1453450"/>
                <a:gd name="connsiteY33" fmla="*/ 1527685 h 1527974"/>
                <a:gd name="connsiteX34" fmla="*/ 547129 w 1453450"/>
                <a:gd name="connsiteY34" fmla="*/ 1506519 h 1527974"/>
                <a:gd name="connsiteX35" fmla="*/ 447646 w 1453450"/>
                <a:gd name="connsiteY35" fmla="*/ 1525569 h 1527974"/>
                <a:gd name="connsiteX36" fmla="*/ 379912 w 1453450"/>
                <a:gd name="connsiteY36" fmla="*/ 1453602 h 1527974"/>
                <a:gd name="connsiteX37" fmla="*/ 352396 w 1453450"/>
                <a:gd name="connsiteY37" fmla="*/ 1487469 h 1527974"/>
                <a:gd name="connsiteX38" fmla="*/ 322762 w 1453450"/>
                <a:gd name="connsiteY38" fmla="*/ 1440902 h 1527974"/>
                <a:gd name="connsiteX39" fmla="*/ 291012 w 1453450"/>
                <a:gd name="connsiteY39" fmla="*/ 1356235 h 1527974"/>
                <a:gd name="connsiteX40" fmla="*/ 305829 w 1453450"/>
                <a:gd name="connsiteY40" fmla="*/ 1316019 h 1527974"/>
                <a:gd name="connsiteX41" fmla="*/ 282546 w 1453450"/>
                <a:gd name="connsiteY41" fmla="*/ 1256752 h 1527974"/>
                <a:gd name="connsiteX42" fmla="*/ 235979 w 1453450"/>
                <a:gd name="connsiteY42" fmla="*/ 1222885 h 1527974"/>
                <a:gd name="connsiteX43" fmla="*/ 195762 w 1453450"/>
                <a:gd name="connsiteY43" fmla="*/ 1216535 h 1527974"/>
                <a:gd name="connsiteX44" fmla="*/ 206346 w 1453450"/>
                <a:gd name="connsiteY44" fmla="*/ 1157269 h 1527974"/>
                <a:gd name="connsiteX45" fmla="*/ 216929 w 1453450"/>
                <a:gd name="connsiteY45" fmla="*/ 1114935 h 1527974"/>
                <a:gd name="connsiteX46" fmla="*/ 246562 w 1453450"/>
                <a:gd name="connsiteY46" fmla="*/ 1042969 h 1527974"/>
                <a:gd name="connsiteX47" fmla="*/ 286779 w 1453450"/>
                <a:gd name="connsiteY47" fmla="*/ 1002752 h 1527974"/>
                <a:gd name="connsiteX48" fmla="*/ 212696 w 1453450"/>
                <a:gd name="connsiteY48" fmla="*/ 996402 h 1527974"/>
                <a:gd name="connsiteX49" fmla="*/ 210579 w 1453450"/>
                <a:gd name="connsiteY49" fmla="*/ 943485 h 1527974"/>
                <a:gd name="connsiteX50" fmla="*/ 195762 w 1453450"/>
                <a:gd name="connsiteY50" fmla="*/ 924435 h 1527974"/>
                <a:gd name="connsiteX51" fmla="*/ 164012 w 1453450"/>
                <a:gd name="connsiteY51" fmla="*/ 954069 h 1527974"/>
                <a:gd name="connsiteX52" fmla="*/ 125912 w 1453450"/>
                <a:gd name="connsiteY52" fmla="*/ 941369 h 1527974"/>
                <a:gd name="connsiteX53" fmla="*/ 104746 w 1453450"/>
                <a:gd name="connsiteY53" fmla="*/ 890569 h 1527974"/>
                <a:gd name="connsiteX54" fmla="*/ 87812 w 1453450"/>
                <a:gd name="connsiteY54" fmla="*/ 896919 h 1527974"/>
                <a:gd name="connsiteX55" fmla="*/ 96279 w 1453450"/>
                <a:gd name="connsiteY55" fmla="*/ 820719 h 1527974"/>
                <a:gd name="connsiteX56" fmla="*/ 60296 w 1453450"/>
                <a:gd name="connsiteY56" fmla="*/ 776269 h 1527974"/>
                <a:gd name="connsiteX57" fmla="*/ 17962 w 1453450"/>
                <a:gd name="connsiteY57" fmla="*/ 725469 h 1527974"/>
                <a:gd name="connsiteX58" fmla="*/ 1029 w 1453450"/>
                <a:gd name="connsiteY58" fmla="*/ 700069 h 1527974"/>
                <a:gd name="connsiteX59" fmla="*/ 45479 w 1453450"/>
                <a:gd name="connsiteY59" fmla="*/ 664085 h 1527974"/>
                <a:gd name="connsiteX60" fmla="*/ 34896 w 1453450"/>
                <a:gd name="connsiteY60" fmla="*/ 625985 h 1527974"/>
                <a:gd name="connsiteX61" fmla="*/ 123796 w 1453450"/>
                <a:gd name="connsiteY61" fmla="*/ 564602 h 1527974"/>
                <a:gd name="connsiteX62" fmla="*/ 180946 w 1453450"/>
                <a:gd name="connsiteY62" fmla="*/ 583652 h 1527974"/>
                <a:gd name="connsiteX63" fmla="*/ 191529 w 1453450"/>
                <a:gd name="connsiteY63" fmla="*/ 564602 h 1527974"/>
                <a:gd name="connsiteX64" fmla="*/ 134379 w 1453450"/>
                <a:gd name="connsiteY64" fmla="*/ 511685 h 1527974"/>
                <a:gd name="connsiteX65" fmla="*/ 92046 w 1453450"/>
                <a:gd name="connsiteY65" fmla="*/ 443952 h 1527974"/>
                <a:gd name="connsiteX66" fmla="*/ 85696 w 1453450"/>
                <a:gd name="connsiteY66" fmla="*/ 386802 h 1527974"/>
                <a:gd name="connsiteX67" fmla="*/ 60296 w 1453450"/>
                <a:gd name="connsiteY67" fmla="*/ 333885 h 1527974"/>
                <a:gd name="connsiteX68" fmla="*/ 138612 w 1453450"/>
                <a:gd name="connsiteY68" fmla="*/ 329652 h 1527974"/>
                <a:gd name="connsiteX69" fmla="*/ 172479 w 1453450"/>
                <a:gd name="connsiteY69" fmla="*/ 261919 h 1527974"/>
                <a:gd name="connsiteX70" fmla="*/ 242329 w 1453450"/>
                <a:gd name="connsiteY70" fmla="*/ 242869 h 1527974"/>
                <a:gd name="connsiteX71" fmla="*/ 280429 w 1453450"/>
                <a:gd name="connsiteY71" fmla="*/ 202652 h 1527974"/>
                <a:gd name="connsiteX72" fmla="*/ 354512 w 1453450"/>
                <a:gd name="connsiteY72" fmla="*/ 213235 h 1527974"/>
                <a:gd name="connsiteX73" fmla="*/ 411662 w 1453450"/>
                <a:gd name="connsiteY73" fmla="*/ 158202 h 1527974"/>
                <a:gd name="connsiteX74" fmla="*/ 430712 w 1453450"/>
                <a:gd name="connsiteY74" fmla="*/ 84119 h 1527974"/>
                <a:gd name="connsiteX75" fmla="*/ 498446 w 1453450"/>
                <a:gd name="connsiteY75" fmla="*/ 122219 h 1527974"/>
                <a:gd name="connsiteX76" fmla="*/ 538662 w 1453450"/>
                <a:gd name="connsiteY76" fmla="*/ 52369 h 1527974"/>
                <a:gd name="connsiteX77" fmla="*/ 604279 w 1453450"/>
                <a:gd name="connsiteY77" fmla="*/ 113752 h 1527974"/>
                <a:gd name="connsiteX78" fmla="*/ 697412 w 1453450"/>
                <a:gd name="connsiteY78" fmla="*/ 96819 h 1527974"/>
                <a:gd name="connsiteX79" fmla="*/ 735512 w 1453450"/>
                <a:gd name="connsiteY79" fmla="*/ 56602 h 1527974"/>
                <a:gd name="connsiteX80" fmla="*/ 733396 w 1453450"/>
                <a:gd name="connsiteY80" fmla="*/ 3685 h 1527974"/>
                <a:gd name="connsiteX81" fmla="*/ 830762 w 1453450"/>
                <a:gd name="connsiteY81" fmla="*/ 12152 h 1527974"/>
                <a:gd name="connsiteX82" fmla="*/ 858279 w 1453450"/>
                <a:gd name="connsiteY82" fmla="*/ 73535 h 1527974"/>
                <a:gd name="connsiteX83" fmla="*/ 947179 w 1453450"/>
                <a:gd name="connsiteY83" fmla="*/ 29085 h 1527974"/>
                <a:gd name="connsiteX84" fmla="*/ 983162 w 1453450"/>
                <a:gd name="connsiteY84" fmla="*/ 43902 h 1527974"/>
                <a:gd name="connsiteX85" fmla="*/ 1019146 w 1453450"/>
                <a:gd name="connsiteY85" fmla="*/ 22735 h 1527974"/>
                <a:gd name="connsiteX86" fmla="*/ 1133446 w 1453450"/>
                <a:gd name="connsiteY86" fmla="*/ 60835 h 1527974"/>
                <a:gd name="connsiteX87" fmla="*/ 1093229 w 1453450"/>
                <a:gd name="connsiteY87" fmla="*/ 141269 h 1527974"/>
                <a:gd name="connsiteX88" fmla="*/ 1171546 w 1453450"/>
                <a:gd name="connsiteY88" fmla="*/ 151852 h 1527974"/>
                <a:gd name="connsiteX89" fmla="*/ 1222346 w 1453450"/>
                <a:gd name="connsiteY89" fmla="*/ 202652 h 1527974"/>
                <a:gd name="connsiteX90" fmla="*/ 1300662 w 1453450"/>
                <a:gd name="connsiteY90" fmla="*/ 187835 h 1527974"/>
                <a:gd name="connsiteX91" fmla="*/ 1349346 w 1453450"/>
                <a:gd name="connsiteY91" fmla="*/ 240752 h 1527974"/>
                <a:gd name="connsiteX92" fmla="*/ 1450946 w 1453450"/>
                <a:gd name="connsiteY92" fmla="*/ 278852 h 1527974"/>
                <a:gd name="connsiteX93" fmla="*/ 1417079 w 1453450"/>
                <a:gd name="connsiteY93" fmla="*/ 295785 h 1527974"/>
                <a:gd name="connsiteX94" fmla="*/ 1340879 w 1453450"/>
                <a:gd name="connsiteY94" fmla="*/ 346585 h 15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53450" h="1527974">
                  <a:moveTo>
                    <a:pt x="1340879" y="346585"/>
                  </a:moveTo>
                  <a:cubicBezTo>
                    <a:pt x="1314774" y="365282"/>
                    <a:pt x="1281613" y="386802"/>
                    <a:pt x="1260446" y="407969"/>
                  </a:cubicBezTo>
                  <a:cubicBezTo>
                    <a:pt x="1239279" y="429136"/>
                    <a:pt x="1218465" y="452771"/>
                    <a:pt x="1213879" y="473585"/>
                  </a:cubicBezTo>
                  <a:cubicBezTo>
                    <a:pt x="1209293" y="494399"/>
                    <a:pt x="1240337" y="513449"/>
                    <a:pt x="1232929" y="532852"/>
                  </a:cubicBezTo>
                  <a:cubicBezTo>
                    <a:pt x="1225521" y="552255"/>
                    <a:pt x="1196946" y="591413"/>
                    <a:pt x="1169429" y="590002"/>
                  </a:cubicBezTo>
                  <a:cubicBezTo>
                    <a:pt x="1141912" y="588591"/>
                    <a:pt x="1098873" y="529324"/>
                    <a:pt x="1067829" y="524385"/>
                  </a:cubicBezTo>
                  <a:cubicBezTo>
                    <a:pt x="1036785" y="519446"/>
                    <a:pt x="1005740" y="558252"/>
                    <a:pt x="983162" y="560369"/>
                  </a:cubicBezTo>
                  <a:cubicBezTo>
                    <a:pt x="960584" y="562486"/>
                    <a:pt x="946120" y="539907"/>
                    <a:pt x="932362" y="537085"/>
                  </a:cubicBezTo>
                  <a:cubicBezTo>
                    <a:pt x="918604" y="534263"/>
                    <a:pt x="923895" y="528971"/>
                    <a:pt x="900612" y="543435"/>
                  </a:cubicBezTo>
                  <a:cubicBezTo>
                    <a:pt x="877329" y="557899"/>
                    <a:pt x="804656" y="603408"/>
                    <a:pt x="792662" y="623869"/>
                  </a:cubicBezTo>
                  <a:cubicBezTo>
                    <a:pt x="780668" y="644330"/>
                    <a:pt x="832526" y="656677"/>
                    <a:pt x="828646" y="666202"/>
                  </a:cubicBezTo>
                  <a:cubicBezTo>
                    <a:pt x="824766" y="675727"/>
                    <a:pt x="786312" y="681725"/>
                    <a:pt x="769379" y="681019"/>
                  </a:cubicBezTo>
                  <a:cubicBezTo>
                    <a:pt x="752446" y="680314"/>
                    <a:pt x="740451" y="664791"/>
                    <a:pt x="727046" y="661969"/>
                  </a:cubicBezTo>
                  <a:cubicBezTo>
                    <a:pt x="713640" y="659147"/>
                    <a:pt x="703410" y="659146"/>
                    <a:pt x="688946" y="664085"/>
                  </a:cubicBezTo>
                  <a:cubicBezTo>
                    <a:pt x="674482" y="669024"/>
                    <a:pt x="642379" y="677491"/>
                    <a:pt x="640262" y="691602"/>
                  </a:cubicBezTo>
                  <a:cubicBezTo>
                    <a:pt x="638145" y="705713"/>
                    <a:pt x="680127" y="737110"/>
                    <a:pt x="676246" y="748752"/>
                  </a:cubicBezTo>
                  <a:cubicBezTo>
                    <a:pt x="672365" y="760394"/>
                    <a:pt x="637440" y="753338"/>
                    <a:pt x="616979" y="761452"/>
                  </a:cubicBezTo>
                  <a:cubicBezTo>
                    <a:pt x="596518" y="769566"/>
                    <a:pt x="553479" y="779443"/>
                    <a:pt x="553479" y="797435"/>
                  </a:cubicBezTo>
                  <a:cubicBezTo>
                    <a:pt x="553479" y="815427"/>
                    <a:pt x="603221" y="848235"/>
                    <a:pt x="616979" y="869402"/>
                  </a:cubicBezTo>
                  <a:cubicBezTo>
                    <a:pt x="630737" y="890569"/>
                    <a:pt x="637087" y="904327"/>
                    <a:pt x="636029" y="924435"/>
                  </a:cubicBezTo>
                  <a:cubicBezTo>
                    <a:pt x="634971" y="944543"/>
                    <a:pt x="616979" y="968533"/>
                    <a:pt x="610629" y="990052"/>
                  </a:cubicBezTo>
                  <a:cubicBezTo>
                    <a:pt x="604279" y="1011571"/>
                    <a:pt x="597576" y="1036266"/>
                    <a:pt x="597929" y="1053552"/>
                  </a:cubicBezTo>
                  <a:cubicBezTo>
                    <a:pt x="598282" y="1070838"/>
                    <a:pt x="620154" y="1073661"/>
                    <a:pt x="612746" y="1093769"/>
                  </a:cubicBezTo>
                  <a:cubicBezTo>
                    <a:pt x="605338" y="1113877"/>
                    <a:pt x="557360" y="1154094"/>
                    <a:pt x="553479" y="1174202"/>
                  </a:cubicBezTo>
                  <a:cubicBezTo>
                    <a:pt x="549598" y="1194310"/>
                    <a:pt x="579232" y="1214419"/>
                    <a:pt x="589462" y="1214419"/>
                  </a:cubicBezTo>
                  <a:cubicBezTo>
                    <a:pt x="599692" y="1214419"/>
                    <a:pt x="600398" y="1169263"/>
                    <a:pt x="614862" y="1174202"/>
                  </a:cubicBezTo>
                  <a:cubicBezTo>
                    <a:pt x="629326" y="1179141"/>
                    <a:pt x="654374" y="1234880"/>
                    <a:pt x="676246" y="1244052"/>
                  </a:cubicBezTo>
                  <a:cubicBezTo>
                    <a:pt x="698118" y="1253224"/>
                    <a:pt x="733043" y="1222180"/>
                    <a:pt x="746096" y="1229235"/>
                  </a:cubicBezTo>
                  <a:cubicBezTo>
                    <a:pt x="759149" y="1236290"/>
                    <a:pt x="748565" y="1269099"/>
                    <a:pt x="754562" y="1286385"/>
                  </a:cubicBezTo>
                  <a:cubicBezTo>
                    <a:pt x="760559" y="1303671"/>
                    <a:pt x="793015" y="1327660"/>
                    <a:pt x="782079" y="1332952"/>
                  </a:cubicBezTo>
                  <a:cubicBezTo>
                    <a:pt x="771143" y="1338244"/>
                    <a:pt x="705879" y="1305435"/>
                    <a:pt x="688946" y="1318135"/>
                  </a:cubicBezTo>
                  <a:cubicBezTo>
                    <a:pt x="672013" y="1330835"/>
                    <a:pt x="688946" y="1380930"/>
                    <a:pt x="680479" y="1409152"/>
                  </a:cubicBezTo>
                  <a:cubicBezTo>
                    <a:pt x="672012" y="1437374"/>
                    <a:pt x="656138" y="1467714"/>
                    <a:pt x="638146" y="1487469"/>
                  </a:cubicBezTo>
                  <a:cubicBezTo>
                    <a:pt x="620154" y="1507224"/>
                    <a:pt x="587699" y="1524510"/>
                    <a:pt x="572529" y="1527685"/>
                  </a:cubicBezTo>
                  <a:cubicBezTo>
                    <a:pt x="557359" y="1530860"/>
                    <a:pt x="567943" y="1506872"/>
                    <a:pt x="547129" y="1506519"/>
                  </a:cubicBezTo>
                  <a:cubicBezTo>
                    <a:pt x="526315" y="1506166"/>
                    <a:pt x="475515" y="1534389"/>
                    <a:pt x="447646" y="1525569"/>
                  </a:cubicBezTo>
                  <a:cubicBezTo>
                    <a:pt x="419776" y="1516750"/>
                    <a:pt x="395787" y="1459952"/>
                    <a:pt x="379912" y="1453602"/>
                  </a:cubicBezTo>
                  <a:cubicBezTo>
                    <a:pt x="364037" y="1447252"/>
                    <a:pt x="361921" y="1489586"/>
                    <a:pt x="352396" y="1487469"/>
                  </a:cubicBezTo>
                  <a:cubicBezTo>
                    <a:pt x="342871" y="1485352"/>
                    <a:pt x="332993" y="1462774"/>
                    <a:pt x="322762" y="1440902"/>
                  </a:cubicBezTo>
                  <a:cubicBezTo>
                    <a:pt x="312531" y="1419030"/>
                    <a:pt x="293834" y="1377049"/>
                    <a:pt x="291012" y="1356235"/>
                  </a:cubicBezTo>
                  <a:cubicBezTo>
                    <a:pt x="288190" y="1335421"/>
                    <a:pt x="307240" y="1332599"/>
                    <a:pt x="305829" y="1316019"/>
                  </a:cubicBezTo>
                  <a:cubicBezTo>
                    <a:pt x="304418" y="1299439"/>
                    <a:pt x="294188" y="1272274"/>
                    <a:pt x="282546" y="1256752"/>
                  </a:cubicBezTo>
                  <a:cubicBezTo>
                    <a:pt x="270904" y="1241230"/>
                    <a:pt x="250443" y="1229588"/>
                    <a:pt x="235979" y="1222885"/>
                  </a:cubicBezTo>
                  <a:cubicBezTo>
                    <a:pt x="221515" y="1216182"/>
                    <a:pt x="200701" y="1227471"/>
                    <a:pt x="195762" y="1216535"/>
                  </a:cubicBezTo>
                  <a:cubicBezTo>
                    <a:pt x="190823" y="1205599"/>
                    <a:pt x="202818" y="1174202"/>
                    <a:pt x="206346" y="1157269"/>
                  </a:cubicBezTo>
                  <a:cubicBezTo>
                    <a:pt x="209874" y="1140336"/>
                    <a:pt x="210226" y="1133985"/>
                    <a:pt x="216929" y="1114935"/>
                  </a:cubicBezTo>
                  <a:cubicBezTo>
                    <a:pt x="223632" y="1095885"/>
                    <a:pt x="234920" y="1061666"/>
                    <a:pt x="246562" y="1042969"/>
                  </a:cubicBezTo>
                  <a:cubicBezTo>
                    <a:pt x="258204" y="1024272"/>
                    <a:pt x="292423" y="1010513"/>
                    <a:pt x="286779" y="1002752"/>
                  </a:cubicBezTo>
                  <a:cubicBezTo>
                    <a:pt x="281135" y="994991"/>
                    <a:pt x="225396" y="1006280"/>
                    <a:pt x="212696" y="996402"/>
                  </a:cubicBezTo>
                  <a:cubicBezTo>
                    <a:pt x="199996" y="986524"/>
                    <a:pt x="213401" y="955480"/>
                    <a:pt x="210579" y="943485"/>
                  </a:cubicBezTo>
                  <a:cubicBezTo>
                    <a:pt x="207757" y="931491"/>
                    <a:pt x="203523" y="922671"/>
                    <a:pt x="195762" y="924435"/>
                  </a:cubicBezTo>
                  <a:cubicBezTo>
                    <a:pt x="188001" y="926199"/>
                    <a:pt x="175654" y="951247"/>
                    <a:pt x="164012" y="954069"/>
                  </a:cubicBezTo>
                  <a:cubicBezTo>
                    <a:pt x="152370" y="956891"/>
                    <a:pt x="135790" y="951952"/>
                    <a:pt x="125912" y="941369"/>
                  </a:cubicBezTo>
                  <a:cubicBezTo>
                    <a:pt x="116034" y="930786"/>
                    <a:pt x="111096" y="897977"/>
                    <a:pt x="104746" y="890569"/>
                  </a:cubicBezTo>
                  <a:cubicBezTo>
                    <a:pt x="98396" y="883161"/>
                    <a:pt x="89223" y="908561"/>
                    <a:pt x="87812" y="896919"/>
                  </a:cubicBezTo>
                  <a:cubicBezTo>
                    <a:pt x="86401" y="885277"/>
                    <a:pt x="100865" y="840827"/>
                    <a:pt x="96279" y="820719"/>
                  </a:cubicBezTo>
                  <a:cubicBezTo>
                    <a:pt x="91693" y="800611"/>
                    <a:pt x="73349" y="792144"/>
                    <a:pt x="60296" y="776269"/>
                  </a:cubicBezTo>
                  <a:cubicBezTo>
                    <a:pt x="47243" y="760394"/>
                    <a:pt x="27840" y="738169"/>
                    <a:pt x="17962" y="725469"/>
                  </a:cubicBezTo>
                  <a:cubicBezTo>
                    <a:pt x="8084" y="712769"/>
                    <a:pt x="-3557" y="710300"/>
                    <a:pt x="1029" y="700069"/>
                  </a:cubicBezTo>
                  <a:cubicBezTo>
                    <a:pt x="5615" y="689838"/>
                    <a:pt x="39835" y="676432"/>
                    <a:pt x="45479" y="664085"/>
                  </a:cubicBezTo>
                  <a:cubicBezTo>
                    <a:pt x="51123" y="651738"/>
                    <a:pt x="21843" y="642565"/>
                    <a:pt x="34896" y="625985"/>
                  </a:cubicBezTo>
                  <a:cubicBezTo>
                    <a:pt x="47949" y="609405"/>
                    <a:pt x="99454" y="571658"/>
                    <a:pt x="123796" y="564602"/>
                  </a:cubicBezTo>
                  <a:cubicBezTo>
                    <a:pt x="148138" y="557547"/>
                    <a:pt x="169657" y="583652"/>
                    <a:pt x="180946" y="583652"/>
                  </a:cubicBezTo>
                  <a:cubicBezTo>
                    <a:pt x="192235" y="583652"/>
                    <a:pt x="199290" y="576597"/>
                    <a:pt x="191529" y="564602"/>
                  </a:cubicBezTo>
                  <a:cubicBezTo>
                    <a:pt x="183768" y="552607"/>
                    <a:pt x="150959" y="531793"/>
                    <a:pt x="134379" y="511685"/>
                  </a:cubicBezTo>
                  <a:cubicBezTo>
                    <a:pt x="117799" y="491577"/>
                    <a:pt x="100160" y="464766"/>
                    <a:pt x="92046" y="443952"/>
                  </a:cubicBezTo>
                  <a:cubicBezTo>
                    <a:pt x="83932" y="423138"/>
                    <a:pt x="90988" y="405146"/>
                    <a:pt x="85696" y="386802"/>
                  </a:cubicBezTo>
                  <a:cubicBezTo>
                    <a:pt x="80404" y="368458"/>
                    <a:pt x="51477" y="343410"/>
                    <a:pt x="60296" y="333885"/>
                  </a:cubicBezTo>
                  <a:cubicBezTo>
                    <a:pt x="69115" y="324360"/>
                    <a:pt x="119915" y="341646"/>
                    <a:pt x="138612" y="329652"/>
                  </a:cubicBezTo>
                  <a:cubicBezTo>
                    <a:pt x="157309" y="317658"/>
                    <a:pt x="155193" y="276383"/>
                    <a:pt x="172479" y="261919"/>
                  </a:cubicBezTo>
                  <a:cubicBezTo>
                    <a:pt x="189765" y="247455"/>
                    <a:pt x="224337" y="252747"/>
                    <a:pt x="242329" y="242869"/>
                  </a:cubicBezTo>
                  <a:cubicBezTo>
                    <a:pt x="260321" y="232991"/>
                    <a:pt x="261732" y="207591"/>
                    <a:pt x="280429" y="202652"/>
                  </a:cubicBezTo>
                  <a:cubicBezTo>
                    <a:pt x="299126" y="197713"/>
                    <a:pt x="332640" y="220643"/>
                    <a:pt x="354512" y="213235"/>
                  </a:cubicBezTo>
                  <a:cubicBezTo>
                    <a:pt x="376384" y="205827"/>
                    <a:pt x="398962" y="179721"/>
                    <a:pt x="411662" y="158202"/>
                  </a:cubicBezTo>
                  <a:cubicBezTo>
                    <a:pt x="424362" y="136683"/>
                    <a:pt x="416248" y="90116"/>
                    <a:pt x="430712" y="84119"/>
                  </a:cubicBezTo>
                  <a:cubicBezTo>
                    <a:pt x="445176" y="78122"/>
                    <a:pt x="480454" y="127511"/>
                    <a:pt x="498446" y="122219"/>
                  </a:cubicBezTo>
                  <a:cubicBezTo>
                    <a:pt x="516438" y="116927"/>
                    <a:pt x="521023" y="53780"/>
                    <a:pt x="538662" y="52369"/>
                  </a:cubicBezTo>
                  <a:cubicBezTo>
                    <a:pt x="556301" y="50958"/>
                    <a:pt x="577821" y="106344"/>
                    <a:pt x="604279" y="113752"/>
                  </a:cubicBezTo>
                  <a:cubicBezTo>
                    <a:pt x="630737" y="121160"/>
                    <a:pt x="675540" y="106344"/>
                    <a:pt x="697412" y="96819"/>
                  </a:cubicBezTo>
                  <a:cubicBezTo>
                    <a:pt x="719284" y="87294"/>
                    <a:pt x="729515" y="72124"/>
                    <a:pt x="735512" y="56602"/>
                  </a:cubicBezTo>
                  <a:cubicBezTo>
                    <a:pt x="741509" y="41080"/>
                    <a:pt x="717521" y="11093"/>
                    <a:pt x="733396" y="3685"/>
                  </a:cubicBezTo>
                  <a:cubicBezTo>
                    <a:pt x="749271" y="-3723"/>
                    <a:pt x="809948" y="510"/>
                    <a:pt x="830762" y="12152"/>
                  </a:cubicBezTo>
                  <a:cubicBezTo>
                    <a:pt x="851576" y="23794"/>
                    <a:pt x="838876" y="70713"/>
                    <a:pt x="858279" y="73535"/>
                  </a:cubicBezTo>
                  <a:cubicBezTo>
                    <a:pt x="877682" y="76357"/>
                    <a:pt x="926365" y="34024"/>
                    <a:pt x="947179" y="29085"/>
                  </a:cubicBezTo>
                  <a:cubicBezTo>
                    <a:pt x="967993" y="24146"/>
                    <a:pt x="971168" y="44960"/>
                    <a:pt x="983162" y="43902"/>
                  </a:cubicBezTo>
                  <a:cubicBezTo>
                    <a:pt x="995156" y="42844"/>
                    <a:pt x="994099" y="19913"/>
                    <a:pt x="1019146" y="22735"/>
                  </a:cubicBezTo>
                  <a:cubicBezTo>
                    <a:pt x="1044193" y="25557"/>
                    <a:pt x="1121099" y="41079"/>
                    <a:pt x="1133446" y="60835"/>
                  </a:cubicBezTo>
                  <a:cubicBezTo>
                    <a:pt x="1145793" y="80591"/>
                    <a:pt x="1086879" y="126099"/>
                    <a:pt x="1093229" y="141269"/>
                  </a:cubicBezTo>
                  <a:cubicBezTo>
                    <a:pt x="1099579" y="156438"/>
                    <a:pt x="1150027" y="141622"/>
                    <a:pt x="1171546" y="151852"/>
                  </a:cubicBezTo>
                  <a:cubicBezTo>
                    <a:pt x="1193065" y="162082"/>
                    <a:pt x="1200827" y="196655"/>
                    <a:pt x="1222346" y="202652"/>
                  </a:cubicBezTo>
                  <a:cubicBezTo>
                    <a:pt x="1243865" y="208649"/>
                    <a:pt x="1279495" y="181485"/>
                    <a:pt x="1300662" y="187835"/>
                  </a:cubicBezTo>
                  <a:cubicBezTo>
                    <a:pt x="1321829" y="194185"/>
                    <a:pt x="1324299" y="225583"/>
                    <a:pt x="1349346" y="240752"/>
                  </a:cubicBezTo>
                  <a:cubicBezTo>
                    <a:pt x="1374393" y="255921"/>
                    <a:pt x="1439657" y="269680"/>
                    <a:pt x="1450946" y="278852"/>
                  </a:cubicBezTo>
                  <a:cubicBezTo>
                    <a:pt x="1462235" y="288024"/>
                    <a:pt x="1432601" y="283791"/>
                    <a:pt x="1417079" y="295785"/>
                  </a:cubicBezTo>
                  <a:cubicBezTo>
                    <a:pt x="1401557" y="307779"/>
                    <a:pt x="1366984" y="327888"/>
                    <a:pt x="1340879" y="346585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4CDECDC9-0DBC-46D4-A162-38C7CF896578}"/>
                </a:ext>
              </a:extLst>
            </p:cNvPr>
            <p:cNvGrpSpPr/>
            <p:nvPr/>
          </p:nvGrpSpPr>
          <p:grpSpPr>
            <a:xfrm>
              <a:off x="2789742" y="4345975"/>
              <a:ext cx="1966155" cy="1487650"/>
              <a:chOff x="2789742" y="4345975"/>
              <a:chExt cx="1966155" cy="14876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8" name="자유형 146">
                <a:extLst>
                  <a:ext uri="{FF2B5EF4-FFF2-40B4-BE49-F238E27FC236}">
                    <a16:creationId xmlns:a16="http://schemas.microsoft.com/office/drawing/2014/main" id="{AC4749F9-D64F-4A26-BED8-122169C02565}"/>
                  </a:ext>
                </a:extLst>
              </p:cNvPr>
              <p:cNvSpPr/>
              <p:nvPr/>
            </p:nvSpPr>
            <p:spPr>
              <a:xfrm>
                <a:off x="3158225" y="4345975"/>
                <a:ext cx="1597672" cy="1455190"/>
              </a:xfrm>
              <a:custGeom>
                <a:avLst/>
                <a:gdLst>
                  <a:gd name="connsiteX0" fmla="*/ 259624 w 1597672"/>
                  <a:gd name="connsiteY0" fmla="*/ 24634 h 1455190"/>
                  <a:gd name="connsiteX1" fmla="*/ 225758 w 1597672"/>
                  <a:gd name="connsiteY1" fmla="*/ 64851 h 1455190"/>
                  <a:gd name="connsiteX2" fmla="*/ 259624 w 1597672"/>
                  <a:gd name="connsiteY2" fmla="*/ 105068 h 1455190"/>
                  <a:gd name="connsiteX3" fmla="*/ 210941 w 1597672"/>
                  <a:gd name="connsiteY3" fmla="*/ 113534 h 1455190"/>
                  <a:gd name="connsiteX4" fmla="*/ 153791 w 1597672"/>
                  <a:gd name="connsiteY4" fmla="*/ 208784 h 1455190"/>
                  <a:gd name="connsiteX5" fmla="*/ 115691 w 1597672"/>
                  <a:gd name="connsiteY5" fmla="*/ 270168 h 1455190"/>
                  <a:gd name="connsiteX6" fmla="*/ 168608 w 1597672"/>
                  <a:gd name="connsiteY6" fmla="*/ 308268 h 1455190"/>
                  <a:gd name="connsiteX7" fmla="*/ 160141 w 1597672"/>
                  <a:gd name="connsiteY7" fmla="*/ 352718 h 1455190"/>
                  <a:gd name="connsiteX8" fmla="*/ 236341 w 1597672"/>
                  <a:gd name="connsiteY8" fmla="*/ 447968 h 1455190"/>
                  <a:gd name="connsiteX9" fmla="*/ 204591 w 1597672"/>
                  <a:gd name="connsiteY9" fmla="*/ 522051 h 1455190"/>
                  <a:gd name="connsiteX10" fmla="*/ 151674 w 1597672"/>
                  <a:gd name="connsiteY10" fmla="*/ 456434 h 1455190"/>
                  <a:gd name="connsiteX11" fmla="*/ 138974 w 1597672"/>
                  <a:gd name="connsiteY11" fmla="*/ 492418 h 1455190"/>
                  <a:gd name="connsiteX12" fmla="*/ 155908 w 1597672"/>
                  <a:gd name="connsiteY12" fmla="*/ 519934 h 1455190"/>
                  <a:gd name="connsiteX13" fmla="*/ 86058 w 1597672"/>
                  <a:gd name="connsiteY13" fmla="*/ 594018 h 1455190"/>
                  <a:gd name="connsiteX14" fmla="*/ 115691 w 1597672"/>
                  <a:gd name="connsiteY14" fmla="*/ 655401 h 1455190"/>
                  <a:gd name="connsiteX15" fmla="*/ 147441 w 1597672"/>
                  <a:gd name="connsiteY15" fmla="*/ 581318 h 1455190"/>
                  <a:gd name="connsiteX16" fmla="*/ 170724 w 1597672"/>
                  <a:gd name="connsiteY16" fmla="*/ 712551 h 1455190"/>
                  <a:gd name="connsiteX17" fmla="*/ 132624 w 1597672"/>
                  <a:gd name="connsiteY17" fmla="*/ 784518 h 1455190"/>
                  <a:gd name="connsiteX18" fmla="*/ 115691 w 1597672"/>
                  <a:gd name="connsiteY18" fmla="*/ 858601 h 1455190"/>
                  <a:gd name="connsiteX19" fmla="*/ 274441 w 1597672"/>
                  <a:gd name="connsiteY19" fmla="*/ 932684 h 1455190"/>
                  <a:gd name="connsiteX20" fmla="*/ 297724 w 1597672"/>
                  <a:gd name="connsiteY20" fmla="*/ 989834 h 1455190"/>
                  <a:gd name="connsiteX21" fmla="*/ 257508 w 1597672"/>
                  <a:gd name="connsiteY21" fmla="*/ 998301 h 1455190"/>
                  <a:gd name="connsiteX22" fmla="*/ 213058 w 1597672"/>
                  <a:gd name="connsiteY22" fmla="*/ 955968 h 1455190"/>
                  <a:gd name="connsiteX23" fmla="*/ 138974 w 1597672"/>
                  <a:gd name="connsiteY23" fmla="*/ 922101 h 1455190"/>
                  <a:gd name="connsiteX24" fmla="*/ 145324 w 1597672"/>
                  <a:gd name="connsiteY24" fmla="*/ 994068 h 1455190"/>
                  <a:gd name="connsiteX25" fmla="*/ 202474 w 1597672"/>
                  <a:gd name="connsiteY25" fmla="*/ 1070268 h 1455190"/>
                  <a:gd name="connsiteX26" fmla="*/ 147441 w 1597672"/>
                  <a:gd name="connsiteY26" fmla="*/ 1066034 h 1455190"/>
                  <a:gd name="connsiteX27" fmla="*/ 96641 w 1597672"/>
                  <a:gd name="connsiteY27" fmla="*/ 985601 h 1455190"/>
                  <a:gd name="connsiteX28" fmla="*/ 39491 w 1597672"/>
                  <a:gd name="connsiteY28" fmla="*/ 835318 h 1455190"/>
                  <a:gd name="connsiteX29" fmla="*/ 7741 w 1597672"/>
                  <a:gd name="connsiteY29" fmla="*/ 911518 h 1455190"/>
                  <a:gd name="connsiteX30" fmla="*/ 5624 w 1597672"/>
                  <a:gd name="connsiteY30" fmla="*/ 989834 h 1455190"/>
                  <a:gd name="connsiteX31" fmla="*/ 73358 w 1597672"/>
                  <a:gd name="connsiteY31" fmla="*/ 1089318 h 1455190"/>
                  <a:gd name="connsiteX32" fmla="*/ 141091 w 1597672"/>
                  <a:gd name="connsiteY32" fmla="*/ 1131651 h 1455190"/>
                  <a:gd name="connsiteX33" fmla="*/ 187658 w 1597672"/>
                  <a:gd name="connsiteY33" fmla="*/ 1157051 h 1455190"/>
                  <a:gd name="connsiteX34" fmla="*/ 179191 w 1597672"/>
                  <a:gd name="connsiteY34" fmla="*/ 1254418 h 1455190"/>
                  <a:gd name="connsiteX35" fmla="*/ 236341 w 1597672"/>
                  <a:gd name="connsiteY35" fmla="*/ 1277701 h 1455190"/>
                  <a:gd name="connsiteX36" fmla="*/ 168608 w 1597672"/>
                  <a:gd name="connsiteY36" fmla="*/ 1351784 h 1455190"/>
                  <a:gd name="connsiteX37" fmla="*/ 246924 w 1597672"/>
                  <a:gd name="connsiteY37" fmla="*/ 1387768 h 1455190"/>
                  <a:gd name="connsiteX38" fmla="*/ 238458 w 1597672"/>
                  <a:gd name="connsiteY38" fmla="*/ 1451268 h 1455190"/>
                  <a:gd name="connsiteX39" fmla="*/ 321008 w 1597672"/>
                  <a:gd name="connsiteY39" fmla="*/ 1434334 h 1455190"/>
                  <a:gd name="connsiteX40" fmla="*/ 344291 w 1597672"/>
                  <a:gd name="connsiteY40" fmla="*/ 1320034 h 1455190"/>
                  <a:gd name="connsiteX41" fmla="*/ 420491 w 1597672"/>
                  <a:gd name="connsiteY41" fmla="*/ 1288284 h 1455190"/>
                  <a:gd name="connsiteX42" fmla="*/ 467058 w 1597672"/>
                  <a:gd name="connsiteY42" fmla="*/ 1243834 h 1455190"/>
                  <a:gd name="connsiteX43" fmla="*/ 490341 w 1597672"/>
                  <a:gd name="connsiteY43" fmla="*/ 1190918 h 1455190"/>
                  <a:gd name="connsiteX44" fmla="*/ 488224 w 1597672"/>
                  <a:gd name="connsiteY44" fmla="*/ 1044868 h 1455190"/>
                  <a:gd name="connsiteX45" fmla="*/ 528441 w 1597672"/>
                  <a:gd name="connsiteY45" fmla="*/ 1057568 h 1455190"/>
                  <a:gd name="connsiteX46" fmla="*/ 526324 w 1597672"/>
                  <a:gd name="connsiteY46" fmla="*/ 1190918 h 1455190"/>
                  <a:gd name="connsiteX47" fmla="*/ 528441 w 1597672"/>
                  <a:gd name="connsiteY47" fmla="*/ 1245951 h 1455190"/>
                  <a:gd name="connsiteX48" fmla="*/ 608874 w 1597672"/>
                  <a:gd name="connsiteY48" fmla="*/ 1288284 h 1455190"/>
                  <a:gd name="connsiteX49" fmla="*/ 676608 w 1597672"/>
                  <a:gd name="connsiteY49" fmla="*/ 1294634 h 1455190"/>
                  <a:gd name="connsiteX50" fmla="*/ 723174 w 1597672"/>
                  <a:gd name="connsiteY50" fmla="*/ 1161284 h 1455190"/>
                  <a:gd name="connsiteX51" fmla="*/ 754924 w 1597672"/>
                  <a:gd name="connsiteY51" fmla="*/ 1142234 h 1455190"/>
                  <a:gd name="connsiteX52" fmla="*/ 731641 w 1597672"/>
                  <a:gd name="connsiteY52" fmla="*/ 1063918 h 1455190"/>
                  <a:gd name="connsiteX53" fmla="*/ 911558 w 1597672"/>
                  <a:gd name="connsiteY53" fmla="*/ 1000418 h 1455190"/>
                  <a:gd name="connsiteX54" fmla="*/ 970824 w 1597672"/>
                  <a:gd name="connsiteY54" fmla="*/ 1019468 h 1455190"/>
                  <a:gd name="connsiteX55" fmla="*/ 1021624 w 1597672"/>
                  <a:gd name="connsiteY55" fmla="*/ 922101 h 1455190"/>
                  <a:gd name="connsiteX56" fmla="*/ 1121108 w 1597672"/>
                  <a:gd name="connsiteY56" fmla="*/ 970784 h 1455190"/>
                  <a:gd name="connsiteX57" fmla="*/ 1063958 w 1597672"/>
                  <a:gd name="connsiteY57" fmla="*/ 1057568 h 1455190"/>
                  <a:gd name="connsiteX58" fmla="*/ 1055491 w 1597672"/>
                  <a:gd name="connsiteY58" fmla="*/ 1008884 h 1455190"/>
                  <a:gd name="connsiteX59" fmla="*/ 1011041 w 1597672"/>
                  <a:gd name="connsiteY59" fmla="*/ 1099901 h 1455190"/>
                  <a:gd name="connsiteX60" fmla="*/ 989874 w 1597672"/>
                  <a:gd name="connsiteY60" fmla="*/ 1140118 h 1455190"/>
                  <a:gd name="connsiteX61" fmla="*/ 958124 w 1597672"/>
                  <a:gd name="connsiteY61" fmla="*/ 1140118 h 1455190"/>
                  <a:gd name="connsiteX62" fmla="*/ 949658 w 1597672"/>
                  <a:gd name="connsiteY62" fmla="*/ 1078734 h 1455190"/>
                  <a:gd name="connsiteX63" fmla="*/ 886158 w 1597672"/>
                  <a:gd name="connsiteY63" fmla="*/ 1157051 h 1455190"/>
                  <a:gd name="connsiteX64" fmla="*/ 894624 w 1597672"/>
                  <a:gd name="connsiteY64" fmla="*/ 1188801 h 1455190"/>
                  <a:gd name="connsiteX65" fmla="*/ 972941 w 1597672"/>
                  <a:gd name="connsiteY65" fmla="*/ 1218434 h 1455190"/>
                  <a:gd name="connsiteX66" fmla="*/ 1030091 w 1597672"/>
                  <a:gd name="connsiteY66" fmla="*/ 1273468 h 1455190"/>
                  <a:gd name="connsiteX67" fmla="*/ 1102058 w 1597672"/>
                  <a:gd name="connsiteY67" fmla="*/ 1334851 h 1455190"/>
                  <a:gd name="connsiteX68" fmla="*/ 1127458 w 1597672"/>
                  <a:gd name="connsiteY68" fmla="*/ 1262884 h 1455190"/>
                  <a:gd name="connsiteX69" fmla="*/ 1201541 w 1597672"/>
                  <a:gd name="connsiteY69" fmla="*/ 1216318 h 1455190"/>
                  <a:gd name="connsiteX70" fmla="*/ 1146508 w 1597672"/>
                  <a:gd name="connsiteY70" fmla="*/ 1157051 h 1455190"/>
                  <a:gd name="connsiteX71" fmla="*/ 1271391 w 1597672"/>
                  <a:gd name="connsiteY71" fmla="*/ 1176101 h 1455190"/>
                  <a:gd name="connsiteX72" fmla="*/ 1239641 w 1597672"/>
                  <a:gd name="connsiteY72" fmla="*/ 1099901 h 1455190"/>
                  <a:gd name="connsiteX73" fmla="*/ 1216358 w 1597672"/>
                  <a:gd name="connsiteY73" fmla="*/ 1027934 h 1455190"/>
                  <a:gd name="connsiteX74" fmla="*/ 1169791 w 1597672"/>
                  <a:gd name="connsiteY74" fmla="*/ 1011001 h 1455190"/>
                  <a:gd name="connsiteX75" fmla="*/ 1161324 w 1597672"/>
                  <a:gd name="connsiteY75" fmla="*/ 939034 h 1455190"/>
                  <a:gd name="connsiteX76" fmla="*/ 1201541 w 1597672"/>
                  <a:gd name="connsiteY76" fmla="*/ 911518 h 1455190"/>
                  <a:gd name="connsiteX77" fmla="*/ 1171908 w 1597672"/>
                  <a:gd name="connsiteY77" fmla="*/ 864951 h 1455190"/>
                  <a:gd name="connsiteX78" fmla="*/ 1262924 w 1597672"/>
                  <a:gd name="connsiteY78" fmla="*/ 835318 h 1455190"/>
                  <a:gd name="connsiteX79" fmla="*/ 1345474 w 1597672"/>
                  <a:gd name="connsiteY79" fmla="*/ 854368 h 1455190"/>
                  <a:gd name="connsiteX80" fmla="*/ 1326424 w 1597672"/>
                  <a:gd name="connsiteY80" fmla="*/ 898818 h 1455190"/>
                  <a:gd name="connsiteX81" fmla="*/ 1377224 w 1597672"/>
                  <a:gd name="connsiteY81" fmla="*/ 947501 h 1455190"/>
                  <a:gd name="connsiteX82" fmla="*/ 1334891 w 1597672"/>
                  <a:gd name="connsiteY82" fmla="*/ 1030051 h 1455190"/>
                  <a:gd name="connsiteX83" fmla="*/ 1347591 w 1597672"/>
                  <a:gd name="connsiteY83" fmla="*/ 1091434 h 1455190"/>
                  <a:gd name="connsiteX84" fmla="*/ 1432258 w 1597672"/>
                  <a:gd name="connsiteY84" fmla="*/ 1146468 h 1455190"/>
                  <a:gd name="connsiteX85" fmla="*/ 1408974 w 1597672"/>
                  <a:gd name="connsiteY85" fmla="*/ 1063918 h 1455190"/>
                  <a:gd name="connsiteX86" fmla="*/ 1440724 w 1597672"/>
                  <a:gd name="connsiteY86" fmla="*/ 979251 h 1455190"/>
                  <a:gd name="connsiteX87" fmla="*/ 1485174 w 1597672"/>
                  <a:gd name="connsiteY87" fmla="*/ 1019468 h 1455190"/>
                  <a:gd name="connsiteX88" fmla="*/ 1540208 w 1597672"/>
                  <a:gd name="connsiteY88" fmla="*/ 981368 h 1455190"/>
                  <a:gd name="connsiteX89" fmla="*/ 1580424 w 1597672"/>
                  <a:gd name="connsiteY89" fmla="*/ 850134 h 1455190"/>
                  <a:gd name="connsiteX90" fmla="*/ 1495758 w 1597672"/>
                  <a:gd name="connsiteY90" fmla="*/ 850134 h 1455190"/>
                  <a:gd name="connsiteX91" fmla="*/ 1440724 w 1597672"/>
                  <a:gd name="connsiteY91" fmla="*/ 890351 h 1455190"/>
                  <a:gd name="connsiteX92" fmla="*/ 1398391 w 1597672"/>
                  <a:gd name="connsiteY92" fmla="*/ 850134 h 1455190"/>
                  <a:gd name="connsiteX93" fmla="*/ 1362408 w 1597672"/>
                  <a:gd name="connsiteY93" fmla="*/ 782401 h 1455190"/>
                  <a:gd name="connsiteX94" fmla="*/ 1385691 w 1597672"/>
                  <a:gd name="connsiteY94" fmla="*/ 710434 h 1455190"/>
                  <a:gd name="connsiteX95" fmla="*/ 1466124 w 1597672"/>
                  <a:gd name="connsiteY95" fmla="*/ 790868 h 1455190"/>
                  <a:gd name="connsiteX96" fmla="*/ 1531741 w 1597672"/>
                  <a:gd name="connsiteY96" fmla="*/ 727368 h 1455190"/>
                  <a:gd name="connsiteX97" fmla="*/ 1584658 w 1597672"/>
                  <a:gd name="connsiteY97" fmla="*/ 710434 h 1455190"/>
                  <a:gd name="connsiteX98" fmla="*/ 1597358 w 1597672"/>
                  <a:gd name="connsiteY98" fmla="*/ 676568 h 1455190"/>
                  <a:gd name="connsiteX99" fmla="*/ 1576191 w 1597672"/>
                  <a:gd name="connsiteY99" fmla="*/ 613068 h 1455190"/>
                  <a:gd name="connsiteX100" fmla="*/ 1531741 w 1597672"/>
                  <a:gd name="connsiteY100" fmla="*/ 532634 h 1455190"/>
                  <a:gd name="connsiteX101" fmla="*/ 1472474 w 1597672"/>
                  <a:gd name="connsiteY101" fmla="*/ 481834 h 1455190"/>
                  <a:gd name="connsiteX102" fmla="*/ 1438608 w 1597672"/>
                  <a:gd name="connsiteY102" fmla="*/ 435268 h 1455190"/>
                  <a:gd name="connsiteX103" fmla="*/ 1440724 w 1597672"/>
                  <a:gd name="connsiteY103" fmla="*/ 337901 h 1455190"/>
                  <a:gd name="connsiteX104" fmla="*/ 1398391 w 1597672"/>
                  <a:gd name="connsiteY104" fmla="*/ 265934 h 1455190"/>
                  <a:gd name="connsiteX105" fmla="*/ 1337008 w 1597672"/>
                  <a:gd name="connsiteY105" fmla="*/ 206668 h 1455190"/>
                  <a:gd name="connsiteX106" fmla="*/ 1281974 w 1597672"/>
                  <a:gd name="connsiteY106" fmla="*/ 187618 h 1455190"/>
                  <a:gd name="connsiteX107" fmla="*/ 1214241 w 1597672"/>
                  <a:gd name="connsiteY107" fmla="*/ 251118 h 1455190"/>
                  <a:gd name="connsiteX108" fmla="*/ 1188841 w 1597672"/>
                  <a:gd name="connsiteY108" fmla="*/ 259584 h 1455190"/>
                  <a:gd name="connsiteX109" fmla="*/ 1140158 w 1597672"/>
                  <a:gd name="connsiteY109" fmla="*/ 236301 h 1455190"/>
                  <a:gd name="connsiteX110" fmla="*/ 1051258 w 1597672"/>
                  <a:gd name="connsiteY110" fmla="*/ 215134 h 1455190"/>
                  <a:gd name="connsiteX111" fmla="*/ 1023741 w 1597672"/>
                  <a:gd name="connsiteY111" fmla="*/ 236301 h 1455190"/>
                  <a:gd name="connsiteX112" fmla="*/ 1000458 w 1597672"/>
                  <a:gd name="connsiteY112" fmla="*/ 206668 h 1455190"/>
                  <a:gd name="connsiteX113" fmla="*/ 924258 w 1597672"/>
                  <a:gd name="connsiteY113" fmla="*/ 238418 h 1455190"/>
                  <a:gd name="connsiteX114" fmla="*/ 871341 w 1597672"/>
                  <a:gd name="connsiteY114" fmla="*/ 33101 h 1455190"/>
                  <a:gd name="connsiteX115" fmla="*/ 845941 w 1597672"/>
                  <a:gd name="connsiteY115" fmla="*/ 28868 h 1455190"/>
                  <a:gd name="connsiteX116" fmla="*/ 801491 w 1597672"/>
                  <a:gd name="connsiteY116" fmla="*/ 100834 h 1455190"/>
                  <a:gd name="connsiteX117" fmla="*/ 706241 w 1597672"/>
                  <a:gd name="connsiteY117" fmla="*/ 24634 h 1455190"/>
                  <a:gd name="connsiteX118" fmla="*/ 596174 w 1597672"/>
                  <a:gd name="connsiteY118" fmla="*/ 3468 h 1455190"/>
                  <a:gd name="connsiteX119" fmla="*/ 551724 w 1597672"/>
                  <a:gd name="connsiteY119" fmla="*/ 88134 h 1455190"/>
                  <a:gd name="connsiteX120" fmla="*/ 498808 w 1597672"/>
                  <a:gd name="connsiteY120" fmla="*/ 153751 h 1455190"/>
                  <a:gd name="connsiteX121" fmla="*/ 401441 w 1597672"/>
                  <a:gd name="connsiteY121" fmla="*/ 181268 h 1455190"/>
                  <a:gd name="connsiteX122" fmla="*/ 335824 w 1597672"/>
                  <a:gd name="connsiteY122" fmla="*/ 155868 h 1455190"/>
                  <a:gd name="connsiteX123" fmla="*/ 299841 w 1597672"/>
                  <a:gd name="connsiteY123" fmla="*/ 96601 h 1455190"/>
                  <a:gd name="connsiteX124" fmla="*/ 259624 w 1597672"/>
                  <a:gd name="connsiteY124" fmla="*/ 24634 h 145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1597672" h="1455190">
                    <a:moveTo>
                      <a:pt x="259624" y="24634"/>
                    </a:moveTo>
                    <a:cubicBezTo>
                      <a:pt x="247277" y="19342"/>
                      <a:pt x="225758" y="51445"/>
                      <a:pt x="225758" y="64851"/>
                    </a:cubicBezTo>
                    <a:cubicBezTo>
                      <a:pt x="225758" y="78257"/>
                      <a:pt x="262093" y="96954"/>
                      <a:pt x="259624" y="105068"/>
                    </a:cubicBezTo>
                    <a:cubicBezTo>
                      <a:pt x="257155" y="113182"/>
                      <a:pt x="228580" y="96248"/>
                      <a:pt x="210941" y="113534"/>
                    </a:cubicBezTo>
                    <a:cubicBezTo>
                      <a:pt x="193302" y="130820"/>
                      <a:pt x="169666" y="182678"/>
                      <a:pt x="153791" y="208784"/>
                    </a:cubicBezTo>
                    <a:cubicBezTo>
                      <a:pt x="137916" y="234890"/>
                      <a:pt x="113222" y="253587"/>
                      <a:pt x="115691" y="270168"/>
                    </a:cubicBezTo>
                    <a:cubicBezTo>
                      <a:pt x="118160" y="286749"/>
                      <a:pt x="161200" y="294510"/>
                      <a:pt x="168608" y="308268"/>
                    </a:cubicBezTo>
                    <a:cubicBezTo>
                      <a:pt x="176016" y="322026"/>
                      <a:pt x="148852" y="329435"/>
                      <a:pt x="160141" y="352718"/>
                    </a:cubicBezTo>
                    <a:cubicBezTo>
                      <a:pt x="171430" y="376001"/>
                      <a:pt x="228933" y="419746"/>
                      <a:pt x="236341" y="447968"/>
                    </a:cubicBezTo>
                    <a:cubicBezTo>
                      <a:pt x="243749" y="476190"/>
                      <a:pt x="218702" y="520640"/>
                      <a:pt x="204591" y="522051"/>
                    </a:cubicBezTo>
                    <a:cubicBezTo>
                      <a:pt x="190480" y="523462"/>
                      <a:pt x="162610" y="461373"/>
                      <a:pt x="151674" y="456434"/>
                    </a:cubicBezTo>
                    <a:cubicBezTo>
                      <a:pt x="140738" y="451495"/>
                      <a:pt x="138268" y="481835"/>
                      <a:pt x="138974" y="492418"/>
                    </a:cubicBezTo>
                    <a:cubicBezTo>
                      <a:pt x="139680" y="503001"/>
                      <a:pt x="164727" y="503001"/>
                      <a:pt x="155908" y="519934"/>
                    </a:cubicBezTo>
                    <a:cubicBezTo>
                      <a:pt x="147089" y="536867"/>
                      <a:pt x="92761" y="571440"/>
                      <a:pt x="86058" y="594018"/>
                    </a:cubicBezTo>
                    <a:cubicBezTo>
                      <a:pt x="79355" y="616596"/>
                      <a:pt x="105461" y="657518"/>
                      <a:pt x="115691" y="655401"/>
                    </a:cubicBezTo>
                    <a:cubicBezTo>
                      <a:pt x="125921" y="653284"/>
                      <a:pt x="138269" y="571793"/>
                      <a:pt x="147441" y="581318"/>
                    </a:cubicBezTo>
                    <a:cubicBezTo>
                      <a:pt x="156613" y="590843"/>
                      <a:pt x="173193" y="678684"/>
                      <a:pt x="170724" y="712551"/>
                    </a:cubicBezTo>
                    <a:cubicBezTo>
                      <a:pt x="168254" y="746418"/>
                      <a:pt x="141796" y="760176"/>
                      <a:pt x="132624" y="784518"/>
                    </a:cubicBezTo>
                    <a:cubicBezTo>
                      <a:pt x="123452" y="808860"/>
                      <a:pt x="92055" y="833907"/>
                      <a:pt x="115691" y="858601"/>
                    </a:cubicBezTo>
                    <a:cubicBezTo>
                      <a:pt x="139327" y="883295"/>
                      <a:pt x="244102" y="910812"/>
                      <a:pt x="274441" y="932684"/>
                    </a:cubicBezTo>
                    <a:cubicBezTo>
                      <a:pt x="304780" y="954556"/>
                      <a:pt x="300546" y="978898"/>
                      <a:pt x="297724" y="989834"/>
                    </a:cubicBezTo>
                    <a:cubicBezTo>
                      <a:pt x="294902" y="1000770"/>
                      <a:pt x="271619" y="1003945"/>
                      <a:pt x="257508" y="998301"/>
                    </a:cubicBezTo>
                    <a:cubicBezTo>
                      <a:pt x="243397" y="992657"/>
                      <a:pt x="232814" y="968668"/>
                      <a:pt x="213058" y="955968"/>
                    </a:cubicBezTo>
                    <a:cubicBezTo>
                      <a:pt x="193302" y="943268"/>
                      <a:pt x="150263" y="915751"/>
                      <a:pt x="138974" y="922101"/>
                    </a:cubicBezTo>
                    <a:cubicBezTo>
                      <a:pt x="127685" y="928451"/>
                      <a:pt x="134741" y="969374"/>
                      <a:pt x="145324" y="994068"/>
                    </a:cubicBezTo>
                    <a:cubicBezTo>
                      <a:pt x="155907" y="1018762"/>
                      <a:pt x="202121" y="1058274"/>
                      <a:pt x="202474" y="1070268"/>
                    </a:cubicBezTo>
                    <a:cubicBezTo>
                      <a:pt x="202827" y="1082262"/>
                      <a:pt x="165080" y="1080145"/>
                      <a:pt x="147441" y="1066034"/>
                    </a:cubicBezTo>
                    <a:cubicBezTo>
                      <a:pt x="129802" y="1051923"/>
                      <a:pt x="114633" y="1024054"/>
                      <a:pt x="96641" y="985601"/>
                    </a:cubicBezTo>
                    <a:cubicBezTo>
                      <a:pt x="78649" y="947148"/>
                      <a:pt x="54308" y="847665"/>
                      <a:pt x="39491" y="835318"/>
                    </a:cubicBezTo>
                    <a:cubicBezTo>
                      <a:pt x="24674" y="822971"/>
                      <a:pt x="13385" y="885765"/>
                      <a:pt x="7741" y="911518"/>
                    </a:cubicBezTo>
                    <a:cubicBezTo>
                      <a:pt x="2097" y="937271"/>
                      <a:pt x="-5312" y="960201"/>
                      <a:pt x="5624" y="989834"/>
                    </a:cubicBezTo>
                    <a:cubicBezTo>
                      <a:pt x="16560" y="1019467"/>
                      <a:pt x="50780" y="1065682"/>
                      <a:pt x="73358" y="1089318"/>
                    </a:cubicBezTo>
                    <a:cubicBezTo>
                      <a:pt x="95936" y="1112954"/>
                      <a:pt x="122041" y="1120362"/>
                      <a:pt x="141091" y="1131651"/>
                    </a:cubicBezTo>
                    <a:cubicBezTo>
                      <a:pt x="160141" y="1142940"/>
                      <a:pt x="181308" y="1136590"/>
                      <a:pt x="187658" y="1157051"/>
                    </a:cubicBezTo>
                    <a:cubicBezTo>
                      <a:pt x="194008" y="1177512"/>
                      <a:pt x="171077" y="1234310"/>
                      <a:pt x="179191" y="1254418"/>
                    </a:cubicBezTo>
                    <a:cubicBezTo>
                      <a:pt x="187305" y="1274526"/>
                      <a:pt x="238105" y="1261473"/>
                      <a:pt x="236341" y="1277701"/>
                    </a:cubicBezTo>
                    <a:cubicBezTo>
                      <a:pt x="234577" y="1293929"/>
                      <a:pt x="166844" y="1333440"/>
                      <a:pt x="168608" y="1351784"/>
                    </a:cubicBezTo>
                    <a:cubicBezTo>
                      <a:pt x="170372" y="1370128"/>
                      <a:pt x="235282" y="1371187"/>
                      <a:pt x="246924" y="1387768"/>
                    </a:cubicBezTo>
                    <a:cubicBezTo>
                      <a:pt x="258566" y="1404349"/>
                      <a:pt x="226111" y="1443507"/>
                      <a:pt x="238458" y="1451268"/>
                    </a:cubicBezTo>
                    <a:cubicBezTo>
                      <a:pt x="250805" y="1459029"/>
                      <a:pt x="303369" y="1456206"/>
                      <a:pt x="321008" y="1434334"/>
                    </a:cubicBezTo>
                    <a:cubicBezTo>
                      <a:pt x="338647" y="1412462"/>
                      <a:pt x="327711" y="1344376"/>
                      <a:pt x="344291" y="1320034"/>
                    </a:cubicBezTo>
                    <a:cubicBezTo>
                      <a:pt x="360872" y="1295692"/>
                      <a:pt x="400030" y="1300984"/>
                      <a:pt x="420491" y="1288284"/>
                    </a:cubicBezTo>
                    <a:cubicBezTo>
                      <a:pt x="440952" y="1275584"/>
                      <a:pt x="455416" y="1260062"/>
                      <a:pt x="467058" y="1243834"/>
                    </a:cubicBezTo>
                    <a:cubicBezTo>
                      <a:pt x="478700" y="1227606"/>
                      <a:pt x="486813" y="1224079"/>
                      <a:pt x="490341" y="1190918"/>
                    </a:cubicBezTo>
                    <a:cubicBezTo>
                      <a:pt x="493869" y="1157757"/>
                      <a:pt x="481874" y="1067093"/>
                      <a:pt x="488224" y="1044868"/>
                    </a:cubicBezTo>
                    <a:cubicBezTo>
                      <a:pt x="494574" y="1022643"/>
                      <a:pt x="522091" y="1033226"/>
                      <a:pt x="528441" y="1057568"/>
                    </a:cubicBezTo>
                    <a:cubicBezTo>
                      <a:pt x="534791" y="1081910"/>
                      <a:pt x="526324" y="1159521"/>
                      <a:pt x="526324" y="1190918"/>
                    </a:cubicBezTo>
                    <a:cubicBezTo>
                      <a:pt x="526324" y="1222315"/>
                      <a:pt x="514683" y="1229723"/>
                      <a:pt x="528441" y="1245951"/>
                    </a:cubicBezTo>
                    <a:cubicBezTo>
                      <a:pt x="542199" y="1262179"/>
                      <a:pt x="584179" y="1280170"/>
                      <a:pt x="608874" y="1288284"/>
                    </a:cubicBezTo>
                    <a:cubicBezTo>
                      <a:pt x="633569" y="1296398"/>
                      <a:pt x="657558" y="1315800"/>
                      <a:pt x="676608" y="1294634"/>
                    </a:cubicBezTo>
                    <a:cubicBezTo>
                      <a:pt x="695658" y="1273468"/>
                      <a:pt x="710121" y="1186684"/>
                      <a:pt x="723174" y="1161284"/>
                    </a:cubicBezTo>
                    <a:cubicBezTo>
                      <a:pt x="736227" y="1135884"/>
                      <a:pt x="753513" y="1158462"/>
                      <a:pt x="754924" y="1142234"/>
                    </a:cubicBezTo>
                    <a:cubicBezTo>
                      <a:pt x="756335" y="1126006"/>
                      <a:pt x="705535" y="1087554"/>
                      <a:pt x="731641" y="1063918"/>
                    </a:cubicBezTo>
                    <a:cubicBezTo>
                      <a:pt x="757747" y="1040282"/>
                      <a:pt x="871694" y="1007826"/>
                      <a:pt x="911558" y="1000418"/>
                    </a:cubicBezTo>
                    <a:cubicBezTo>
                      <a:pt x="951422" y="993010"/>
                      <a:pt x="952480" y="1032521"/>
                      <a:pt x="970824" y="1019468"/>
                    </a:cubicBezTo>
                    <a:cubicBezTo>
                      <a:pt x="989168" y="1006415"/>
                      <a:pt x="996577" y="930215"/>
                      <a:pt x="1021624" y="922101"/>
                    </a:cubicBezTo>
                    <a:cubicBezTo>
                      <a:pt x="1046671" y="913987"/>
                      <a:pt x="1114052" y="948206"/>
                      <a:pt x="1121108" y="970784"/>
                    </a:cubicBezTo>
                    <a:cubicBezTo>
                      <a:pt x="1128164" y="993362"/>
                      <a:pt x="1074894" y="1051218"/>
                      <a:pt x="1063958" y="1057568"/>
                    </a:cubicBezTo>
                    <a:cubicBezTo>
                      <a:pt x="1053022" y="1063918"/>
                      <a:pt x="1064310" y="1001829"/>
                      <a:pt x="1055491" y="1008884"/>
                    </a:cubicBezTo>
                    <a:cubicBezTo>
                      <a:pt x="1046672" y="1015939"/>
                      <a:pt x="1021977" y="1078029"/>
                      <a:pt x="1011041" y="1099901"/>
                    </a:cubicBezTo>
                    <a:cubicBezTo>
                      <a:pt x="1000105" y="1121773"/>
                      <a:pt x="998694" y="1133415"/>
                      <a:pt x="989874" y="1140118"/>
                    </a:cubicBezTo>
                    <a:cubicBezTo>
                      <a:pt x="981055" y="1146821"/>
                      <a:pt x="964827" y="1150349"/>
                      <a:pt x="958124" y="1140118"/>
                    </a:cubicBezTo>
                    <a:cubicBezTo>
                      <a:pt x="951421" y="1129887"/>
                      <a:pt x="961652" y="1075912"/>
                      <a:pt x="949658" y="1078734"/>
                    </a:cubicBezTo>
                    <a:cubicBezTo>
                      <a:pt x="937664" y="1081556"/>
                      <a:pt x="895330" y="1138707"/>
                      <a:pt x="886158" y="1157051"/>
                    </a:cubicBezTo>
                    <a:cubicBezTo>
                      <a:pt x="876986" y="1175396"/>
                      <a:pt x="880160" y="1178571"/>
                      <a:pt x="894624" y="1188801"/>
                    </a:cubicBezTo>
                    <a:cubicBezTo>
                      <a:pt x="909088" y="1199032"/>
                      <a:pt x="950363" y="1204323"/>
                      <a:pt x="972941" y="1218434"/>
                    </a:cubicBezTo>
                    <a:cubicBezTo>
                      <a:pt x="995519" y="1232545"/>
                      <a:pt x="1008572" y="1254065"/>
                      <a:pt x="1030091" y="1273468"/>
                    </a:cubicBezTo>
                    <a:cubicBezTo>
                      <a:pt x="1051610" y="1292871"/>
                      <a:pt x="1085830" y="1336615"/>
                      <a:pt x="1102058" y="1334851"/>
                    </a:cubicBezTo>
                    <a:cubicBezTo>
                      <a:pt x="1118286" y="1333087"/>
                      <a:pt x="1110878" y="1282640"/>
                      <a:pt x="1127458" y="1262884"/>
                    </a:cubicBezTo>
                    <a:cubicBezTo>
                      <a:pt x="1144039" y="1243129"/>
                      <a:pt x="1198366" y="1233957"/>
                      <a:pt x="1201541" y="1216318"/>
                    </a:cubicBezTo>
                    <a:cubicBezTo>
                      <a:pt x="1204716" y="1198679"/>
                      <a:pt x="1134866" y="1163754"/>
                      <a:pt x="1146508" y="1157051"/>
                    </a:cubicBezTo>
                    <a:cubicBezTo>
                      <a:pt x="1158150" y="1150348"/>
                      <a:pt x="1255869" y="1185626"/>
                      <a:pt x="1271391" y="1176101"/>
                    </a:cubicBezTo>
                    <a:cubicBezTo>
                      <a:pt x="1286913" y="1166576"/>
                      <a:pt x="1248813" y="1124596"/>
                      <a:pt x="1239641" y="1099901"/>
                    </a:cubicBezTo>
                    <a:cubicBezTo>
                      <a:pt x="1230469" y="1075207"/>
                      <a:pt x="1228000" y="1042750"/>
                      <a:pt x="1216358" y="1027934"/>
                    </a:cubicBezTo>
                    <a:cubicBezTo>
                      <a:pt x="1204716" y="1013118"/>
                      <a:pt x="1178963" y="1025818"/>
                      <a:pt x="1169791" y="1011001"/>
                    </a:cubicBezTo>
                    <a:cubicBezTo>
                      <a:pt x="1160619" y="996184"/>
                      <a:pt x="1156032" y="955614"/>
                      <a:pt x="1161324" y="939034"/>
                    </a:cubicBezTo>
                    <a:cubicBezTo>
                      <a:pt x="1166616" y="922454"/>
                      <a:pt x="1199777" y="923865"/>
                      <a:pt x="1201541" y="911518"/>
                    </a:cubicBezTo>
                    <a:cubicBezTo>
                      <a:pt x="1203305" y="899171"/>
                      <a:pt x="1161678" y="877651"/>
                      <a:pt x="1171908" y="864951"/>
                    </a:cubicBezTo>
                    <a:cubicBezTo>
                      <a:pt x="1182138" y="852251"/>
                      <a:pt x="1233996" y="837082"/>
                      <a:pt x="1262924" y="835318"/>
                    </a:cubicBezTo>
                    <a:cubicBezTo>
                      <a:pt x="1291852" y="833554"/>
                      <a:pt x="1334891" y="843785"/>
                      <a:pt x="1345474" y="854368"/>
                    </a:cubicBezTo>
                    <a:cubicBezTo>
                      <a:pt x="1356057" y="864951"/>
                      <a:pt x="1321132" y="883296"/>
                      <a:pt x="1326424" y="898818"/>
                    </a:cubicBezTo>
                    <a:cubicBezTo>
                      <a:pt x="1331716" y="914340"/>
                      <a:pt x="1375813" y="925629"/>
                      <a:pt x="1377224" y="947501"/>
                    </a:cubicBezTo>
                    <a:cubicBezTo>
                      <a:pt x="1378635" y="969373"/>
                      <a:pt x="1339830" y="1006062"/>
                      <a:pt x="1334891" y="1030051"/>
                    </a:cubicBezTo>
                    <a:cubicBezTo>
                      <a:pt x="1329952" y="1054040"/>
                      <a:pt x="1331363" y="1072031"/>
                      <a:pt x="1347591" y="1091434"/>
                    </a:cubicBezTo>
                    <a:cubicBezTo>
                      <a:pt x="1363819" y="1110837"/>
                      <a:pt x="1422028" y="1151054"/>
                      <a:pt x="1432258" y="1146468"/>
                    </a:cubicBezTo>
                    <a:cubicBezTo>
                      <a:pt x="1442488" y="1141882"/>
                      <a:pt x="1407563" y="1091787"/>
                      <a:pt x="1408974" y="1063918"/>
                    </a:cubicBezTo>
                    <a:cubicBezTo>
                      <a:pt x="1410385" y="1036049"/>
                      <a:pt x="1428024" y="986659"/>
                      <a:pt x="1440724" y="979251"/>
                    </a:cubicBezTo>
                    <a:cubicBezTo>
                      <a:pt x="1453424" y="971843"/>
                      <a:pt x="1468593" y="1019115"/>
                      <a:pt x="1485174" y="1019468"/>
                    </a:cubicBezTo>
                    <a:cubicBezTo>
                      <a:pt x="1501755" y="1019821"/>
                      <a:pt x="1524333" y="1009590"/>
                      <a:pt x="1540208" y="981368"/>
                    </a:cubicBezTo>
                    <a:cubicBezTo>
                      <a:pt x="1556083" y="953146"/>
                      <a:pt x="1587832" y="872006"/>
                      <a:pt x="1580424" y="850134"/>
                    </a:cubicBezTo>
                    <a:cubicBezTo>
                      <a:pt x="1573016" y="828262"/>
                      <a:pt x="1519041" y="843431"/>
                      <a:pt x="1495758" y="850134"/>
                    </a:cubicBezTo>
                    <a:cubicBezTo>
                      <a:pt x="1472475" y="856837"/>
                      <a:pt x="1456952" y="890351"/>
                      <a:pt x="1440724" y="890351"/>
                    </a:cubicBezTo>
                    <a:cubicBezTo>
                      <a:pt x="1424496" y="890351"/>
                      <a:pt x="1411444" y="868126"/>
                      <a:pt x="1398391" y="850134"/>
                    </a:cubicBezTo>
                    <a:cubicBezTo>
                      <a:pt x="1385338" y="832142"/>
                      <a:pt x="1364525" y="805684"/>
                      <a:pt x="1362408" y="782401"/>
                    </a:cubicBezTo>
                    <a:cubicBezTo>
                      <a:pt x="1360291" y="759118"/>
                      <a:pt x="1368405" y="709023"/>
                      <a:pt x="1385691" y="710434"/>
                    </a:cubicBezTo>
                    <a:cubicBezTo>
                      <a:pt x="1402977" y="711845"/>
                      <a:pt x="1441782" y="788046"/>
                      <a:pt x="1466124" y="790868"/>
                    </a:cubicBezTo>
                    <a:cubicBezTo>
                      <a:pt x="1490466" y="793690"/>
                      <a:pt x="1511985" y="740774"/>
                      <a:pt x="1531741" y="727368"/>
                    </a:cubicBezTo>
                    <a:cubicBezTo>
                      <a:pt x="1551497" y="713962"/>
                      <a:pt x="1573722" y="718901"/>
                      <a:pt x="1584658" y="710434"/>
                    </a:cubicBezTo>
                    <a:cubicBezTo>
                      <a:pt x="1595594" y="701967"/>
                      <a:pt x="1598769" y="692796"/>
                      <a:pt x="1597358" y="676568"/>
                    </a:cubicBezTo>
                    <a:cubicBezTo>
                      <a:pt x="1595947" y="660340"/>
                      <a:pt x="1587127" y="637057"/>
                      <a:pt x="1576191" y="613068"/>
                    </a:cubicBezTo>
                    <a:cubicBezTo>
                      <a:pt x="1565255" y="589079"/>
                      <a:pt x="1549027" y="554506"/>
                      <a:pt x="1531741" y="532634"/>
                    </a:cubicBezTo>
                    <a:cubicBezTo>
                      <a:pt x="1514455" y="510762"/>
                      <a:pt x="1487996" y="498062"/>
                      <a:pt x="1472474" y="481834"/>
                    </a:cubicBezTo>
                    <a:cubicBezTo>
                      <a:pt x="1456952" y="465606"/>
                      <a:pt x="1443900" y="459257"/>
                      <a:pt x="1438608" y="435268"/>
                    </a:cubicBezTo>
                    <a:cubicBezTo>
                      <a:pt x="1433316" y="411279"/>
                      <a:pt x="1447427" y="366123"/>
                      <a:pt x="1440724" y="337901"/>
                    </a:cubicBezTo>
                    <a:cubicBezTo>
                      <a:pt x="1434021" y="309679"/>
                      <a:pt x="1415677" y="287806"/>
                      <a:pt x="1398391" y="265934"/>
                    </a:cubicBezTo>
                    <a:cubicBezTo>
                      <a:pt x="1381105" y="244062"/>
                      <a:pt x="1356411" y="219721"/>
                      <a:pt x="1337008" y="206668"/>
                    </a:cubicBezTo>
                    <a:cubicBezTo>
                      <a:pt x="1317605" y="193615"/>
                      <a:pt x="1302435" y="180210"/>
                      <a:pt x="1281974" y="187618"/>
                    </a:cubicBezTo>
                    <a:cubicBezTo>
                      <a:pt x="1261513" y="195026"/>
                      <a:pt x="1229763" y="239124"/>
                      <a:pt x="1214241" y="251118"/>
                    </a:cubicBezTo>
                    <a:cubicBezTo>
                      <a:pt x="1198719" y="263112"/>
                      <a:pt x="1201188" y="262053"/>
                      <a:pt x="1188841" y="259584"/>
                    </a:cubicBezTo>
                    <a:cubicBezTo>
                      <a:pt x="1176494" y="257115"/>
                      <a:pt x="1163089" y="243709"/>
                      <a:pt x="1140158" y="236301"/>
                    </a:cubicBezTo>
                    <a:cubicBezTo>
                      <a:pt x="1117227" y="228893"/>
                      <a:pt x="1070661" y="215134"/>
                      <a:pt x="1051258" y="215134"/>
                    </a:cubicBezTo>
                    <a:cubicBezTo>
                      <a:pt x="1031855" y="215134"/>
                      <a:pt x="1032208" y="237712"/>
                      <a:pt x="1023741" y="236301"/>
                    </a:cubicBezTo>
                    <a:cubicBezTo>
                      <a:pt x="1015274" y="234890"/>
                      <a:pt x="1017038" y="206315"/>
                      <a:pt x="1000458" y="206668"/>
                    </a:cubicBezTo>
                    <a:cubicBezTo>
                      <a:pt x="983878" y="207021"/>
                      <a:pt x="945777" y="267346"/>
                      <a:pt x="924258" y="238418"/>
                    </a:cubicBezTo>
                    <a:cubicBezTo>
                      <a:pt x="902739" y="209490"/>
                      <a:pt x="884394" y="68026"/>
                      <a:pt x="871341" y="33101"/>
                    </a:cubicBezTo>
                    <a:cubicBezTo>
                      <a:pt x="858288" y="-1824"/>
                      <a:pt x="857583" y="17579"/>
                      <a:pt x="845941" y="28868"/>
                    </a:cubicBezTo>
                    <a:cubicBezTo>
                      <a:pt x="834299" y="40157"/>
                      <a:pt x="824774" y="101540"/>
                      <a:pt x="801491" y="100834"/>
                    </a:cubicBezTo>
                    <a:cubicBezTo>
                      <a:pt x="778208" y="100128"/>
                      <a:pt x="740460" y="40862"/>
                      <a:pt x="706241" y="24634"/>
                    </a:cubicBezTo>
                    <a:cubicBezTo>
                      <a:pt x="672022" y="8406"/>
                      <a:pt x="621927" y="-7115"/>
                      <a:pt x="596174" y="3468"/>
                    </a:cubicBezTo>
                    <a:cubicBezTo>
                      <a:pt x="570421" y="14051"/>
                      <a:pt x="567952" y="63087"/>
                      <a:pt x="551724" y="88134"/>
                    </a:cubicBezTo>
                    <a:cubicBezTo>
                      <a:pt x="535496" y="113181"/>
                      <a:pt x="523855" y="138229"/>
                      <a:pt x="498808" y="153751"/>
                    </a:cubicBezTo>
                    <a:cubicBezTo>
                      <a:pt x="473761" y="169273"/>
                      <a:pt x="428605" y="180915"/>
                      <a:pt x="401441" y="181268"/>
                    </a:cubicBezTo>
                    <a:cubicBezTo>
                      <a:pt x="374277" y="181621"/>
                      <a:pt x="352757" y="169979"/>
                      <a:pt x="335824" y="155868"/>
                    </a:cubicBezTo>
                    <a:cubicBezTo>
                      <a:pt x="318891" y="141757"/>
                      <a:pt x="307602" y="115298"/>
                      <a:pt x="299841" y="96601"/>
                    </a:cubicBezTo>
                    <a:cubicBezTo>
                      <a:pt x="292080" y="77904"/>
                      <a:pt x="271971" y="29926"/>
                      <a:pt x="259624" y="24634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자유형 147">
                <a:extLst>
                  <a:ext uri="{FF2B5EF4-FFF2-40B4-BE49-F238E27FC236}">
                    <a16:creationId xmlns:a16="http://schemas.microsoft.com/office/drawing/2014/main" id="{AEBD2D4A-FFD3-41BD-A4DD-329DFB0F0867}"/>
                  </a:ext>
                </a:extLst>
              </p:cNvPr>
              <p:cNvSpPr/>
              <p:nvPr/>
            </p:nvSpPr>
            <p:spPr>
              <a:xfrm>
                <a:off x="2950521" y="5409922"/>
                <a:ext cx="309658" cy="285763"/>
              </a:xfrm>
              <a:custGeom>
                <a:avLst/>
                <a:gdLst>
                  <a:gd name="connsiteX0" fmla="*/ 192162 w 309658"/>
                  <a:gd name="connsiteY0" fmla="*/ 2087 h 285763"/>
                  <a:gd name="connsiteX1" fmla="*/ 238728 w 309658"/>
                  <a:gd name="connsiteY1" fmla="*/ 25371 h 285763"/>
                  <a:gd name="connsiteX2" fmla="*/ 259895 w 309658"/>
                  <a:gd name="connsiteY2" fmla="*/ 44421 h 285763"/>
                  <a:gd name="connsiteX3" fmla="*/ 308578 w 309658"/>
                  <a:gd name="connsiteY3" fmla="*/ 101571 h 285763"/>
                  <a:gd name="connsiteX4" fmla="*/ 291645 w 309658"/>
                  <a:gd name="connsiteY4" fmla="*/ 201054 h 285763"/>
                  <a:gd name="connsiteX5" fmla="*/ 268362 w 309658"/>
                  <a:gd name="connsiteY5" fmla="*/ 234921 h 285763"/>
                  <a:gd name="connsiteX6" fmla="*/ 245078 w 309658"/>
                  <a:gd name="connsiteY6" fmla="*/ 201054 h 285763"/>
                  <a:gd name="connsiteX7" fmla="*/ 170995 w 309658"/>
                  <a:gd name="connsiteY7" fmla="*/ 253971 h 285763"/>
                  <a:gd name="connsiteX8" fmla="*/ 73628 w 309658"/>
                  <a:gd name="connsiteY8" fmla="*/ 285721 h 285763"/>
                  <a:gd name="connsiteX9" fmla="*/ 33412 w 309658"/>
                  <a:gd name="connsiteY9" fmla="*/ 247621 h 285763"/>
                  <a:gd name="connsiteX10" fmla="*/ 5895 w 309658"/>
                  <a:gd name="connsiteY10" fmla="*/ 220104 h 285763"/>
                  <a:gd name="connsiteX11" fmla="*/ 5895 w 309658"/>
                  <a:gd name="connsiteY11" fmla="*/ 150254 h 285763"/>
                  <a:gd name="connsiteX12" fmla="*/ 69395 w 309658"/>
                  <a:gd name="connsiteY12" fmla="*/ 129087 h 285763"/>
                  <a:gd name="connsiteX13" fmla="*/ 128662 w 309658"/>
                  <a:gd name="connsiteY13" fmla="*/ 74054 h 285763"/>
                  <a:gd name="connsiteX14" fmla="*/ 204862 w 309658"/>
                  <a:gd name="connsiteY14" fmla="*/ 82521 h 285763"/>
                  <a:gd name="connsiteX15" fmla="*/ 192162 w 309658"/>
                  <a:gd name="connsiteY15" fmla="*/ 2087 h 28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9658" h="285763">
                    <a:moveTo>
                      <a:pt x="192162" y="2087"/>
                    </a:moveTo>
                    <a:cubicBezTo>
                      <a:pt x="197806" y="-7438"/>
                      <a:pt x="227439" y="18315"/>
                      <a:pt x="238728" y="25371"/>
                    </a:cubicBezTo>
                    <a:cubicBezTo>
                      <a:pt x="250017" y="32427"/>
                      <a:pt x="248253" y="31721"/>
                      <a:pt x="259895" y="44421"/>
                    </a:cubicBezTo>
                    <a:cubicBezTo>
                      <a:pt x="271537" y="57121"/>
                      <a:pt x="303286" y="75466"/>
                      <a:pt x="308578" y="101571"/>
                    </a:cubicBezTo>
                    <a:cubicBezTo>
                      <a:pt x="313870" y="127676"/>
                      <a:pt x="298348" y="178829"/>
                      <a:pt x="291645" y="201054"/>
                    </a:cubicBezTo>
                    <a:cubicBezTo>
                      <a:pt x="284942" y="223279"/>
                      <a:pt x="276123" y="234921"/>
                      <a:pt x="268362" y="234921"/>
                    </a:cubicBezTo>
                    <a:cubicBezTo>
                      <a:pt x="260601" y="234921"/>
                      <a:pt x="261306" y="197879"/>
                      <a:pt x="245078" y="201054"/>
                    </a:cubicBezTo>
                    <a:cubicBezTo>
                      <a:pt x="228850" y="204229"/>
                      <a:pt x="199570" y="239860"/>
                      <a:pt x="170995" y="253971"/>
                    </a:cubicBezTo>
                    <a:cubicBezTo>
                      <a:pt x="142420" y="268082"/>
                      <a:pt x="96558" y="286779"/>
                      <a:pt x="73628" y="285721"/>
                    </a:cubicBezTo>
                    <a:cubicBezTo>
                      <a:pt x="50698" y="284663"/>
                      <a:pt x="44701" y="258557"/>
                      <a:pt x="33412" y="247621"/>
                    </a:cubicBezTo>
                    <a:cubicBezTo>
                      <a:pt x="22123" y="236685"/>
                      <a:pt x="10481" y="236332"/>
                      <a:pt x="5895" y="220104"/>
                    </a:cubicBezTo>
                    <a:cubicBezTo>
                      <a:pt x="1309" y="203876"/>
                      <a:pt x="-4688" y="165423"/>
                      <a:pt x="5895" y="150254"/>
                    </a:cubicBezTo>
                    <a:cubicBezTo>
                      <a:pt x="16478" y="135085"/>
                      <a:pt x="48934" y="141787"/>
                      <a:pt x="69395" y="129087"/>
                    </a:cubicBezTo>
                    <a:cubicBezTo>
                      <a:pt x="89856" y="116387"/>
                      <a:pt x="106084" y="81815"/>
                      <a:pt x="128662" y="74054"/>
                    </a:cubicBezTo>
                    <a:cubicBezTo>
                      <a:pt x="151240" y="66293"/>
                      <a:pt x="194632" y="88518"/>
                      <a:pt x="204862" y="82521"/>
                    </a:cubicBezTo>
                    <a:cubicBezTo>
                      <a:pt x="215093" y="76524"/>
                      <a:pt x="186518" y="11612"/>
                      <a:pt x="192162" y="2087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자유형 148">
                <a:extLst>
                  <a:ext uri="{FF2B5EF4-FFF2-40B4-BE49-F238E27FC236}">
                    <a16:creationId xmlns:a16="http://schemas.microsoft.com/office/drawing/2014/main" id="{17934249-675A-46AD-A8FA-12D60DF431A8}"/>
                  </a:ext>
                </a:extLst>
              </p:cNvPr>
              <p:cNvSpPr/>
              <p:nvPr/>
            </p:nvSpPr>
            <p:spPr>
              <a:xfrm>
                <a:off x="3521528" y="5681842"/>
                <a:ext cx="123740" cy="151783"/>
              </a:xfrm>
              <a:custGeom>
                <a:avLst/>
                <a:gdLst>
                  <a:gd name="connsiteX0" fmla="*/ 38 w 123740"/>
                  <a:gd name="connsiteY0" fmla="*/ 51901 h 151783"/>
                  <a:gd name="connsiteX1" fmla="*/ 40255 w 123740"/>
                  <a:gd name="connsiteY1" fmla="*/ 134451 h 151783"/>
                  <a:gd name="connsiteX2" fmla="*/ 122805 w 123740"/>
                  <a:gd name="connsiteY2" fmla="*/ 147151 h 151783"/>
                  <a:gd name="connsiteX3" fmla="*/ 84705 w 123740"/>
                  <a:gd name="connsiteY3" fmla="*/ 75184 h 151783"/>
                  <a:gd name="connsiteX4" fmla="*/ 82588 w 123740"/>
                  <a:gd name="connsiteY4" fmla="*/ 13801 h 151783"/>
                  <a:gd name="connsiteX5" fmla="*/ 46605 w 123740"/>
                  <a:gd name="connsiteY5" fmla="*/ 1101 h 151783"/>
                  <a:gd name="connsiteX6" fmla="*/ 38 w 123740"/>
                  <a:gd name="connsiteY6" fmla="*/ 51901 h 151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740" h="151783">
                    <a:moveTo>
                      <a:pt x="38" y="51901"/>
                    </a:moveTo>
                    <a:cubicBezTo>
                      <a:pt x="-1020" y="74126"/>
                      <a:pt x="19794" y="118576"/>
                      <a:pt x="40255" y="134451"/>
                    </a:cubicBezTo>
                    <a:cubicBezTo>
                      <a:pt x="60716" y="150326"/>
                      <a:pt x="115397" y="157029"/>
                      <a:pt x="122805" y="147151"/>
                    </a:cubicBezTo>
                    <a:cubicBezTo>
                      <a:pt x="130213" y="137273"/>
                      <a:pt x="91408" y="97409"/>
                      <a:pt x="84705" y="75184"/>
                    </a:cubicBezTo>
                    <a:cubicBezTo>
                      <a:pt x="78002" y="52959"/>
                      <a:pt x="88938" y="26148"/>
                      <a:pt x="82588" y="13801"/>
                    </a:cubicBezTo>
                    <a:cubicBezTo>
                      <a:pt x="76238" y="1454"/>
                      <a:pt x="59305" y="-2074"/>
                      <a:pt x="46605" y="1101"/>
                    </a:cubicBezTo>
                    <a:cubicBezTo>
                      <a:pt x="33905" y="4276"/>
                      <a:pt x="1096" y="29676"/>
                      <a:pt x="38" y="5190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자유형 149">
                <a:extLst>
                  <a:ext uri="{FF2B5EF4-FFF2-40B4-BE49-F238E27FC236}">
                    <a16:creationId xmlns:a16="http://schemas.microsoft.com/office/drawing/2014/main" id="{2DCD3C6F-C25A-4753-8DCC-C14BACCF1D9D}"/>
                  </a:ext>
                </a:extLst>
              </p:cNvPr>
              <p:cNvSpPr/>
              <p:nvPr/>
            </p:nvSpPr>
            <p:spPr>
              <a:xfrm>
                <a:off x="4000772" y="5602441"/>
                <a:ext cx="141467" cy="117061"/>
              </a:xfrm>
              <a:custGeom>
                <a:avLst/>
                <a:gdLst>
                  <a:gd name="connsiteX0" fmla="*/ 3394 w 141467"/>
                  <a:gd name="connsiteY0" fmla="*/ 2185 h 117061"/>
                  <a:gd name="connsiteX1" fmla="*/ 64777 w 141467"/>
                  <a:gd name="connsiteY1" fmla="*/ 19118 h 117061"/>
                  <a:gd name="connsiteX2" fmla="*/ 115577 w 141467"/>
                  <a:gd name="connsiteY2" fmla="*/ 2185 h 117061"/>
                  <a:gd name="connsiteX3" fmla="*/ 140977 w 141467"/>
                  <a:gd name="connsiteY3" fmla="*/ 57218 h 117061"/>
                  <a:gd name="connsiteX4" fmla="*/ 94411 w 141467"/>
                  <a:gd name="connsiteY4" fmla="*/ 116485 h 117061"/>
                  <a:gd name="connsiteX5" fmla="*/ 58427 w 141467"/>
                  <a:gd name="connsiteY5" fmla="*/ 86852 h 117061"/>
                  <a:gd name="connsiteX6" fmla="*/ 13977 w 141467"/>
                  <a:gd name="connsiteY6" fmla="*/ 78385 h 117061"/>
                  <a:gd name="connsiteX7" fmla="*/ 3394 w 141467"/>
                  <a:gd name="connsiteY7" fmla="*/ 2185 h 1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467" h="117061">
                    <a:moveTo>
                      <a:pt x="3394" y="2185"/>
                    </a:moveTo>
                    <a:cubicBezTo>
                      <a:pt x="11860" y="-7693"/>
                      <a:pt x="46080" y="19118"/>
                      <a:pt x="64777" y="19118"/>
                    </a:cubicBezTo>
                    <a:cubicBezTo>
                      <a:pt x="83474" y="19118"/>
                      <a:pt x="102877" y="-4165"/>
                      <a:pt x="115577" y="2185"/>
                    </a:cubicBezTo>
                    <a:cubicBezTo>
                      <a:pt x="128277" y="8535"/>
                      <a:pt x="144505" y="38168"/>
                      <a:pt x="140977" y="57218"/>
                    </a:cubicBezTo>
                    <a:cubicBezTo>
                      <a:pt x="137449" y="76268"/>
                      <a:pt x="108169" y="111546"/>
                      <a:pt x="94411" y="116485"/>
                    </a:cubicBezTo>
                    <a:cubicBezTo>
                      <a:pt x="80653" y="121424"/>
                      <a:pt x="71833" y="93202"/>
                      <a:pt x="58427" y="86852"/>
                    </a:cubicBezTo>
                    <a:cubicBezTo>
                      <a:pt x="45021" y="80502"/>
                      <a:pt x="24207" y="88616"/>
                      <a:pt x="13977" y="78385"/>
                    </a:cubicBezTo>
                    <a:cubicBezTo>
                      <a:pt x="3747" y="68154"/>
                      <a:pt x="-5072" y="12063"/>
                      <a:pt x="3394" y="2185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자유형 150">
                <a:extLst>
                  <a:ext uri="{FF2B5EF4-FFF2-40B4-BE49-F238E27FC236}">
                    <a16:creationId xmlns:a16="http://schemas.microsoft.com/office/drawing/2014/main" id="{75B13861-1087-4D46-8C0F-FB6CD642CB12}"/>
                  </a:ext>
                </a:extLst>
              </p:cNvPr>
              <p:cNvSpPr/>
              <p:nvPr/>
            </p:nvSpPr>
            <p:spPr>
              <a:xfrm>
                <a:off x="2985686" y="5294519"/>
                <a:ext cx="105553" cy="70532"/>
              </a:xfrm>
              <a:custGeom>
                <a:avLst/>
                <a:gdLst>
                  <a:gd name="connsiteX0" fmla="*/ 363 w 105553"/>
                  <a:gd name="connsiteY0" fmla="*/ 11657 h 70532"/>
                  <a:gd name="connsiteX1" fmla="*/ 36347 w 105553"/>
                  <a:gd name="connsiteY1" fmla="*/ 66690 h 70532"/>
                  <a:gd name="connsiteX2" fmla="*/ 99847 w 105553"/>
                  <a:gd name="connsiteY2" fmla="*/ 62457 h 70532"/>
                  <a:gd name="connsiteX3" fmla="*/ 97730 w 105553"/>
                  <a:gd name="connsiteY3" fmla="*/ 34940 h 70532"/>
                  <a:gd name="connsiteX4" fmla="*/ 57513 w 105553"/>
                  <a:gd name="connsiteY4" fmla="*/ 1074 h 70532"/>
                  <a:gd name="connsiteX5" fmla="*/ 363 w 105553"/>
                  <a:gd name="connsiteY5" fmla="*/ 11657 h 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553" h="70532">
                    <a:moveTo>
                      <a:pt x="363" y="11657"/>
                    </a:moveTo>
                    <a:cubicBezTo>
                      <a:pt x="-3165" y="22593"/>
                      <a:pt x="19766" y="58223"/>
                      <a:pt x="36347" y="66690"/>
                    </a:cubicBezTo>
                    <a:cubicBezTo>
                      <a:pt x="52928" y="75157"/>
                      <a:pt x="89617" y="67749"/>
                      <a:pt x="99847" y="62457"/>
                    </a:cubicBezTo>
                    <a:cubicBezTo>
                      <a:pt x="110077" y="57165"/>
                      <a:pt x="104786" y="45170"/>
                      <a:pt x="97730" y="34940"/>
                    </a:cubicBezTo>
                    <a:cubicBezTo>
                      <a:pt x="90674" y="24710"/>
                      <a:pt x="71624" y="3896"/>
                      <a:pt x="57513" y="1074"/>
                    </a:cubicBezTo>
                    <a:cubicBezTo>
                      <a:pt x="43402" y="-1748"/>
                      <a:pt x="3891" y="721"/>
                      <a:pt x="363" y="11657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자유형 151">
                <a:extLst>
                  <a:ext uri="{FF2B5EF4-FFF2-40B4-BE49-F238E27FC236}">
                    <a16:creationId xmlns:a16="http://schemas.microsoft.com/office/drawing/2014/main" id="{EA90BEA9-ED90-416F-9F57-803C70A13461}"/>
                  </a:ext>
                </a:extLst>
              </p:cNvPr>
              <p:cNvSpPr/>
              <p:nvPr/>
            </p:nvSpPr>
            <p:spPr>
              <a:xfrm>
                <a:off x="3193088" y="4702009"/>
                <a:ext cx="99991" cy="111239"/>
              </a:xfrm>
              <a:custGeom>
                <a:avLst/>
                <a:gdLst>
                  <a:gd name="connsiteX0" fmla="*/ 27911 w 99991"/>
                  <a:gd name="connsiteY0" fmla="*/ 108867 h 111239"/>
                  <a:gd name="connsiteX1" fmla="*/ 395 w 99991"/>
                  <a:gd name="connsiteY1" fmla="*/ 5150 h 111239"/>
                  <a:gd name="connsiteX2" fmla="*/ 46961 w 99991"/>
                  <a:gd name="connsiteY2" fmla="*/ 15734 h 111239"/>
                  <a:gd name="connsiteX3" fmla="*/ 89295 w 99991"/>
                  <a:gd name="connsiteY3" fmla="*/ 15734 h 111239"/>
                  <a:gd name="connsiteX4" fmla="*/ 99878 w 99991"/>
                  <a:gd name="connsiteY4" fmla="*/ 53834 h 111239"/>
                  <a:gd name="connsiteX5" fmla="*/ 85061 w 99991"/>
                  <a:gd name="connsiteY5" fmla="*/ 77117 h 111239"/>
                  <a:gd name="connsiteX6" fmla="*/ 27911 w 99991"/>
                  <a:gd name="connsiteY6" fmla="*/ 108867 h 11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991" h="111239">
                    <a:moveTo>
                      <a:pt x="27911" y="108867"/>
                    </a:moveTo>
                    <a:cubicBezTo>
                      <a:pt x="13800" y="96873"/>
                      <a:pt x="-2780" y="20672"/>
                      <a:pt x="395" y="5150"/>
                    </a:cubicBezTo>
                    <a:cubicBezTo>
                      <a:pt x="3570" y="-10372"/>
                      <a:pt x="32144" y="13970"/>
                      <a:pt x="46961" y="15734"/>
                    </a:cubicBezTo>
                    <a:cubicBezTo>
                      <a:pt x="61778" y="17498"/>
                      <a:pt x="80476" y="9384"/>
                      <a:pt x="89295" y="15734"/>
                    </a:cubicBezTo>
                    <a:cubicBezTo>
                      <a:pt x="98114" y="22084"/>
                      <a:pt x="100584" y="43604"/>
                      <a:pt x="99878" y="53834"/>
                    </a:cubicBezTo>
                    <a:cubicBezTo>
                      <a:pt x="99172" y="64064"/>
                      <a:pt x="94586" y="70414"/>
                      <a:pt x="85061" y="77117"/>
                    </a:cubicBezTo>
                    <a:cubicBezTo>
                      <a:pt x="75536" y="83820"/>
                      <a:pt x="42022" y="120861"/>
                      <a:pt x="27911" y="108867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자유형 152">
                <a:extLst>
                  <a:ext uri="{FF2B5EF4-FFF2-40B4-BE49-F238E27FC236}">
                    <a16:creationId xmlns:a16="http://schemas.microsoft.com/office/drawing/2014/main" id="{E78F1D26-96F5-427A-8663-37DEB2068A7B}"/>
                  </a:ext>
                </a:extLst>
              </p:cNvPr>
              <p:cNvSpPr/>
              <p:nvPr/>
            </p:nvSpPr>
            <p:spPr>
              <a:xfrm>
                <a:off x="2968413" y="5168530"/>
                <a:ext cx="99952" cy="93337"/>
              </a:xfrm>
              <a:custGeom>
                <a:avLst/>
                <a:gdLst>
                  <a:gd name="connsiteX0" fmla="*/ 98070 w 99952"/>
                  <a:gd name="connsiteY0" fmla="*/ 93196 h 93337"/>
                  <a:gd name="connsiteX1" fmla="*/ 64203 w 99952"/>
                  <a:gd name="connsiteY1" fmla="*/ 40279 h 93337"/>
                  <a:gd name="connsiteX2" fmla="*/ 34570 w 99952"/>
                  <a:gd name="connsiteY2" fmla="*/ 63563 h 93337"/>
                  <a:gd name="connsiteX3" fmla="*/ 19753 w 99952"/>
                  <a:gd name="connsiteY3" fmla="*/ 27579 h 93337"/>
                  <a:gd name="connsiteX4" fmla="*/ 2820 w 99952"/>
                  <a:gd name="connsiteY4" fmla="*/ 63 h 93337"/>
                  <a:gd name="connsiteX5" fmla="*/ 83253 w 99952"/>
                  <a:gd name="connsiteY5" fmla="*/ 21229 h 93337"/>
                  <a:gd name="connsiteX6" fmla="*/ 98070 w 99952"/>
                  <a:gd name="connsiteY6" fmla="*/ 93196 h 9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952" h="93337">
                    <a:moveTo>
                      <a:pt x="98070" y="93196"/>
                    </a:moveTo>
                    <a:cubicBezTo>
                      <a:pt x="94895" y="96371"/>
                      <a:pt x="74786" y="45218"/>
                      <a:pt x="64203" y="40279"/>
                    </a:cubicBezTo>
                    <a:cubicBezTo>
                      <a:pt x="53620" y="35340"/>
                      <a:pt x="41978" y="65680"/>
                      <a:pt x="34570" y="63563"/>
                    </a:cubicBezTo>
                    <a:cubicBezTo>
                      <a:pt x="27162" y="61446"/>
                      <a:pt x="25045" y="38162"/>
                      <a:pt x="19753" y="27579"/>
                    </a:cubicBezTo>
                    <a:cubicBezTo>
                      <a:pt x="14461" y="16996"/>
                      <a:pt x="-7763" y="1121"/>
                      <a:pt x="2820" y="63"/>
                    </a:cubicBezTo>
                    <a:cubicBezTo>
                      <a:pt x="13403" y="-995"/>
                      <a:pt x="63850" y="11351"/>
                      <a:pt x="83253" y="21229"/>
                    </a:cubicBezTo>
                    <a:cubicBezTo>
                      <a:pt x="102656" y="31107"/>
                      <a:pt x="101245" y="90021"/>
                      <a:pt x="98070" y="9319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자유형 153">
                <a:extLst>
                  <a:ext uri="{FF2B5EF4-FFF2-40B4-BE49-F238E27FC236}">
                    <a16:creationId xmlns:a16="http://schemas.microsoft.com/office/drawing/2014/main" id="{75C29CDD-856C-458D-88C1-F8D294A211F7}"/>
                  </a:ext>
                </a:extLst>
              </p:cNvPr>
              <p:cNvSpPr/>
              <p:nvPr/>
            </p:nvSpPr>
            <p:spPr>
              <a:xfrm>
                <a:off x="2882299" y="4937728"/>
                <a:ext cx="148551" cy="118913"/>
              </a:xfrm>
              <a:custGeom>
                <a:avLst/>
                <a:gdLst>
                  <a:gd name="connsiteX0" fmla="*/ 65650 w 148551"/>
                  <a:gd name="connsiteY0" fmla="*/ 118681 h 118913"/>
                  <a:gd name="connsiteX1" fmla="*/ 34 w 148551"/>
                  <a:gd name="connsiteY1" fmla="*/ 82698 h 118913"/>
                  <a:gd name="connsiteX2" fmla="*/ 57184 w 148551"/>
                  <a:gd name="connsiteY2" fmla="*/ 36131 h 118913"/>
                  <a:gd name="connsiteX3" fmla="*/ 95284 w 148551"/>
                  <a:gd name="connsiteY3" fmla="*/ 57298 h 118913"/>
                  <a:gd name="connsiteX4" fmla="*/ 101634 w 148551"/>
                  <a:gd name="connsiteY4" fmla="*/ 148 h 118913"/>
                  <a:gd name="connsiteX5" fmla="*/ 148200 w 148551"/>
                  <a:gd name="connsiteY5" fmla="*/ 42481 h 118913"/>
                  <a:gd name="connsiteX6" fmla="*/ 120684 w 148551"/>
                  <a:gd name="connsiteY6" fmla="*/ 95398 h 118913"/>
                  <a:gd name="connsiteX7" fmla="*/ 65650 w 148551"/>
                  <a:gd name="connsiteY7" fmla="*/ 118681 h 11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551" h="118913">
                    <a:moveTo>
                      <a:pt x="65650" y="118681"/>
                    </a:moveTo>
                    <a:cubicBezTo>
                      <a:pt x="45542" y="116564"/>
                      <a:pt x="1445" y="96456"/>
                      <a:pt x="34" y="82698"/>
                    </a:cubicBezTo>
                    <a:cubicBezTo>
                      <a:pt x="-1377" y="68940"/>
                      <a:pt x="41309" y="40364"/>
                      <a:pt x="57184" y="36131"/>
                    </a:cubicBezTo>
                    <a:cubicBezTo>
                      <a:pt x="73059" y="31898"/>
                      <a:pt x="87876" y="63295"/>
                      <a:pt x="95284" y="57298"/>
                    </a:cubicBezTo>
                    <a:cubicBezTo>
                      <a:pt x="102692" y="51301"/>
                      <a:pt x="92815" y="2617"/>
                      <a:pt x="101634" y="148"/>
                    </a:cubicBezTo>
                    <a:cubicBezTo>
                      <a:pt x="110453" y="-2322"/>
                      <a:pt x="145025" y="26606"/>
                      <a:pt x="148200" y="42481"/>
                    </a:cubicBezTo>
                    <a:cubicBezTo>
                      <a:pt x="151375" y="58356"/>
                      <a:pt x="132326" y="82698"/>
                      <a:pt x="120684" y="95398"/>
                    </a:cubicBezTo>
                    <a:cubicBezTo>
                      <a:pt x="109042" y="108098"/>
                      <a:pt x="85758" y="120798"/>
                      <a:pt x="65650" y="11868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54">
                <a:extLst>
                  <a:ext uri="{FF2B5EF4-FFF2-40B4-BE49-F238E27FC236}">
                    <a16:creationId xmlns:a16="http://schemas.microsoft.com/office/drawing/2014/main" id="{6A232477-3B58-40B8-A21D-C0059E0F2D6E}"/>
                  </a:ext>
                </a:extLst>
              </p:cNvPr>
              <p:cNvSpPr/>
              <p:nvPr/>
            </p:nvSpPr>
            <p:spPr>
              <a:xfrm>
                <a:off x="2789742" y="5202282"/>
                <a:ext cx="145553" cy="83438"/>
              </a:xfrm>
              <a:custGeom>
                <a:avLst/>
                <a:gdLst>
                  <a:gd name="connsiteX0" fmla="*/ 1574 w 145553"/>
                  <a:gd name="connsiteY0" fmla="*/ 27694 h 83438"/>
                  <a:gd name="connsiteX1" fmla="*/ 26974 w 145553"/>
                  <a:gd name="connsiteY1" fmla="*/ 74261 h 83438"/>
                  <a:gd name="connsiteX2" fmla="*/ 62957 w 145553"/>
                  <a:gd name="connsiteY2" fmla="*/ 82727 h 83438"/>
                  <a:gd name="connsiteX3" fmla="*/ 84124 w 145553"/>
                  <a:gd name="connsiteY3" fmla="*/ 63677 h 83438"/>
                  <a:gd name="connsiteX4" fmla="*/ 145507 w 145553"/>
                  <a:gd name="connsiteY4" fmla="*/ 48861 h 83438"/>
                  <a:gd name="connsiteX5" fmla="*/ 73541 w 145553"/>
                  <a:gd name="connsiteY5" fmla="*/ 177 h 83438"/>
                  <a:gd name="connsiteX6" fmla="*/ 1574 w 145553"/>
                  <a:gd name="connsiteY6" fmla="*/ 27694 h 8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553" h="83438">
                    <a:moveTo>
                      <a:pt x="1574" y="27694"/>
                    </a:moveTo>
                    <a:cubicBezTo>
                      <a:pt x="-6187" y="40041"/>
                      <a:pt x="16744" y="65089"/>
                      <a:pt x="26974" y="74261"/>
                    </a:cubicBezTo>
                    <a:cubicBezTo>
                      <a:pt x="37204" y="83433"/>
                      <a:pt x="53432" y="84491"/>
                      <a:pt x="62957" y="82727"/>
                    </a:cubicBezTo>
                    <a:cubicBezTo>
                      <a:pt x="72482" y="80963"/>
                      <a:pt x="70366" y="69321"/>
                      <a:pt x="84124" y="63677"/>
                    </a:cubicBezTo>
                    <a:cubicBezTo>
                      <a:pt x="97882" y="58033"/>
                      <a:pt x="147271" y="59444"/>
                      <a:pt x="145507" y="48861"/>
                    </a:cubicBezTo>
                    <a:cubicBezTo>
                      <a:pt x="143743" y="38278"/>
                      <a:pt x="96824" y="2294"/>
                      <a:pt x="73541" y="177"/>
                    </a:cubicBezTo>
                    <a:cubicBezTo>
                      <a:pt x="50258" y="-1940"/>
                      <a:pt x="9335" y="15347"/>
                      <a:pt x="1574" y="27694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자유형 155">
                <a:extLst>
                  <a:ext uri="{FF2B5EF4-FFF2-40B4-BE49-F238E27FC236}">
                    <a16:creationId xmlns:a16="http://schemas.microsoft.com/office/drawing/2014/main" id="{E7F0091F-3410-4CF5-8DBA-F3E4730E194B}"/>
                  </a:ext>
                </a:extLst>
              </p:cNvPr>
              <p:cNvSpPr/>
              <p:nvPr/>
            </p:nvSpPr>
            <p:spPr>
              <a:xfrm>
                <a:off x="2920137" y="5337849"/>
                <a:ext cx="74473" cy="136586"/>
              </a:xfrm>
              <a:custGeom>
                <a:avLst/>
                <a:gdLst>
                  <a:gd name="connsiteX0" fmla="*/ 36279 w 74473"/>
                  <a:gd name="connsiteY0" fmla="*/ 77 h 136586"/>
                  <a:gd name="connsiteX1" fmla="*/ 74379 w 74473"/>
                  <a:gd name="connsiteY1" fmla="*/ 48760 h 136586"/>
                  <a:gd name="connsiteX2" fmla="*/ 23579 w 74473"/>
                  <a:gd name="connsiteY2" fmla="*/ 131310 h 136586"/>
                  <a:gd name="connsiteX3" fmla="*/ 296 w 74473"/>
                  <a:gd name="connsiteY3" fmla="*/ 120727 h 136586"/>
                  <a:gd name="connsiteX4" fmla="*/ 38396 w 74473"/>
                  <a:gd name="connsiteY4" fmla="*/ 59344 h 136586"/>
                  <a:gd name="connsiteX5" fmla="*/ 36279 w 74473"/>
                  <a:gd name="connsiteY5" fmla="*/ 77 h 13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473" h="136586">
                    <a:moveTo>
                      <a:pt x="36279" y="77"/>
                    </a:moveTo>
                    <a:cubicBezTo>
                      <a:pt x="42276" y="-1687"/>
                      <a:pt x="76496" y="26888"/>
                      <a:pt x="74379" y="48760"/>
                    </a:cubicBezTo>
                    <a:cubicBezTo>
                      <a:pt x="72262" y="70632"/>
                      <a:pt x="35926" y="119316"/>
                      <a:pt x="23579" y="131310"/>
                    </a:cubicBezTo>
                    <a:cubicBezTo>
                      <a:pt x="11232" y="143305"/>
                      <a:pt x="-2173" y="132721"/>
                      <a:pt x="296" y="120727"/>
                    </a:cubicBezTo>
                    <a:cubicBezTo>
                      <a:pt x="2765" y="108733"/>
                      <a:pt x="35927" y="75219"/>
                      <a:pt x="38396" y="59344"/>
                    </a:cubicBezTo>
                    <a:cubicBezTo>
                      <a:pt x="40865" y="43469"/>
                      <a:pt x="30282" y="1841"/>
                      <a:pt x="36279" y="77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자유형 156">
                <a:extLst>
                  <a:ext uri="{FF2B5EF4-FFF2-40B4-BE49-F238E27FC236}">
                    <a16:creationId xmlns:a16="http://schemas.microsoft.com/office/drawing/2014/main" id="{F0C71B94-A056-42A9-B5C7-D1D42590F55D}"/>
                  </a:ext>
                </a:extLst>
              </p:cNvPr>
              <p:cNvSpPr/>
              <p:nvPr/>
            </p:nvSpPr>
            <p:spPr>
              <a:xfrm>
                <a:off x="3644333" y="5643486"/>
                <a:ext cx="93153" cy="105073"/>
              </a:xfrm>
              <a:custGeom>
                <a:avLst/>
                <a:gdLst>
                  <a:gd name="connsiteX0" fmla="*/ 10583 w 93153"/>
                  <a:gd name="connsiteY0" fmla="*/ 105073 h 105073"/>
                  <a:gd name="connsiteX1" fmla="*/ 59266 w 93153"/>
                  <a:gd name="connsiteY1" fmla="*/ 54273 h 105073"/>
                  <a:gd name="connsiteX2" fmla="*/ 93133 w 93153"/>
                  <a:gd name="connsiteY2" fmla="*/ 47923 h 105073"/>
                  <a:gd name="connsiteX3" fmla="*/ 63500 w 93153"/>
                  <a:gd name="connsiteY3" fmla="*/ 1357 h 105073"/>
                  <a:gd name="connsiteX4" fmla="*/ 14816 w 93153"/>
                  <a:gd name="connsiteY4" fmla="*/ 16173 h 105073"/>
                  <a:gd name="connsiteX5" fmla="*/ 0 w 93153"/>
                  <a:gd name="connsiteY5" fmla="*/ 54273 h 105073"/>
                  <a:gd name="connsiteX6" fmla="*/ 10583 w 93153"/>
                  <a:gd name="connsiteY6" fmla="*/ 105073 h 105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153" h="105073">
                    <a:moveTo>
                      <a:pt x="10583" y="105073"/>
                    </a:moveTo>
                    <a:cubicBezTo>
                      <a:pt x="20461" y="105073"/>
                      <a:pt x="45508" y="63798"/>
                      <a:pt x="59266" y="54273"/>
                    </a:cubicBezTo>
                    <a:cubicBezTo>
                      <a:pt x="73024" y="44748"/>
                      <a:pt x="92427" y="56742"/>
                      <a:pt x="93133" y="47923"/>
                    </a:cubicBezTo>
                    <a:cubicBezTo>
                      <a:pt x="93839" y="39104"/>
                      <a:pt x="76553" y="6649"/>
                      <a:pt x="63500" y="1357"/>
                    </a:cubicBezTo>
                    <a:cubicBezTo>
                      <a:pt x="50447" y="-3935"/>
                      <a:pt x="25399" y="7354"/>
                      <a:pt x="14816" y="16173"/>
                    </a:cubicBezTo>
                    <a:cubicBezTo>
                      <a:pt x="4233" y="24992"/>
                      <a:pt x="0" y="39809"/>
                      <a:pt x="0" y="54273"/>
                    </a:cubicBezTo>
                    <a:cubicBezTo>
                      <a:pt x="0" y="68737"/>
                      <a:pt x="705" y="105073"/>
                      <a:pt x="10583" y="105073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자유형 157">
                <a:extLst>
                  <a:ext uri="{FF2B5EF4-FFF2-40B4-BE49-F238E27FC236}">
                    <a16:creationId xmlns:a16="http://schemas.microsoft.com/office/drawing/2014/main" id="{B90FD9DC-008A-4720-96F6-3ABD745453CF}"/>
                  </a:ext>
                </a:extLst>
              </p:cNvPr>
              <p:cNvSpPr/>
              <p:nvPr/>
            </p:nvSpPr>
            <p:spPr>
              <a:xfrm>
                <a:off x="3756514" y="5703026"/>
                <a:ext cx="76206" cy="51909"/>
              </a:xfrm>
              <a:custGeom>
                <a:avLst/>
                <a:gdLst>
                  <a:gd name="connsiteX0" fmla="*/ 2 w 76206"/>
                  <a:gd name="connsiteY0" fmla="*/ 26483 h 51909"/>
                  <a:gd name="connsiteX1" fmla="*/ 44452 w 76206"/>
                  <a:gd name="connsiteY1" fmla="*/ 51883 h 51909"/>
                  <a:gd name="connsiteX2" fmla="*/ 76202 w 76206"/>
                  <a:gd name="connsiteY2" fmla="*/ 30717 h 51909"/>
                  <a:gd name="connsiteX3" fmla="*/ 46569 w 76206"/>
                  <a:gd name="connsiteY3" fmla="*/ 1083 h 51909"/>
                  <a:gd name="connsiteX4" fmla="*/ 2 w 76206"/>
                  <a:gd name="connsiteY4" fmla="*/ 26483 h 51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6" h="51909">
                    <a:moveTo>
                      <a:pt x="2" y="26483"/>
                    </a:moveTo>
                    <a:cubicBezTo>
                      <a:pt x="-351" y="34950"/>
                      <a:pt x="31752" y="51177"/>
                      <a:pt x="44452" y="51883"/>
                    </a:cubicBezTo>
                    <a:cubicBezTo>
                      <a:pt x="57152" y="52589"/>
                      <a:pt x="75849" y="39184"/>
                      <a:pt x="76202" y="30717"/>
                    </a:cubicBezTo>
                    <a:cubicBezTo>
                      <a:pt x="76555" y="22250"/>
                      <a:pt x="57152" y="7433"/>
                      <a:pt x="46569" y="1083"/>
                    </a:cubicBezTo>
                    <a:cubicBezTo>
                      <a:pt x="35986" y="-5267"/>
                      <a:pt x="355" y="18016"/>
                      <a:pt x="2" y="26483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자유형 158">
                <a:extLst>
                  <a:ext uri="{FF2B5EF4-FFF2-40B4-BE49-F238E27FC236}">
                    <a16:creationId xmlns:a16="http://schemas.microsoft.com/office/drawing/2014/main" id="{5012E9D9-FA7F-4B0A-8DA0-90FF7B517F81}"/>
                  </a:ext>
                </a:extLst>
              </p:cNvPr>
              <p:cNvSpPr/>
              <p:nvPr/>
            </p:nvSpPr>
            <p:spPr>
              <a:xfrm>
                <a:off x="3684090" y="5763629"/>
                <a:ext cx="80267" cy="54812"/>
              </a:xfrm>
              <a:custGeom>
                <a:avLst/>
                <a:gdLst>
                  <a:gd name="connsiteX0" fmla="*/ 459 w 80267"/>
                  <a:gd name="connsiteY0" fmla="*/ 23030 h 54812"/>
                  <a:gd name="connsiteX1" fmla="*/ 40676 w 80267"/>
                  <a:gd name="connsiteY1" fmla="*/ 54780 h 54812"/>
                  <a:gd name="connsiteX2" fmla="*/ 53376 w 80267"/>
                  <a:gd name="connsiteY2" fmla="*/ 29380 h 54812"/>
                  <a:gd name="connsiteX3" fmla="*/ 78776 w 80267"/>
                  <a:gd name="connsiteY3" fmla="*/ 46314 h 54812"/>
                  <a:gd name="connsiteX4" fmla="*/ 70309 w 80267"/>
                  <a:gd name="connsiteY4" fmla="*/ 1864 h 54812"/>
                  <a:gd name="connsiteX5" fmla="*/ 459 w 80267"/>
                  <a:gd name="connsiteY5" fmla="*/ 23030 h 5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267" h="54812">
                    <a:moveTo>
                      <a:pt x="459" y="23030"/>
                    </a:moveTo>
                    <a:cubicBezTo>
                      <a:pt x="-4480" y="31849"/>
                      <a:pt x="31857" y="53722"/>
                      <a:pt x="40676" y="54780"/>
                    </a:cubicBezTo>
                    <a:cubicBezTo>
                      <a:pt x="49496" y="55838"/>
                      <a:pt x="47026" y="30791"/>
                      <a:pt x="53376" y="29380"/>
                    </a:cubicBezTo>
                    <a:cubicBezTo>
                      <a:pt x="59726" y="27969"/>
                      <a:pt x="75954" y="50900"/>
                      <a:pt x="78776" y="46314"/>
                    </a:cubicBezTo>
                    <a:cubicBezTo>
                      <a:pt x="81598" y="41728"/>
                      <a:pt x="81245" y="9978"/>
                      <a:pt x="70309" y="1864"/>
                    </a:cubicBezTo>
                    <a:cubicBezTo>
                      <a:pt x="59373" y="-6250"/>
                      <a:pt x="5398" y="14211"/>
                      <a:pt x="459" y="2303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자유형 159">
                <a:extLst>
                  <a:ext uri="{FF2B5EF4-FFF2-40B4-BE49-F238E27FC236}">
                    <a16:creationId xmlns:a16="http://schemas.microsoft.com/office/drawing/2014/main" id="{E7C5048C-9363-4694-89CE-765AB9ACA3C1}"/>
                  </a:ext>
                </a:extLst>
              </p:cNvPr>
              <p:cNvSpPr/>
              <p:nvPr/>
            </p:nvSpPr>
            <p:spPr>
              <a:xfrm>
                <a:off x="3093472" y="4738071"/>
                <a:ext cx="112742" cy="129298"/>
              </a:xfrm>
              <a:custGeom>
                <a:avLst/>
                <a:gdLst>
                  <a:gd name="connsiteX0" fmla="*/ 527 w 112742"/>
                  <a:gd name="connsiteY0" fmla="*/ 15655 h 129298"/>
                  <a:gd name="connsiteX1" fmla="*/ 38627 w 112742"/>
                  <a:gd name="connsiteY1" fmla="*/ 62222 h 129298"/>
                  <a:gd name="connsiteX2" fmla="*/ 72494 w 112742"/>
                  <a:gd name="connsiteY2" fmla="*/ 79155 h 129298"/>
                  <a:gd name="connsiteX3" fmla="*/ 80961 w 112742"/>
                  <a:gd name="connsiteY3" fmla="*/ 123605 h 129298"/>
                  <a:gd name="connsiteX4" fmla="*/ 112711 w 112742"/>
                  <a:gd name="connsiteY4" fmla="*/ 119372 h 129298"/>
                  <a:gd name="connsiteX5" fmla="*/ 74611 w 112742"/>
                  <a:gd name="connsiteY5" fmla="*/ 38938 h 129298"/>
                  <a:gd name="connsiteX6" fmla="*/ 68261 w 112742"/>
                  <a:gd name="connsiteY6" fmla="*/ 838 h 129298"/>
                  <a:gd name="connsiteX7" fmla="*/ 527 w 112742"/>
                  <a:gd name="connsiteY7" fmla="*/ 15655 h 1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742" h="129298">
                    <a:moveTo>
                      <a:pt x="527" y="15655"/>
                    </a:moveTo>
                    <a:cubicBezTo>
                      <a:pt x="-4412" y="25886"/>
                      <a:pt x="26633" y="51639"/>
                      <a:pt x="38627" y="62222"/>
                    </a:cubicBezTo>
                    <a:cubicBezTo>
                      <a:pt x="50621" y="72805"/>
                      <a:pt x="65438" y="68925"/>
                      <a:pt x="72494" y="79155"/>
                    </a:cubicBezTo>
                    <a:cubicBezTo>
                      <a:pt x="79550" y="89385"/>
                      <a:pt x="74258" y="116902"/>
                      <a:pt x="80961" y="123605"/>
                    </a:cubicBezTo>
                    <a:cubicBezTo>
                      <a:pt x="87664" y="130308"/>
                      <a:pt x="113769" y="133483"/>
                      <a:pt x="112711" y="119372"/>
                    </a:cubicBezTo>
                    <a:cubicBezTo>
                      <a:pt x="111653" y="105261"/>
                      <a:pt x="82019" y="58694"/>
                      <a:pt x="74611" y="38938"/>
                    </a:cubicBezTo>
                    <a:cubicBezTo>
                      <a:pt x="67203" y="19182"/>
                      <a:pt x="78844" y="4366"/>
                      <a:pt x="68261" y="838"/>
                    </a:cubicBezTo>
                    <a:cubicBezTo>
                      <a:pt x="57678" y="-2690"/>
                      <a:pt x="5466" y="5424"/>
                      <a:pt x="527" y="15655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자유형 160">
                <a:extLst>
                  <a:ext uri="{FF2B5EF4-FFF2-40B4-BE49-F238E27FC236}">
                    <a16:creationId xmlns:a16="http://schemas.microsoft.com/office/drawing/2014/main" id="{4371472B-95CA-43C7-895F-9DD32FD7A900}"/>
                  </a:ext>
                </a:extLst>
              </p:cNvPr>
              <p:cNvSpPr/>
              <p:nvPr/>
            </p:nvSpPr>
            <p:spPr>
              <a:xfrm>
                <a:off x="3153178" y="4996954"/>
                <a:ext cx="133493" cy="131424"/>
              </a:xfrm>
              <a:custGeom>
                <a:avLst/>
                <a:gdLst>
                  <a:gd name="connsiteX0" fmla="*/ 88 w 133493"/>
                  <a:gd name="connsiteY0" fmla="*/ 74272 h 131424"/>
                  <a:gd name="connsiteX1" fmla="*/ 61471 w 133493"/>
                  <a:gd name="connsiteY1" fmla="*/ 46755 h 131424"/>
                  <a:gd name="connsiteX2" fmla="*/ 82638 w 133493"/>
                  <a:gd name="connsiteY2" fmla="*/ 189 h 131424"/>
                  <a:gd name="connsiteX3" fmla="*/ 118621 w 133493"/>
                  <a:gd name="connsiteY3" fmla="*/ 31939 h 131424"/>
                  <a:gd name="connsiteX4" fmla="*/ 91105 w 133493"/>
                  <a:gd name="connsiteY4" fmla="*/ 72155 h 131424"/>
                  <a:gd name="connsiteX5" fmla="*/ 133438 w 133493"/>
                  <a:gd name="connsiteY5" fmla="*/ 89089 h 131424"/>
                  <a:gd name="connsiteX6" fmla="*/ 99571 w 133493"/>
                  <a:gd name="connsiteY6" fmla="*/ 131422 h 131424"/>
                  <a:gd name="connsiteX7" fmla="*/ 76288 w 133493"/>
                  <a:gd name="connsiteY7" fmla="*/ 86972 h 131424"/>
                  <a:gd name="connsiteX8" fmla="*/ 88 w 133493"/>
                  <a:gd name="connsiteY8" fmla="*/ 74272 h 13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493" h="131424">
                    <a:moveTo>
                      <a:pt x="88" y="74272"/>
                    </a:moveTo>
                    <a:cubicBezTo>
                      <a:pt x="-2381" y="67569"/>
                      <a:pt x="47713" y="59102"/>
                      <a:pt x="61471" y="46755"/>
                    </a:cubicBezTo>
                    <a:cubicBezTo>
                      <a:pt x="75229" y="34408"/>
                      <a:pt x="73113" y="2658"/>
                      <a:pt x="82638" y="189"/>
                    </a:cubicBezTo>
                    <a:cubicBezTo>
                      <a:pt x="92163" y="-2280"/>
                      <a:pt x="117210" y="19945"/>
                      <a:pt x="118621" y="31939"/>
                    </a:cubicBezTo>
                    <a:cubicBezTo>
                      <a:pt x="120032" y="43933"/>
                      <a:pt x="88636" y="62630"/>
                      <a:pt x="91105" y="72155"/>
                    </a:cubicBezTo>
                    <a:cubicBezTo>
                      <a:pt x="93574" y="81680"/>
                      <a:pt x="132027" y="79211"/>
                      <a:pt x="133438" y="89089"/>
                    </a:cubicBezTo>
                    <a:cubicBezTo>
                      <a:pt x="134849" y="98967"/>
                      <a:pt x="109096" y="131775"/>
                      <a:pt x="99571" y="131422"/>
                    </a:cubicBezTo>
                    <a:cubicBezTo>
                      <a:pt x="90046" y="131069"/>
                      <a:pt x="89341" y="93675"/>
                      <a:pt x="76288" y="86972"/>
                    </a:cubicBezTo>
                    <a:cubicBezTo>
                      <a:pt x="63235" y="80269"/>
                      <a:pt x="2557" y="80975"/>
                      <a:pt x="88" y="74272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D74FF2F-DB84-49DD-AA22-F4776D032F1D}"/>
                </a:ext>
              </a:extLst>
            </p:cNvPr>
            <p:cNvGrpSpPr/>
            <p:nvPr/>
          </p:nvGrpSpPr>
          <p:grpSpPr>
            <a:xfrm>
              <a:off x="4567058" y="3866779"/>
              <a:ext cx="1719032" cy="1628051"/>
              <a:chOff x="4567058" y="3866779"/>
              <a:chExt cx="1719032" cy="162805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25" name="자유형 143">
                <a:extLst>
                  <a:ext uri="{FF2B5EF4-FFF2-40B4-BE49-F238E27FC236}">
                    <a16:creationId xmlns:a16="http://schemas.microsoft.com/office/drawing/2014/main" id="{E56B78F1-E6B4-48E9-BD78-793B209A0974}"/>
                  </a:ext>
                </a:extLst>
              </p:cNvPr>
              <p:cNvSpPr/>
              <p:nvPr/>
            </p:nvSpPr>
            <p:spPr>
              <a:xfrm>
                <a:off x="4567058" y="3866779"/>
                <a:ext cx="1719032" cy="1526185"/>
              </a:xfrm>
              <a:custGeom>
                <a:avLst/>
                <a:gdLst>
                  <a:gd name="connsiteX0" fmla="*/ 393841 w 1719032"/>
                  <a:gd name="connsiteY0" fmla="*/ 64 h 1526185"/>
                  <a:gd name="connsiteX1" fmla="*/ 429825 w 1719032"/>
                  <a:gd name="connsiteY1" fmla="*/ 65680 h 1526185"/>
                  <a:gd name="connsiteX2" fmla="*/ 491208 w 1719032"/>
                  <a:gd name="connsiteY2" fmla="*/ 101664 h 1526185"/>
                  <a:gd name="connsiteX3" fmla="*/ 531425 w 1719032"/>
                  <a:gd name="connsiteY3" fmla="*/ 133414 h 1526185"/>
                  <a:gd name="connsiteX4" fmla="*/ 628791 w 1719032"/>
                  <a:gd name="connsiteY4" fmla="*/ 150347 h 1526185"/>
                  <a:gd name="connsiteX5" fmla="*/ 692291 w 1719032"/>
                  <a:gd name="connsiteY5" fmla="*/ 262530 h 1526185"/>
                  <a:gd name="connsiteX6" fmla="*/ 683825 w 1719032"/>
                  <a:gd name="connsiteY6" fmla="*/ 315447 h 1526185"/>
                  <a:gd name="connsiteX7" fmla="*/ 649958 w 1719032"/>
                  <a:gd name="connsiteY7" fmla="*/ 362014 h 1526185"/>
                  <a:gd name="connsiteX8" fmla="*/ 743091 w 1719032"/>
                  <a:gd name="connsiteY8" fmla="*/ 385297 h 1526185"/>
                  <a:gd name="connsiteX9" fmla="*/ 798125 w 1719032"/>
                  <a:gd name="connsiteY9" fmla="*/ 372597 h 1526185"/>
                  <a:gd name="connsiteX10" fmla="*/ 870091 w 1719032"/>
                  <a:gd name="connsiteY10" fmla="*/ 425514 h 1526185"/>
                  <a:gd name="connsiteX11" fmla="*/ 958991 w 1719032"/>
                  <a:gd name="connsiteY11" fmla="*/ 412814 h 1526185"/>
                  <a:gd name="connsiteX12" fmla="*/ 1043658 w 1719032"/>
                  <a:gd name="connsiteY12" fmla="*/ 355664 h 1526185"/>
                  <a:gd name="connsiteX13" fmla="*/ 1054241 w 1719032"/>
                  <a:gd name="connsiteY13" fmla="*/ 467847 h 1526185"/>
                  <a:gd name="connsiteX14" fmla="*/ 1166425 w 1719032"/>
                  <a:gd name="connsiteY14" fmla="*/ 478430 h 1526185"/>
                  <a:gd name="connsiteX15" fmla="*/ 1337875 w 1719032"/>
                  <a:gd name="connsiteY15" fmla="*/ 497480 h 1526185"/>
                  <a:gd name="connsiteX16" fmla="*/ 1369625 w 1719032"/>
                  <a:gd name="connsiteY16" fmla="*/ 461497 h 1526185"/>
                  <a:gd name="connsiteX17" fmla="*/ 1441591 w 1719032"/>
                  <a:gd name="connsiteY17" fmla="*/ 436097 h 1526185"/>
                  <a:gd name="connsiteX18" fmla="*/ 1500858 w 1719032"/>
                  <a:gd name="connsiteY18" fmla="*/ 469964 h 1526185"/>
                  <a:gd name="connsiteX19" fmla="*/ 1528375 w 1719032"/>
                  <a:gd name="connsiteY19" fmla="*/ 459380 h 1526185"/>
                  <a:gd name="connsiteX20" fmla="*/ 1522025 w 1719032"/>
                  <a:gd name="connsiteY20" fmla="*/ 529230 h 1526185"/>
                  <a:gd name="connsiteX21" fmla="*/ 1486041 w 1719032"/>
                  <a:gd name="connsiteY21" fmla="*/ 563097 h 1526185"/>
                  <a:gd name="connsiteX22" fmla="*/ 1596108 w 1719032"/>
                  <a:gd name="connsiteY22" fmla="*/ 643530 h 1526185"/>
                  <a:gd name="connsiteX23" fmla="*/ 1718875 w 1719032"/>
                  <a:gd name="connsiteY23" fmla="*/ 751480 h 1526185"/>
                  <a:gd name="connsiteX24" fmla="*/ 1621508 w 1719032"/>
                  <a:gd name="connsiteY24" fmla="*/ 817097 h 1526185"/>
                  <a:gd name="connsiteX25" fmla="*/ 1602458 w 1719032"/>
                  <a:gd name="connsiteY25" fmla="*/ 870014 h 1526185"/>
                  <a:gd name="connsiteX26" fmla="*/ 1536841 w 1719032"/>
                  <a:gd name="connsiteY26" fmla="*/ 899647 h 1526185"/>
                  <a:gd name="connsiteX27" fmla="*/ 1494508 w 1719032"/>
                  <a:gd name="connsiteY27" fmla="*/ 931397 h 1526185"/>
                  <a:gd name="connsiteX28" fmla="*/ 1437358 w 1719032"/>
                  <a:gd name="connsiteY28" fmla="*/ 988547 h 1526185"/>
                  <a:gd name="connsiteX29" fmla="*/ 1348458 w 1719032"/>
                  <a:gd name="connsiteY29" fmla="*/ 990664 h 1526185"/>
                  <a:gd name="connsiteX30" fmla="*/ 1333641 w 1719032"/>
                  <a:gd name="connsiteY30" fmla="*/ 1049930 h 1526185"/>
                  <a:gd name="connsiteX31" fmla="*/ 1251091 w 1719032"/>
                  <a:gd name="connsiteY31" fmla="*/ 1047814 h 1526185"/>
                  <a:gd name="connsiteX32" fmla="*/ 1299775 w 1719032"/>
                  <a:gd name="connsiteY32" fmla="*/ 1134597 h 1526185"/>
                  <a:gd name="connsiteX33" fmla="*/ 1242625 w 1719032"/>
                  <a:gd name="connsiteY33" fmla="*/ 1111314 h 1526185"/>
                  <a:gd name="connsiteX34" fmla="*/ 1187591 w 1719032"/>
                  <a:gd name="connsiteY34" fmla="*/ 1126130 h 1526185"/>
                  <a:gd name="connsiteX35" fmla="*/ 1153725 w 1719032"/>
                  <a:gd name="connsiteY35" fmla="*/ 1043580 h 1526185"/>
                  <a:gd name="connsiteX36" fmla="*/ 1066941 w 1719032"/>
                  <a:gd name="connsiteY36" fmla="*/ 997014 h 1526185"/>
                  <a:gd name="connsiteX37" fmla="*/ 1050008 w 1719032"/>
                  <a:gd name="connsiteY37" fmla="*/ 944097 h 1526185"/>
                  <a:gd name="connsiteX38" fmla="*/ 1016141 w 1719032"/>
                  <a:gd name="connsiteY38" fmla="*/ 1011830 h 1526185"/>
                  <a:gd name="connsiteX39" fmla="*/ 1056358 w 1719032"/>
                  <a:gd name="connsiteY39" fmla="*/ 1090147 h 1526185"/>
                  <a:gd name="connsiteX40" fmla="*/ 1069058 w 1719032"/>
                  <a:gd name="connsiteY40" fmla="*/ 1155764 h 1526185"/>
                  <a:gd name="connsiteX41" fmla="*/ 916658 w 1719032"/>
                  <a:gd name="connsiteY41" fmla="*/ 1085914 h 1526185"/>
                  <a:gd name="connsiteX42" fmla="*/ 920891 w 1719032"/>
                  <a:gd name="connsiteY42" fmla="*/ 1124014 h 1526185"/>
                  <a:gd name="connsiteX43" fmla="*/ 768491 w 1719032"/>
                  <a:gd name="connsiteY43" fmla="*/ 1166347 h 1526185"/>
                  <a:gd name="connsiteX44" fmla="*/ 806591 w 1719032"/>
                  <a:gd name="connsiteY44" fmla="*/ 1200214 h 1526185"/>
                  <a:gd name="connsiteX45" fmla="*/ 925125 w 1719032"/>
                  <a:gd name="connsiteY45" fmla="*/ 1168464 h 1526185"/>
                  <a:gd name="connsiteX46" fmla="*/ 942058 w 1719032"/>
                  <a:gd name="connsiteY46" fmla="*/ 1221380 h 1526185"/>
                  <a:gd name="connsiteX47" fmla="*/ 872208 w 1719032"/>
                  <a:gd name="connsiteY47" fmla="*/ 1242547 h 1526185"/>
                  <a:gd name="connsiteX48" fmla="*/ 844691 w 1719032"/>
                  <a:gd name="connsiteY48" fmla="*/ 1344147 h 1526185"/>
                  <a:gd name="connsiteX49" fmla="*/ 884908 w 1719032"/>
                  <a:gd name="connsiteY49" fmla="*/ 1363197 h 1526185"/>
                  <a:gd name="connsiteX50" fmla="*/ 834108 w 1719032"/>
                  <a:gd name="connsiteY50" fmla="*/ 1437280 h 1526185"/>
                  <a:gd name="connsiteX51" fmla="*/ 836225 w 1719032"/>
                  <a:gd name="connsiteY51" fmla="*/ 1526180 h 1526185"/>
                  <a:gd name="connsiteX52" fmla="*/ 766375 w 1719032"/>
                  <a:gd name="connsiteY52" fmla="*/ 1433047 h 1526185"/>
                  <a:gd name="connsiteX53" fmla="*/ 815058 w 1719032"/>
                  <a:gd name="connsiteY53" fmla="*/ 1399180 h 1526185"/>
                  <a:gd name="connsiteX54" fmla="*/ 755791 w 1719032"/>
                  <a:gd name="connsiteY54" fmla="*/ 1367430 h 1526185"/>
                  <a:gd name="connsiteX55" fmla="*/ 755791 w 1719032"/>
                  <a:gd name="connsiteY55" fmla="*/ 1322980 h 1526185"/>
                  <a:gd name="connsiteX56" fmla="*/ 757908 w 1719032"/>
                  <a:gd name="connsiteY56" fmla="*/ 1257364 h 1526185"/>
                  <a:gd name="connsiteX57" fmla="*/ 683825 w 1719032"/>
                  <a:gd name="connsiteY57" fmla="*/ 1303930 h 1526185"/>
                  <a:gd name="connsiteX58" fmla="*/ 630908 w 1719032"/>
                  <a:gd name="connsiteY58" fmla="*/ 1259480 h 1526185"/>
                  <a:gd name="connsiteX59" fmla="*/ 546241 w 1719032"/>
                  <a:gd name="connsiteY59" fmla="*/ 1337797 h 1526185"/>
                  <a:gd name="connsiteX60" fmla="*/ 453108 w 1719032"/>
                  <a:gd name="connsiteY60" fmla="*/ 1257364 h 1526185"/>
                  <a:gd name="connsiteX61" fmla="*/ 467925 w 1719032"/>
                  <a:gd name="connsiteY61" fmla="*/ 1164230 h 1526185"/>
                  <a:gd name="connsiteX62" fmla="*/ 387491 w 1719032"/>
                  <a:gd name="connsiteY62" fmla="*/ 1096497 h 1526185"/>
                  <a:gd name="connsiteX63" fmla="*/ 391725 w 1719032"/>
                  <a:gd name="connsiteY63" fmla="*/ 1138830 h 1526185"/>
                  <a:gd name="connsiteX64" fmla="*/ 417125 w 1719032"/>
                  <a:gd name="connsiteY64" fmla="*/ 1198097 h 1526185"/>
                  <a:gd name="connsiteX65" fmla="*/ 336691 w 1719032"/>
                  <a:gd name="connsiteY65" fmla="*/ 1149414 h 1526185"/>
                  <a:gd name="connsiteX66" fmla="*/ 266841 w 1719032"/>
                  <a:gd name="connsiteY66" fmla="*/ 1225614 h 1526185"/>
                  <a:gd name="connsiteX67" fmla="*/ 173708 w 1719032"/>
                  <a:gd name="connsiteY67" fmla="*/ 1195980 h 1526185"/>
                  <a:gd name="connsiteX68" fmla="*/ 190641 w 1719032"/>
                  <a:gd name="connsiteY68" fmla="*/ 1138830 h 1526185"/>
                  <a:gd name="connsiteX69" fmla="*/ 152541 w 1719032"/>
                  <a:gd name="connsiteY69" fmla="*/ 1064747 h 1526185"/>
                  <a:gd name="connsiteX70" fmla="*/ 108091 w 1719032"/>
                  <a:gd name="connsiteY70" fmla="*/ 1001247 h 1526185"/>
                  <a:gd name="connsiteX71" fmla="*/ 38241 w 1719032"/>
                  <a:gd name="connsiteY71" fmla="*/ 914464 h 1526185"/>
                  <a:gd name="connsiteX72" fmla="*/ 34008 w 1719032"/>
                  <a:gd name="connsiteY72" fmla="*/ 821330 h 1526185"/>
                  <a:gd name="connsiteX73" fmla="*/ 141 w 1719032"/>
                  <a:gd name="connsiteY73" fmla="*/ 749364 h 1526185"/>
                  <a:gd name="connsiteX74" fmla="*/ 23425 w 1719032"/>
                  <a:gd name="connsiteY74" fmla="*/ 745130 h 1526185"/>
                  <a:gd name="connsiteX75" fmla="*/ 59408 w 1719032"/>
                  <a:gd name="connsiteY75" fmla="*/ 677397 h 1526185"/>
                  <a:gd name="connsiteX76" fmla="*/ 103858 w 1719032"/>
                  <a:gd name="connsiteY76" fmla="*/ 616014 h 1526185"/>
                  <a:gd name="connsiteX77" fmla="*/ 110208 w 1719032"/>
                  <a:gd name="connsiteY77" fmla="*/ 586380 h 1526185"/>
                  <a:gd name="connsiteX78" fmla="*/ 89041 w 1719032"/>
                  <a:gd name="connsiteY78" fmla="*/ 569447 h 1526185"/>
                  <a:gd name="connsiteX79" fmla="*/ 105975 w 1719032"/>
                  <a:gd name="connsiteY79" fmla="*/ 512297 h 1526185"/>
                  <a:gd name="connsiteX80" fmla="*/ 55175 w 1719032"/>
                  <a:gd name="connsiteY80" fmla="*/ 408580 h 1526185"/>
                  <a:gd name="connsiteX81" fmla="*/ 86925 w 1719032"/>
                  <a:gd name="connsiteY81" fmla="*/ 328147 h 1526185"/>
                  <a:gd name="connsiteX82" fmla="*/ 144075 w 1719032"/>
                  <a:gd name="connsiteY82" fmla="*/ 167280 h 1526185"/>
                  <a:gd name="connsiteX83" fmla="*/ 167358 w 1719032"/>
                  <a:gd name="connsiteY83" fmla="*/ 163047 h 1526185"/>
                  <a:gd name="connsiteX84" fmla="*/ 243558 w 1719032"/>
                  <a:gd name="connsiteY84" fmla="*/ 86847 h 1526185"/>
                  <a:gd name="connsiteX85" fmla="*/ 311291 w 1719032"/>
                  <a:gd name="connsiteY85" fmla="*/ 78380 h 1526185"/>
                  <a:gd name="connsiteX86" fmla="*/ 393841 w 1719032"/>
                  <a:gd name="connsiteY86" fmla="*/ 64 h 152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1719032" h="1526185">
                    <a:moveTo>
                      <a:pt x="393841" y="64"/>
                    </a:moveTo>
                    <a:cubicBezTo>
                      <a:pt x="413597" y="-2053"/>
                      <a:pt x="413597" y="48747"/>
                      <a:pt x="429825" y="65680"/>
                    </a:cubicBezTo>
                    <a:cubicBezTo>
                      <a:pt x="446053" y="82613"/>
                      <a:pt x="474275" y="90375"/>
                      <a:pt x="491208" y="101664"/>
                    </a:cubicBezTo>
                    <a:cubicBezTo>
                      <a:pt x="508141" y="112953"/>
                      <a:pt x="508495" y="125300"/>
                      <a:pt x="531425" y="133414"/>
                    </a:cubicBezTo>
                    <a:cubicBezTo>
                      <a:pt x="554355" y="141528"/>
                      <a:pt x="601980" y="128828"/>
                      <a:pt x="628791" y="150347"/>
                    </a:cubicBezTo>
                    <a:cubicBezTo>
                      <a:pt x="655602" y="171866"/>
                      <a:pt x="683119" y="235013"/>
                      <a:pt x="692291" y="262530"/>
                    </a:cubicBezTo>
                    <a:cubicBezTo>
                      <a:pt x="701463" y="290047"/>
                      <a:pt x="690880" y="298866"/>
                      <a:pt x="683825" y="315447"/>
                    </a:cubicBezTo>
                    <a:cubicBezTo>
                      <a:pt x="676770" y="332028"/>
                      <a:pt x="640080" y="350372"/>
                      <a:pt x="649958" y="362014"/>
                    </a:cubicBezTo>
                    <a:cubicBezTo>
                      <a:pt x="659836" y="373656"/>
                      <a:pt x="718397" y="383533"/>
                      <a:pt x="743091" y="385297"/>
                    </a:cubicBezTo>
                    <a:cubicBezTo>
                      <a:pt x="767785" y="387061"/>
                      <a:pt x="776958" y="365894"/>
                      <a:pt x="798125" y="372597"/>
                    </a:cubicBezTo>
                    <a:cubicBezTo>
                      <a:pt x="819292" y="379300"/>
                      <a:pt x="843280" y="418811"/>
                      <a:pt x="870091" y="425514"/>
                    </a:cubicBezTo>
                    <a:cubicBezTo>
                      <a:pt x="896902" y="432217"/>
                      <a:pt x="930063" y="424456"/>
                      <a:pt x="958991" y="412814"/>
                    </a:cubicBezTo>
                    <a:cubicBezTo>
                      <a:pt x="987919" y="401172"/>
                      <a:pt x="1027783" y="346492"/>
                      <a:pt x="1043658" y="355664"/>
                    </a:cubicBezTo>
                    <a:cubicBezTo>
                      <a:pt x="1059533" y="364836"/>
                      <a:pt x="1033780" y="447386"/>
                      <a:pt x="1054241" y="467847"/>
                    </a:cubicBezTo>
                    <a:cubicBezTo>
                      <a:pt x="1074702" y="488308"/>
                      <a:pt x="1166425" y="478430"/>
                      <a:pt x="1166425" y="478430"/>
                    </a:cubicBezTo>
                    <a:cubicBezTo>
                      <a:pt x="1213697" y="483369"/>
                      <a:pt x="1304008" y="500302"/>
                      <a:pt x="1337875" y="497480"/>
                    </a:cubicBezTo>
                    <a:cubicBezTo>
                      <a:pt x="1371742" y="494658"/>
                      <a:pt x="1352339" y="471728"/>
                      <a:pt x="1369625" y="461497"/>
                    </a:cubicBezTo>
                    <a:cubicBezTo>
                      <a:pt x="1386911" y="451267"/>
                      <a:pt x="1419719" y="434686"/>
                      <a:pt x="1441591" y="436097"/>
                    </a:cubicBezTo>
                    <a:cubicBezTo>
                      <a:pt x="1463463" y="437508"/>
                      <a:pt x="1486394" y="466084"/>
                      <a:pt x="1500858" y="469964"/>
                    </a:cubicBezTo>
                    <a:cubicBezTo>
                      <a:pt x="1515322" y="473844"/>
                      <a:pt x="1524847" y="449502"/>
                      <a:pt x="1528375" y="459380"/>
                    </a:cubicBezTo>
                    <a:cubicBezTo>
                      <a:pt x="1531903" y="469258"/>
                      <a:pt x="1529081" y="511944"/>
                      <a:pt x="1522025" y="529230"/>
                    </a:cubicBezTo>
                    <a:cubicBezTo>
                      <a:pt x="1514969" y="546516"/>
                      <a:pt x="1473694" y="544047"/>
                      <a:pt x="1486041" y="563097"/>
                    </a:cubicBezTo>
                    <a:cubicBezTo>
                      <a:pt x="1498388" y="582147"/>
                      <a:pt x="1557302" y="612133"/>
                      <a:pt x="1596108" y="643530"/>
                    </a:cubicBezTo>
                    <a:cubicBezTo>
                      <a:pt x="1634914" y="674927"/>
                      <a:pt x="1714642" y="722552"/>
                      <a:pt x="1718875" y="751480"/>
                    </a:cubicBezTo>
                    <a:cubicBezTo>
                      <a:pt x="1723108" y="780408"/>
                      <a:pt x="1640911" y="797341"/>
                      <a:pt x="1621508" y="817097"/>
                    </a:cubicBezTo>
                    <a:cubicBezTo>
                      <a:pt x="1602105" y="836853"/>
                      <a:pt x="1616569" y="856256"/>
                      <a:pt x="1602458" y="870014"/>
                    </a:cubicBezTo>
                    <a:cubicBezTo>
                      <a:pt x="1588347" y="883772"/>
                      <a:pt x="1554833" y="889417"/>
                      <a:pt x="1536841" y="899647"/>
                    </a:cubicBezTo>
                    <a:cubicBezTo>
                      <a:pt x="1518849" y="909877"/>
                      <a:pt x="1511088" y="916580"/>
                      <a:pt x="1494508" y="931397"/>
                    </a:cubicBezTo>
                    <a:cubicBezTo>
                      <a:pt x="1477928" y="946214"/>
                      <a:pt x="1461700" y="978669"/>
                      <a:pt x="1437358" y="988547"/>
                    </a:cubicBezTo>
                    <a:cubicBezTo>
                      <a:pt x="1413016" y="998425"/>
                      <a:pt x="1365744" y="980434"/>
                      <a:pt x="1348458" y="990664"/>
                    </a:cubicBezTo>
                    <a:cubicBezTo>
                      <a:pt x="1331172" y="1000894"/>
                      <a:pt x="1349869" y="1040405"/>
                      <a:pt x="1333641" y="1049930"/>
                    </a:cubicBezTo>
                    <a:cubicBezTo>
                      <a:pt x="1317413" y="1059455"/>
                      <a:pt x="1256735" y="1033703"/>
                      <a:pt x="1251091" y="1047814"/>
                    </a:cubicBezTo>
                    <a:cubicBezTo>
                      <a:pt x="1245447" y="1061925"/>
                      <a:pt x="1301186" y="1124014"/>
                      <a:pt x="1299775" y="1134597"/>
                    </a:cubicBezTo>
                    <a:cubicBezTo>
                      <a:pt x="1298364" y="1145180"/>
                      <a:pt x="1261322" y="1112725"/>
                      <a:pt x="1242625" y="1111314"/>
                    </a:cubicBezTo>
                    <a:cubicBezTo>
                      <a:pt x="1223928" y="1109903"/>
                      <a:pt x="1202408" y="1137419"/>
                      <a:pt x="1187591" y="1126130"/>
                    </a:cubicBezTo>
                    <a:cubicBezTo>
                      <a:pt x="1172774" y="1114841"/>
                      <a:pt x="1173833" y="1065099"/>
                      <a:pt x="1153725" y="1043580"/>
                    </a:cubicBezTo>
                    <a:cubicBezTo>
                      <a:pt x="1133617" y="1022061"/>
                      <a:pt x="1084227" y="1013594"/>
                      <a:pt x="1066941" y="997014"/>
                    </a:cubicBezTo>
                    <a:cubicBezTo>
                      <a:pt x="1049655" y="980434"/>
                      <a:pt x="1058475" y="941628"/>
                      <a:pt x="1050008" y="944097"/>
                    </a:cubicBezTo>
                    <a:cubicBezTo>
                      <a:pt x="1041541" y="946566"/>
                      <a:pt x="1015083" y="987488"/>
                      <a:pt x="1016141" y="1011830"/>
                    </a:cubicBezTo>
                    <a:cubicBezTo>
                      <a:pt x="1017199" y="1036172"/>
                      <a:pt x="1047539" y="1066158"/>
                      <a:pt x="1056358" y="1090147"/>
                    </a:cubicBezTo>
                    <a:cubicBezTo>
                      <a:pt x="1065177" y="1114136"/>
                      <a:pt x="1092341" y="1156470"/>
                      <a:pt x="1069058" y="1155764"/>
                    </a:cubicBezTo>
                    <a:cubicBezTo>
                      <a:pt x="1045775" y="1155059"/>
                      <a:pt x="941352" y="1091206"/>
                      <a:pt x="916658" y="1085914"/>
                    </a:cubicBezTo>
                    <a:cubicBezTo>
                      <a:pt x="891964" y="1080622"/>
                      <a:pt x="945585" y="1110609"/>
                      <a:pt x="920891" y="1124014"/>
                    </a:cubicBezTo>
                    <a:cubicBezTo>
                      <a:pt x="896197" y="1137419"/>
                      <a:pt x="787541" y="1153647"/>
                      <a:pt x="768491" y="1166347"/>
                    </a:cubicBezTo>
                    <a:cubicBezTo>
                      <a:pt x="749441" y="1179047"/>
                      <a:pt x="780485" y="1199861"/>
                      <a:pt x="806591" y="1200214"/>
                    </a:cubicBezTo>
                    <a:cubicBezTo>
                      <a:pt x="832697" y="1200567"/>
                      <a:pt x="902547" y="1164936"/>
                      <a:pt x="925125" y="1168464"/>
                    </a:cubicBezTo>
                    <a:cubicBezTo>
                      <a:pt x="947703" y="1171992"/>
                      <a:pt x="950878" y="1209033"/>
                      <a:pt x="942058" y="1221380"/>
                    </a:cubicBezTo>
                    <a:cubicBezTo>
                      <a:pt x="933239" y="1233727"/>
                      <a:pt x="888436" y="1222086"/>
                      <a:pt x="872208" y="1242547"/>
                    </a:cubicBezTo>
                    <a:cubicBezTo>
                      <a:pt x="855980" y="1263008"/>
                      <a:pt x="842574" y="1324039"/>
                      <a:pt x="844691" y="1344147"/>
                    </a:cubicBezTo>
                    <a:cubicBezTo>
                      <a:pt x="846808" y="1364255"/>
                      <a:pt x="886672" y="1347675"/>
                      <a:pt x="884908" y="1363197"/>
                    </a:cubicBezTo>
                    <a:cubicBezTo>
                      <a:pt x="883144" y="1378719"/>
                      <a:pt x="842222" y="1410116"/>
                      <a:pt x="834108" y="1437280"/>
                    </a:cubicBezTo>
                    <a:cubicBezTo>
                      <a:pt x="825994" y="1464444"/>
                      <a:pt x="847514" y="1526885"/>
                      <a:pt x="836225" y="1526180"/>
                    </a:cubicBezTo>
                    <a:cubicBezTo>
                      <a:pt x="824936" y="1525475"/>
                      <a:pt x="769903" y="1454214"/>
                      <a:pt x="766375" y="1433047"/>
                    </a:cubicBezTo>
                    <a:cubicBezTo>
                      <a:pt x="762847" y="1411880"/>
                      <a:pt x="816822" y="1410116"/>
                      <a:pt x="815058" y="1399180"/>
                    </a:cubicBezTo>
                    <a:cubicBezTo>
                      <a:pt x="813294" y="1388244"/>
                      <a:pt x="765669" y="1380130"/>
                      <a:pt x="755791" y="1367430"/>
                    </a:cubicBezTo>
                    <a:cubicBezTo>
                      <a:pt x="745913" y="1354730"/>
                      <a:pt x="755438" y="1341324"/>
                      <a:pt x="755791" y="1322980"/>
                    </a:cubicBezTo>
                    <a:cubicBezTo>
                      <a:pt x="756144" y="1304636"/>
                      <a:pt x="769902" y="1260539"/>
                      <a:pt x="757908" y="1257364"/>
                    </a:cubicBezTo>
                    <a:cubicBezTo>
                      <a:pt x="745914" y="1254189"/>
                      <a:pt x="704992" y="1303577"/>
                      <a:pt x="683825" y="1303930"/>
                    </a:cubicBezTo>
                    <a:cubicBezTo>
                      <a:pt x="662658" y="1304283"/>
                      <a:pt x="653839" y="1253836"/>
                      <a:pt x="630908" y="1259480"/>
                    </a:cubicBezTo>
                    <a:cubicBezTo>
                      <a:pt x="607977" y="1265124"/>
                      <a:pt x="575874" y="1338150"/>
                      <a:pt x="546241" y="1337797"/>
                    </a:cubicBezTo>
                    <a:cubicBezTo>
                      <a:pt x="516608" y="1337444"/>
                      <a:pt x="466161" y="1286292"/>
                      <a:pt x="453108" y="1257364"/>
                    </a:cubicBezTo>
                    <a:cubicBezTo>
                      <a:pt x="440055" y="1228436"/>
                      <a:pt x="478861" y="1191041"/>
                      <a:pt x="467925" y="1164230"/>
                    </a:cubicBezTo>
                    <a:cubicBezTo>
                      <a:pt x="456989" y="1137419"/>
                      <a:pt x="400191" y="1100730"/>
                      <a:pt x="387491" y="1096497"/>
                    </a:cubicBezTo>
                    <a:cubicBezTo>
                      <a:pt x="374791" y="1092264"/>
                      <a:pt x="386786" y="1121897"/>
                      <a:pt x="391725" y="1138830"/>
                    </a:cubicBezTo>
                    <a:cubicBezTo>
                      <a:pt x="396664" y="1155763"/>
                      <a:pt x="426297" y="1196333"/>
                      <a:pt x="417125" y="1198097"/>
                    </a:cubicBezTo>
                    <a:cubicBezTo>
                      <a:pt x="407953" y="1199861"/>
                      <a:pt x="361738" y="1144828"/>
                      <a:pt x="336691" y="1149414"/>
                    </a:cubicBezTo>
                    <a:cubicBezTo>
                      <a:pt x="311644" y="1154000"/>
                      <a:pt x="294005" y="1217853"/>
                      <a:pt x="266841" y="1225614"/>
                    </a:cubicBezTo>
                    <a:cubicBezTo>
                      <a:pt x="239677" y="1233375"/>
                      <a:pt x="186408" y="1210444"/>
                      <a:pt x="173708" y="1195980"/>
                    </a:cubicBezTo>
                    <a:cubicBezTo>
                      <a:pt x="161008" y="1181516"/>
                      <a:pt x="194169" y="1160702"/>
                      <a:pt x="190641" y="1138830"/>
                    </a:cubicBezTo>
                    <a:cubicBezTo>
                      <a:pt x="187113" y="1116958"/>
                      <a:pt x="166299" y="1087677"/>
                      <a:pt x="152541" y="1064747"/>
                    </a:cubicBezTo>
                    <a:cubicBezTo>
                      <a:pt x="138783" y="1041817"/>
                      <a:pt x="127141" y="1026294"/>
                      <a:pt x="108091" y="1001247"/>
                    </a:cubicBezTo>
                    <a:cubicBezTo>
                      <a:pt x="89041" y="976200"/>
                      <a:pt x="50588" y="944450"/>
                      <a:pt x="38241" y="914464"/>
                    </a:cubicBezTo>
                    <a:cubicBezTo>
                      <a:pt x="25894" y="884478"/>
                      <a:pt x="40358" y="848847"/>
                      <a:pt x="34008" y="821330"/>
                    </a:cubicBezTo>
                    <a:cubicBezTo>
                      <a:pt x="27658" y="793813"/>
                      <a:pt x="1905" y="762064"/>
                      <a:pt x="141" y="749364"/>
                    </a:cubicBezTo>
                    <a:cubicBezTo>
                      <a:pt x="-1623" y="736664"/>
                      <a:pt x="13547" y="757124"/>
                      <a:pt x="23425" y="745130"/>
                    </a:cubicBezTo>
                    <a:cubicBezTo>
                      <a:pt x="33303" y="733136"/>
                      <a:pt x="46003" y="698916"/>
                      <a:pt x="59408" y="677397"/>
                    </a:cubicBezTo>
                    <a:cubicBezTo>
                      <a:pt x="72813" y="655878"/>
                      <a:pt x="95391" y="631184"/>
                      <a:pt x="103858" y="616014"/>
                    </a:cubicBezTo>
                    <a:cubicBezTo>
                      <a:pt x="112325" y="600845"/>
                      <a:pt x="112677" y="594141"/>
                      <a:pt x="110208" y="586380"/>
                    </a:cubicBezTo>
                    <a:cubicBezTo>
                      <a:pt x="107738" y="578619"/>
                      <a:pt x="89746" y="581794"/>
                      <a:pt x="89041" y="569447"/>
                    </a:cubicBezTo>
                    <a:cubicBezTo>
                      <a:pt x="88336" y="557100"/>
                      <a:pt x="111619" y="539108"/>
                      <a:pt x="105975" y="512297"/>
                    </a:cubicBezTo>
                    <a:cubicBezTo>
                      <a:pt x="100331" y="485486"/>
                      <a:pt x="58350" y="439272"/>
                      <a:pt x="55175" y="408580"/>
                    </a:cubicBezTo>
                    <a:cubicBezTo>
                      <a:pt x="52000" y="377888"/>
                      <a:pt x="72108" y="368364"/>
                      <a:pt x="86925" y="328147"/>
                    </a:cubicBezTo>
                    <a:cubicBezTo>
                      <a:pt x="101742" y="287930"/>
                      <a:pt x="130669" y="194797"/>
                      <a:pt x="144075" y="167280"/>
                    </a:cubicBezTo>
                    <a:cubicBezTo>
                      <a:pt x="157480" y="139763"/>
                      <a:pt x="150777" y="176453"/>
                      <a:pt x="167358" y="163047"/>
                    </a:cubicBezTo>
                    <a:cubicBezTo>
                      <a:pt x="183938" y="149642"/>
                      <a:pt x="219569" y="100958"/>
                      <a:pt x="243558" y="86847"/>
                    </a:cubicBezTo>
                    <a:cubicBezTo>
                      <a:pt x="267547" y="72736"/>
                      <a:pt x="286244" y="91786"/>
                      <a:pt x="311291" y="78380"/>
                    </a:cubicBezTo>
                    <a:cubicBezTo>
                      <a:pt x="336338" y="64974"/>
                      <a:pt x="374085" y="2181"/>
                      <a:pt x="393841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자유형 144">
                <a:extLst>
                  <a:ext uri="{FF2B5EF4-FFF2-40B4-BE49-F238E27FC236}">
                    <a16:creationId xmlns:a16="http://schemas.microsoft.com/office/drawing/2014/main" id="{87ABE738-16F0-4D96-8E35-E975138E124A}"/>
                  </a:ext>
                </a:extLst>
              </p:cNvPr>
              <p:cNvSpPr/>
              <p:nvPr/>
            </p:nvSpPr>
            <p:spPr>
              <a:xfrm>
                <a:off x="5477367" y="5069109"/>
                <a:ext cx="281518" cy="425721"/>
              </a:xfrm>
              <a:custGeom>
                <a:avLst/>
                <a:gdLst>
                  <a:gd name="connsiteX0" fmla="*/ 38099 w 281518"/>
                  <a:gd name="connsiteY0" fmla="*/ 129117 h 425721"/>
                  <a:gd name="connsiteX1" fmla="*/ 139699 w 281518"/>
                  <a:gd name="connsiteY1" fmla="*/ 165100 h 425721"/>
                  <a:gd name="connsiteX2" fmla="*/ 118532 w 281518"/>
                  <a:gd name="connsiteY2" fmla="*/ 84667 h 425721"/>
                  <a:gd name="connsiteX3" fmla="*/ 194732 w 281518"/>
                  <a:gd name="connsiteY3" fmla="*/ 59267 h 425721"/>
                  <a:gd name="connsiteX4" fmla="*/ 239182 w 281518"/>
                  <a:gd name="connsiteY4" fmla="*/ 0 h 425721"/>
                  <a:gd name="connsiteX5" fmla="*/ 251882 w 281518"/>
                  <a:gd name="connsiteY5" fmla="*/ 59267 h 425721"/>
                  <a:gd name="connsiteX6" fmla="*/ 275166 w 281518"/>
                  <a:gd name="connsiteY6" fmla="*/ 114300 h 425721"/>
                  <a:gd name="connsiteX7" fmla="*/ 234949 w 281518"/>
                  <a:gd name="connsiteY7" fmla="*/ 211667 h 425721"/>
                  <a:gd name="connsiteX8" fmla="*/ 281516 w 281518"/>
                  <a:gd name="connsiteY8" fmla="*/ 211667 h 425721"/>
                  <a:gd name="connsiteX9" fmla="*/ 237066 w 281518"/>
                  <a:gd name="connsiteY9" fmla="*/ 264584 h 425721"/>
                  <a:gd name="connsiteX10" fmla="*/ 266699 w 281518"/>
                  <a:gd name="connsiteY10" fmla="*/ 332317 h 425721"/>
                  <a:gd name="connsiteX11" fmla="*/ 175682 w 281518"/>
                  <a:gd name="connsiteY11" fmla="*/ 289984 h 425721"/>
                  <a:gd name="connsiteX12" fmla="*/ 80432 w 281518"/>
                  <a:gd name="connsiteY12" fmla="*/ 425450 h 425721"/>
                  <a:gd name="connsiteX13" fmla="*/ 82549 w 281518"/>
                  <a:gd name="connsiteY13" fmla="*/ 323850 h 425721"/>
                  <a:gd name="connsiteX14" fmla="*/ 74082 w 281518"/>
                  <a:gd name="connsiteY14" fmla="*/ 285750 h 425721"/>
                  <a:gd name="connsiteX15" fmla="*/ 105832 w 281518"/>
                  <a:gd name="connsiteY15" fmla="*/ 226484 h 425721"/>
                  <a:gd name="connsiteX16" fmla="*/ 86782 w 281518"/>
                  <a:gd name="connsiteY16" fmla="*/ 207434 h 425721"/>
                  <a:gd name="connsiteX17" fmla="*/ 12699 w 281518"/>
                  <a:gd name="connsiteY17" fmla="*/ 264584 h 425721"/>
                  <a:gd name="connsiteX18" fmla="*/ 2116 w 281518"/>
                  <a:gd name="connsiteY18" fmla="*/ 196850 h 425721"/>
                  <a:gd name="connsiteX19" fmla="*/ 38099 w 281518"/>
                  <a:gd name="connsiteY19" fmla="*/ 129117 h 42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1518" h="425721">
                    <a:moveTo>
                      <a:pt x="38099" y="129117"/>
                    </a:moveTo>
                    <a:cubicBezTo>
                      <a:pt x="61029" y="123825"/>
                      <a:pt x="126294" y="172508"/>
                      <a:pt x="139699" y="165100"/>
                    </a:cubicBezTo>
                    <a:cubicBezTo>
                      <a:pt x="153104" y="157692"/>
                      <a:pt x="109360" y="102306"/>
                      <a:pt x="118532" y="84667"/>
                    </a:cubicBezTo>
                    <a:cubicBezTo>
                      <a:pt x="127704" y="67028"/>
                      <a:pt x="174624" y="73378"/>
                      <a:pt x="194732" y="59267"/>
                    </a:cubicBezTo>
                    <a:cubicBezTo>
                      <a:pt x="214840" y="45156"/>
                      <a:pt x="229657" y="0"/>
                      <a:pt x="239182" y="0"/>
                    </a:cubicBezTo>
                    <a:cubicBezTo>
                      <a:pt x="248707" y="0"/>
                      <a:pt x="245885" y="40217"/>
                      <a:pt x="251882" y="59267"/>
                    </a:cubicBezTo>
                    <a:cubicBezTo>
                      <a:pt x="257879" y="78317"/>
                      <a:pt x="277988" y="88900"/>
                      <a:pt x="275166" y="114300"/>
                    </a:cubicBezTo>
                    <a:cubicBezTo>
                      <a:pt x="272344" y="139700"/>
                      <a:pt x="233891" y="195439"/>
                      <a:pt x="234949" y="211667"/>
                    </a:cubicBezTo>
                    <a:cubicBezTo>
                      <a:pt x="236007" y="227895"/>
                      <a:pt x="281163" y="202848"/>
                      <a:pt x="281516" y="211667"/>
                    </a:cubicBezTo>
                    <a:cubicBezTo>
                      <a:pt x="281869" y="220486"/>
                      <a:pt x="239536" y="244476"/>
                      <a:pt x="237066" y="264584"/>
                    </a:cubicBezTo>
                    <a:cubicBezTo>
                      <a:pt x="234597" y="284692"/>
                      <a:pt x="276929" y="328084"/>
                      <a:pt x="266699" y="332317"/>
                    </a:cubicBezTo>
                    <a:cubicBezTo>
                      <a:pt x="256469" y="336550"/>
                      <a:pt x="206726" y="274462"/>
                      <a:pt x="175682" y="289984"/>
                    </a:cubicBezTo>
                    <a:cubicBezTo>
                      <a:pt x="144638" y="305506"/>
                      <a:pt x="95954" y="419806"/>
                      <a:pt x="80432" y="425450"/>
                    </a:cubicBezTo>
                    <a:cubicBezTo>
                      <a:pt x="64910" y="431094"/>
                      <a:pt x="83607" y="347133"/>
                      <a:pt x="82549" y="323850"/>
                    </a:cubicBezTo>
                    <a:cubicBezTo>
                      <a:pt x="81491" y="300567"/>
                      <a:pt x="70202" y="301978"/>
                      <a:pt x="74082" y="285750"/>
                    </a:cubicBezTo>
                    <a:cubicBezTo>
                      <a:pt x="77962" y="269522"/>
                      <a:pt x="103715" y="239537"/>
                      <a:pt x="105832" y="226484"/>
                    </a:cubicBezTo>
                    <a:cubicBezTo>
                      <a:pt x="107949" y="213431"/>
                      <a:pt x="102304" y="201084"/>
                      <a:pt x="86782" y="207434"/>
                    </a:cubicBezTo>
                    <a:cubicBezTo>
                      <a:pt x="71260" y="213784"/>
                      <a:pt x="26810" y="266348"/>
                      <a:pt x="12699" y="264584"/>
                    </a:cubicBezTo>
                    <a:cubicBezTo>
                      <a:pt x="-1412" y="262820"/>
                      <a:pt x="-1764" y="219428"/>
                      <a:pt x="2116" y="196850"/>
                    </a:cubicBezTo>
                    <a:cubicBezTo>
                      <a:pt x="5996" y="174272"/>
                      <a:pt x="15169" y="134409"/>
                      <a:pt x="38099" y="129117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자유형 145">
                <a:extLst>
                  <a:ext uri="{FF2B5EF4-FFF2-40B4-BE49-F238E27FC236}">
                    <a16:creationId xmlns:a16="http://schemas.microsoft.com/office/drawing/2014/main" id="{38393DC8-3ED0-4877-9E9B-890B657AA049}"/>
                  </a:ext>
                </a:extLst>
              </p:cNvPr>
              <p:cNvSpPr/>
              <p:nvPr/>
            </p:nvSpPr>
            <p:spPr>
              <a:xfrm>
                <a:off x="4765530" y="5102683"/>
                <a:ext cx="262301" cy="316199"/>
              </a:xfrm>
              <a:custGeom>
                <a:avLst/>
                <a:gdLst>
                  <a:gd name="connsiteX0" fmla="*/ 9526 w 262301"/>
                  <a:gd name="connsiteY0" fmla="*/ 79033 h 316199"/>
                  <a:gd name="connsiteX1" fmla="*/ 1906 w 262301"/>
                  <a:gd name="connsiteY1" fmla="*/ 139993 h 316199"/>
                  <a:gd name="connsiteX2" fmla="*/ 30481 w 262301"/>
                  <a:gd name="connsiteY2" fmla="*/ 229528 h 316199"/>
                  <a:gd name="connsiteX3" fmla="*/ 17146 w 262301"/>
                  <a:gd name="connsiteY3" fmla="*/ 240958 h 316199"/>
                  <a:gd name="connsiteX4" fmla="*/ 74296 w 262301"/>
                  <a:gd name="connsiteY4" fmla="*/ 280963 h 316199"/>
                  <a:gd name="connsiteX5" fmla="*/ 110491 w 262301"/>
                  <a:gd name="connsiteY5" fmla="*/ 229528 h 316199"/>
                  <a:gd name="connsiteX6" fmla="*/ 154306 w 262301"/>
                  <a:gd name="connsiteY6" fmla="*/ 229528 h 316199"/>
                  <a:gd name="connsiteX7" fmla="*/ 150496 w 262301"/>
                  <a:gd name="connsiteY7" fmla="*/ 298108 h 316199"/>
                  <a:gd name="connsiteX8" fmla="*/ 207646 w 262301"/>
                  <a:gd name="connsiteY8" fmla="*/ 296203 h 316199"/>
                  <a:gd name="connsiteX9" fmla="*/ 230506 w 262301"/>
                  <a:gd name="connsiteY9" fmla="*/ 315253 h 316199"/>
                  <a:gd name="connsiteX10" fmla="*/ 240031 w 262301"/>
                  <a:gd name="connsiteY10" fmla="*/ 261913 h 316199"/>
                  <a:gd name="connsiteX11" fmla="*/ 260986 w 262301"/>
                  <a:gd name="connsiteY11" fmla="*/ 197143 h 316199"/>
                  <a:gd name="connsiteX12" fmla="*/ 198121 w 262301"/>
                  <a:gd name="connsiteY12" fmla="*/ 159043 h 316199"/>
                  <a:gd name="connsiteX13" fmla="*/ 154306 w 262301"/>
                  <a:gd name="connsiteY13" fmla="*/ 179998 h 316199"/>
                  <a:gd name="connsiteX14" fmla="*/ 97156 w 262301"/>
                  <a:gd name="connsiteY14" fmla="*/ 103798 h 316199"/>
                  <a:gd name="connsiteX15" fmla="*/ 140971 w 262301"/>
                  <a:gd name="connsiteY15" fmla="*/ 56173 h 316199"/>
                  <a:gd name="connsiteX16" fmla="*/ 99061 w 262301"/>
                  <a:gd name="connsiteY16" fmla="*/ 928 h 316199"/>
                  <a:gd name="connsiteX17" fmla="*/ 64771 w 262301"/>
                  <a:gd name="connsiteY17" fmla="*/ 25693 h 316199"/>
                  <a:gd name="connsiteX18" fmla="*/ 9526 w 262301"/>
                  <a:gd name="connsiteY18" fmla="*/ 79033 h 31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2301" h="316199">
                    <a:moveTo>
                      <a:pt x="9526" y="79033"/>
                    </a:moveTo>
                    <a:cubicBezTo>
                      <a:pt x="-951" y="98083"/>
                      <a:pt x="-1586" y="114911"/>
                      <a:pt x="1906" y="139993"/>
                    </a:cubicBezTo>
                    <a:cubicBezTo>
                      <a:pt x="5398" y="165075"/>
                      <a:pt x="27941" y="212701"/>
                      <a:pt x="30481" y="229528"/>
                    </a:cubicBezTo>
                    <a:cubicBezTo>
                      <a:pt x="33021" y="246355"/>
                      <a:pt x="9843" y="232385"/>
                      <a:pt x="17146" y="240958"/>
                    </a:cubicBezTo>
                    <a:cubicBezTo>
                      <a:pt x="24449" y="249531"/>
                      <a:pt x="58739" y="282868"/>
                      <a:pt x="74296" y="280963"/>
                    </a:cubicBezTo>
                    <a:cubicBezTo>
                      <a:pt x="89853" y="279058"/>
                      <a:pt x="97156" y="238100"/>
                      <a:pt x="110491" y="229528"/>
                    </a:cubicBezTo>
                    <a:cubicBezTo>
                      <a:pt x="123826" y="220956"/>
                      <a:pt x="147639" y="218098"/>
                      <a:pt x="154306" y="229528"/>
                    </a:cubicBezTo>
                    <a:cubicBezTo>
                      <a:pt x="160973" y="240958"/>
                      <a:pt x="141606" y="286995"/>
                      <a:pt x="150496" y="298108"/>
                    </a:cubicBezTo>
                    <a:cubicBezTo>
                      <a:pt x="159386" y="309221"/>
                      <a:pt x="194311" y="293346"/>
                      <a:pt x="207646" y="296203"/>
                    </a:cubicBezTo>
                    <a:cubicBezTo>
                      <a:pt x="220981" y="299060"/>
                      <a:pt x="225109" y="320968"/>
                      <a:pt x="230506" y="315253"/>
                    </a:cubicBezTo>
                    <a:cubicBezTo>
                      <a:pt x="235903" y="309538"/>
                      <a:pt x="234951" y="281598"/>
                      <a:pt x="240031" y="261913"/>
                    </a:cubicBezTo>
                    <a:cubicBezTo>
                      <a:pt x="245111" y="242228"/>
                      <a:pt x="267971" y="214288"/>
                      <a:pt x="260986" y="197143"/>
                    </a:cubicBezTo>
                    <a:cubicBezTo>
                      <a:pt x="254001" y="179998"/>
                      <a:pt x="215901" y="161900"/>
                      <a:pt x="198121" y="159043"/>
                    </a:cubicBezTo>
                    <a:cubicBezTo>
                      <a:pt x="180341" y="156186"/>
                      <a:pt x="171134" y="189206"/>
                      <a:pt x="154306" y="179998"/>
                    </a:cubicBezTo>
                    <a:cubicBezTo>
                      <a:pt x="137479" y="170791"/>
                      <a:pt x="99379" y="124436"/>
                      <a:pt x="97156" y="103798"/>
                    </a:cubicBezTo>
                    <a:cubicBezTo>
                      <a:pt x="94934" y="83161"/>
                      <a:pt x="140654" y="73318"/>
                      <a:pt x="140971" y="56173"/>
                    </a:cubicBezTo>
                    <a:cubicBezTo>
                      <a:pt x="141288" y="39028"/>
                      <a:pt x="111761" y="6008"/>
                      <a:pt x="99061" y="928"/>
                    </a:cubicBezTo>
                    <a:cubicBezTo>
                      <a:pt x="86361" y="-4152"/>
                      <a:pt x="79058" y="12676"/>
                      <a:pt x="64771" y="25693"/>
                    </a:cubicBezTo>
                    <a:cubicBezTo>
                      <a:pt x="50484" y="38710"/>
                      <a:pt x="20003" y="59983"/>
                      <a:pt x="9526" y="7903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8" name="자유형 126">
              <a:extLst>
                <a:ext uri="{FF2B5EF4-FFF2-40B4-BE49-F238E27FC236}">
                  <a16:creationId xmlns:a16="http://schemas.microsoft.com/office/drawing/2014/main" id="{98328C4C-69AB-4ABD-82FC-34AC9236FA50}"/>
                </a:ext>
              </a:extLst>
            </p:cNvPr>
            <p:cNvSpPr/>
            <p:nvPr/>
          </p:nvSpPr>
          <p:spPr>
            <a:xfrm>
              <a:off x="5818369" y="4634033"/>
              <a:ext cx="547644" cy="456657"/>
            </a:xfrm>
            <a:custGeom>
              <a:avLst/>
              <a:gdLst>
                <a:gd name="connsiteX0" fmla="*/ 50157 w 547644"/>
                <a:gd name="connsiteY0" fmla="*/ 368613 h 456657"/>
                <a:gd name="connsiteX1" fmla="*/ 627 w 547644"/>
                <a:gd name="connsiteY1" fmla="*/ 280983 h 456657"/>
                <a:gd name="connsiteX2" fmla="*/ 86352 w 547644"/>
                <a:gd name="connsiteY2" fmla="*/ 280983 h 456657"/>
                <a:gd name="connsiteX3" fmla="*/ 92067 w 547644"/>
                <a:gd name="connsiteY3" fmla="*/ 214308 h 456657"/>
                <a:gd name="connsiteX4" fmla="*/ 175887 w 547644"/>
                <a:gd name="connsiteY4" fmla="*/ 223833 h 456657"/>
                <a:gd name="connsiteX5" fmla="*/ 255897 w 547644"/>
                <a:gd name="connsiteY5" fmla="*/ 153348 h 456657"/>
                <a:gd name="connsiteX6" fmla="*/ 347337 w 547644"/>
                <a:gd name="connsiteY6" fmla="*/ 101913 h 456657"/>
                <a:gd name="connsiteX7" fmla="*/ 374007 w 547644"/>
                <a:gd name="connsiteY7" fmla="*/ 42858 h 456657"/>
                <a:gd name="connsiteX8" fmla="*/ 467352 w 547644"/>
                <a:gd name="connsiteY8" fmla="*/ 948 h 456657"/>
                <a:gd name="connsiteX9" fmla="*/ 518787 w 547644"/>
                <a:gd name="connsiteY9" fmla="*/ 19998 h 456657"/>
                <a:gd name="connsiteX10" fmla="*/ 547362 w 547644"/>
                <a:gd name="connsiteY10" fmla="*/ 90483 h 456657"/>
                <a:gd name="connsiteX11" fmla="*/ 532122 w 547644"/>
                <a:gd name="connsiteY11" fmla="*/ 136203 h 456657"/>
                <a:gd name="connsiteX12" fmla="*/ 511167 w 547644"/>
                <a:gd name="connsiteY12" fmla="*/ 187638 h 456657"/>
                <a:gd name="connsiteX13" fmla="*/ 484497 w 547644"/>
                <a:gd name="connsiteY13" fmla="*/ 231453 h 456657"/>
                <a:gd name="connsiteX14" fmla="*/ 452112 w 547644"/>
                <a:gd name="connsiteY14" fmla="*/ 311463 h 456657"/>
                <a:gd name="connsiteX15" fmla="*/ 366387 w 547644"/>
                <a:gd name="connsiteY15" fmla="*/ 309558 h 456657"/>
                <a:gd name="connsiteX16" fmla="*/ 356862 w 547644"/>
                <a:gd name="connsiteY16" fmla="*/ 372423 h 456657"/>
                <a:gd name="connsiteX17" fmla="*/ 274947 w 547644"/>
                <a:gd name="connsiteY17" fmla="*/ 345753 h 456657"/>
                <a:gd name="connsiteX18" fmla="*/ 236847 w 547644"/>
                <a:gd name="connsiteY18" fmla="*/ 414333 h 456657"/>
                <a:gd name="connsiteX19" fmla="*/ 168267 w 547644"/>
                <a:gd name="connsiteY19" fmla="*/ 456243 h 456657"/>
                <a:gd name="connsiteX20" fmla="*/ 154932 w 547644"/>
                <a:gd name="connsiteY20" fmla="*/ 389568 h 456657"/>
                <a:gd name="connsiteX21" fmla="*/ 175887 w 547644"/>
                <a:gd name="connsiteY21" fmla="*/ 317178 h 456657"/>
                <a:gd name="connsiteX22" fmla="*/ 124452 w 547644"/>
                <a:gd name="connsiteY22" fmla="*/ 374328 h 456657"/>
                <a:gd name="connsiteX23" fmla="*/ 99687 w 547644"/>
                <a:gd name="connsiteY23" fmla="*/ 345753 h 456657"/>
                <a:gd name="connsiteX24" fmla="*/ 50157 w 547644"/>
                <a:gd name="connsiteY24" fmla="*/ 368613 h 45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7644" h="456657">
                  <a:moveTo>
                    <a:pt x="50157" y="368613"/>
                  </a:moveTo>
                  <a:cubicBezTo>
                    <a:pt x="33647" y="357818"/>
                    <a:pt x="-5405" y="295588"/>
                    <a:pt x="627" y="280983"/>
                  </a:cubicBezTo>
                  <a:cubicBezTo>
                    <a:pt x="6659" y="266378"/>
                    <a:pt x="71112" y="292095"/>
                    <a:pt x="86352" y="280983"/>
                  </a:cubicBezTo>
                  <a:cubicBezTo>
                    <a:pt x="101592" y="269871"/>
                    <a:pt x="77145" y="223833"/>
                    <a:pt x="92067" y="214308"/>
                  </a:cubicBezTo>
                  <a:cubicBezTo>
                    <a:pt x="106989" y="204783"/>
                    <a:pt x="148582" y="233993"/>
                    <a:pt x="175887" y="223833"/>
                  </a:cubicBezTo>
                  <a:cubicBezTo>
                    <a:pt x="203192" y="213673"/>
                    <a:pt x="227322" y="173668"/>
                    <a:pt x="255897" y="153348"/>
                  </a:cubicBezTo>
                  <a:cubicBezTo>
                    <a:pt x="284472" y="133028"/>
                    <a:pt x="327652" y="120328"/>
                    <a:pt x="347337" y="101913"/>
                  </a:cubicBezTo>
                  <a:cubicBezTo>
                    <a:pt x="367022" y="83498"/>
                    <a:pt x="354005" y="59685"/>
                    <a:pt x="374007" y="42858"/>
                  </a:cubicBezTo>
                  <a:cubicBezTo>
                    <a:pt x="394009" y="26031"/>
                    <a:pt x="443222" y="4758"/>
                    <a:pt x="467352" y="948"/>
                  </a:cubicBezTo>
                  <a:cubicBezTo>
                    <a:pt x="491482" y="-2862"/>
                    <a:pt x="505452" y="5076"/>
                    <a:pt x="518787" y="19998"/>
                  </a:cubicBezTo>
                  <a:cubicBezTo>
                    <a:pt x="532122" y="34920"/>
                    <a:pt x="545140" y="71116"/>
                    <a:pt x="547362" y="90483"/>
                  </a:cubicBezTo>
                  <a:cubicBezTo>
                    <a:pt x="549584" y="109850"/>
                    <a:pt x="538155" y="120010"/>
                    <a:pt x="532122" y="136203"/>
                  </a:cubicBezTo>
                  <a:cubicBezTo>
                    <a:pt x="526090" y="152395"/>
                    <a:pt x="519104" y="171763"/>
                    <a:pt x="511167" y="187638"/>
                  </a:cubicBezTo>
                  <a:cubicBezTo>
                    <a:pt x="503230" y="203513"/>
                    <a:pt x="494340" y="210815"/>
                    <a:pt x="484497" y="231453"/>
                  </a:cubicBezTo>
                  <a:cubicBezTo>
                    <a:pt x="474655" y="252090"/>
                    <a:pt x="471797" y="298446"/>
                    <a:pt x="452112" y="311463"/>
                  </a:cubicBezTo>
                  <a:cubicBezTo>
                    <a:pt x="432427" y="324480"/>
                    <a:pt x="382262" y="299398"/>
                    <a:pt x="366387" y="309558"/>
                  </a:cubicBezTo>
                  <a:cubicBezTo>
                    <a:pt x="350512" y="319718"/>
                    <a:pt x="372102" y="366391"/>
                    <a:pt x="356862" y="372423"/>
                  </a:cubicBezTo>
                  <a:cubicBezTo>
                    <a:pt x="341622" y="378455"/>
                    <a:pt x="294949" y="338768"/>
                    <a:pt x="274947" y="345753"/>
                  </a:cubicBezTo>
                  <a:cubicBezTo>
                    <a:pt x="254945" y="352738"/>
                    <a:pt x="254627" y="395918"/>
                    <a:pt x="236847" y="414333"/>
                  </a:cubicBezTo>
                  <a:cubicBezTo>
                    <a:pt x="219067" y="432748"/>
                    <a:pt x="181919" y="460370"/>
                    <a:pt x="168267" y="456243"/>
                  </a:cubicBezTo>
                  <a:cubicBezTo>
                    <a:pt x="154615" y="452116"/>
                    <a:pt x="153662" y="412745"/>
                    <a:pt x="154932" y="389568"/>
                  </a:cubicBezTo>
                  <a:cubicBezTo>
                    <a:pt x="156202" y="366391"/>
                    <a:pt x="180967" y="319718"/>
                    <a:pt x="175887" y="317178"/>
                  </a:cubicBezTo>
                  <a:cubicBezTo>
                    <a:pt x="170807" y="314638"/>
                    <a:pt x="137152" y="369565"/>
                    <a:pt x="124452" y="374328"/>
                  </a:cubicBezTo>
                  <a:cubicBezTo>
                    <a:pt x="111752" y="379091"/>
                    <a:pt x="111752" y="345753"/>
                    <a:pt x="99687" y="345753"/>
                  </a:cubicBezTo>
                  <a:cubicBezTo>
                    <a:pt x="87622" y="345753"/>
                    <a:pt x="66667" y="379408"/>
                    <a:pt x="50157" y="368613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자유형 127">
              <a:extLst>
                <a:ext uri="{FF2B5EF4-FFF2-40B4-BE49-F238E27FC236}">
                  <a16:creationId xmlns:a16="http://schemas.microsoft.com/office/drawing/2014/main" id="{C578E37C-09E3-45C2-BA5C-F24BC9A317ED}"/>
                </a:ext>
              </a:extLst>
            </p:cNvPr>
            <p:cNvSpPr/>
            <p:nvPr/>
          </p:nvSpPr>
          <p:spPr>
            <a:xfrm>
              <a:off x="6047567" y="4221127"/>
              <a:ext cx="530035" cy="539129"/>
            </a:xfrm>
            <a:custGeom>
              <a:avLst/>
              <a:gdLst>
                <a:gd name="connsiteX0" fmla="*/ 57180 w 530036"/>
                <a:gd name="connsiteY0" fmla="*/ 109054 h 539129"/>
                <a:gd name="connsiteX1" fmla="*/ 123855 w 530036"/>
                <a:gd name="connsiteY1" fmla="*/ 95719 h 539129"/>
                <a:gd name="connsiteX2" fmla="*/ 123855 w 530036"/>
                <a:gd name="connsiteY2" fmla="*/ 38569 h 539129"/>
                <a:gd name="connsiteX3" fmla="*/ 196245 w 530036"/>
                <a:gd name="connsiteY3" fmla="*/ 469 h 539129"/>
                <a:gd name="connsiteX4" fmla="*/ 297210 w 530036"/>
                <a:gd name="connsiteY4" fmla="*/ 19519 h 539129"/>
                <a:gd name="connsiteX5" fmla="*/ 314355 w 530036"/>
                <a:gd name="connsiteY5" fmla="*/ 51904 h 539129"/>
                <a:gd name="connsiteX6" fmla="*/ 304830 w 530036"/>
                <a:gd name="connsiteY6" fmla="*/ 95719 h 539129"/>
                <a:gd name="connsiteX7" fmla="*/ 419130 w 530036"/>
                <a:gd name="connsiteY7" fmla="*/ 80479 h 539129"/>
                <a:gd name="connsiteX8" fmla="*/ 523905 w 530036"/>
                <a:gd name="connsiteY8" fmla="*/ 126199 h 539129"/>
                <a:gd name="connsiteX9" fmla="*/ 516285 w 530036"/>
                <a:gd name="connsiteY9" fmla="*/ 194779 h 539129"/>
                <a:gd name="connsiteX10" fmla="*/ 504855 w 530036"/>
                <a:gd name="connsiteY10" fmla="*/ 293839 h 539129"/>
                <a:gd name="connsiteX11" fmla="*/ 472470 w 530036"/>
                <a:gd name="connsiteY11" fmla="*/ 343369 h 539129"/>
                <a:gd name="connsiteX12" fmla="*/ 438180 w 530036"/>
                <a:gd name="connsiteY12" fmla="*/ 261454 h 539129"/>
                <a:gd name="connsiteX13" fmla="*/ 413415 w 530036"/>
                <a:gd name="connsiteY13" fmla="*/ 286219 h 539129"/>
                <a:gd name="connsiteX14" fmla="*/ 422940 w 530036"/>
                <a:gd name="connsiteY14" fmla="*/ 337654 h 539129"/>
                <a:gd name="connsiteX15" fmla="*/ 400080 w 530036"/>
                <a:gd name="connsiteY15" fmla="*/ 429094 h 539129"/>
                <a:gd name="connsiteX16" fmla="*/ 375315 w 530036"/>
                <a:gd name="connsiteY16" fmla="*/ 476719 h 539129"/>
                <a:gd name="connsiteX17" fmla="*/ 337215 w 530036"/>
                <a:gd name="connsiteY17" fmla="*/ 533869 h 539129"/>
                <a:gd name="connsiteX18" fmla="*/ 318165 w 530036"/>
                <a:gd name="connsiteY18" fmla="*/ 528154 h 539129"/>
                <a:gd name="connsiteX19" fmla="*/ 302925 w 530036"/>
                <a:gd name="connsiteY19" fmla="*/ 459574 h 539129"/>
                <a:gd name="connsiteX20" fmla="*/ 266730 w 530036"/>
                <a:gd name="connsiteY20" fmla="*/ 419569 h 539129"/>
                <a:gd name="connsiteX21" fmla="*/ 230535 w 530036"/>
                <a:gd name="connsiteY21" fmla="*/ 383374 h 539129"/>
                <a:gd name="connsiteX22" fmla="*/ 142905 w 530036"/>
                <a:gd name="connsiteY22" fmla="*/ 299554 h 539129"/>
                <a:gd name="connsiteX23" fmla="*/ 53370 w 530036"/>
                <a:gd name="connsiteY23" fmla="*/ 251929 h 539129"/>
                <a:gd name="connsiteX24" fmla="*/ 30 w 530036"/>
                <a:gd name="connsiteY24" fmla="*/ 208114 h 539129"/>
                <a:gd name="connsiteX25" fmla="*/ 45750 w 530036"/>
                <a:gd name="connsiteY25" fmla="*/ 179539 h 539129"/>
                <a:gd name="connsiteX26" fmla="*/ 57180 w 530036"/>
                <a:gd name="connsiteY26" fmla="*/ 109054 h 539129"/>
                <a:gd name="connsiteX0" fmla="*/ 32414 w 530035"/>
                <a:gd name="connsiteY0" fmla="*/ 107149 h 539129"/>
                <a:gd name="connsiteX1" fmla="*/ 123854 w 530035"/>
                <a:gd name="connsiteY1" fmla="*/ 95719 h 539129"/>
                <a:gd name="connsiteX2" fmla="*/ 123854 w 530035"/>
                <a:gd name="connsiteY2" fmla="*/ 38569 h 539129"/>
                <a:gd name="connsiteX3" fmla="*/ 196244 w 530035"/>
                <a:gd name="connsiteY3" fmla="*/ 469 h 539129"/>
                <a:gd name="connsiteX4" fmla="*/ 297209 w 530035"/>
                <a:gd name="connsiteY4" fmla="*/ 19519 h 539129"/>
                <a:gd name="connsiteX5" fmla="*/ 314354 w 530035"/>
                <a:gd name="connsiteY5" fmla="*/ 51904 h 539129"/>
                <a:gd name="connsiteX6" fmla="*/ 304829 w 530035"/>
                <a:gd name="connsiteY6" fmla="*/ 95719 h 539129"/>
                <a:gd name="connsiteX7" fmla="*/ 419129 w 530035"/>
                <a:gd name="connsiteY7" fmla="*/ 80479 h 539129"/>
                <a:gd name="connsiteX8" fmla="*/ 523904 w 530035"/>
                <a:gd name="connsiteY8" fmla="*/ 126199 h 539129"/>
                <a:gd name="connsiteX9" fmla="*/ 516284 w 530035"/>
                <a:gd name="connsiteY9" fmla="*/ 194779 h 539129"/>
                <a:gd name="connsiteX10" fmla="*/ 504854 w 530035"/>
                <a:gd name="connsiteY10" fmla="*/ 293839 h 539129"/>
                <a:gd name="connsiteX11" fmla="*/ 472469 w 530035"/>
                <a:gd name="connsiteY11" fmla="*/ 343369 h 539129"/>
                <a:gd name="connsiteX12" fmla="*/ 438179 w 530035"/>
                <a:gd name="connsiteY12" fmla="*/ 261454 h 539129"/>
                <a:gd name="connsiteX13" fmla="*/ 413414 w 530035"/>
                <a:gd name="connsiteY13" fmla="*/ 286219 h 539129"/>
                <a:gd name="connsiteX14" fmla="*/ 422939 w 530035"/>
                <a:gd name="connsiteY14" fmla="*/ 337654 h 539129"/>
                <a:gd name="connsiteX15" fmla="*/ 400079 w 530035"/>
                <a:gd name="connsiteY15" fmla="*/ 429094 h 539129"/>
                <a:gd name="connsiteX16" fmla="*/ 375314 w 530035"/>
                <a:gd name="connsiteY16" fmla="*/ 476719 h 539129"/>
                <a:gd name="connsiteX17" fmla="*/ 337214 w 530035"/>
                <a:gd name="connsiteY17" fmla="*/ 533869 h 539129"/>
                <a:gd name="connsiteX18" fmla="*/ 318164 w 530035"/>
                <a:gd name="connsiteY18" fmla="*/ 528154 h 539129"/>
                <a:gd name="connsiteX19" fmla="*/ 302924 w 530035"/>
                <a:gd name="connsiteY19" fmla="*/ 459574 h 539129"/>
                <a:gd name="connsiteX20" fmla="*/ 266729 w 530035"/>
                <a:gd name="connsiteY20" fmla="*/ 419569 h 539129"/>
                <a:gd name="connsiteX21" fmla="*/ 230534 w 530035"/>
                <a:gd name="connsiteY21" fmla="*/ 383374 h 539129"/>
                <a:gd name="connsiteX22" fmla="*/ 142904 w 530035"/>
                <a:gd name="connsiteY22" fmla="*/ 299554 h 539129"/>
                <a:gd name="connsiteX23" fmla="*/ 53369 w 530035"/>
                <a:gd name="connsiteY23" fmla="*/ 251929 h 539129"/>
                <a:gd name="connsiteX24" fmla="*/ 29 w 530035"/>
                <a:gd name="connsiteY24" fmla="*/ 208114 h 539129"/>
                <a:gd name="connsiteX25" fmla="*/ 45749 w 530035"/>
                <a:gd name="connsiteY25" fmla="*/ 179539 h 539129"/>
                <a:gd name="connsiteX26" fmla="*/ 32414 w 530035"/>
                <a:gd name="connsiteY26" fmla="*/ 107149 h 539129"/>
                <a:gd name="connsiteX0" fmla="*/ 32414 w 530035"/>
                <a:gd name="connsiteY0" fmla="*/ 107149 h 539129"/>
                <a:gd name="connsiteX1" fmla="*/ 112424 w 530035"/>
                <a:gd name="connsiteY1" fmla="*/ 90004 h 539129"/>
                <a:gd name="connsiteX2" fmla="*/ 123854 w 530035"/>
                <a:gd name="connsiteY2" fmla="*/ 38569 h 539129"/>
                <a:gd name="connsiteX3" fmla="*/ 196244 w 530035"/>
                <a:gd name="connsiteY3" fmla="*/ 469 h 539129"/>
                <a:gd name="connsiteX4" fmla="*/ 297209 w 530035"/>
                <a:gd name="connsiteY4" fmla="*/ 19519 h 539129"/>
                <a:gd name="connsiteX5" fmla="*/ 314354 w 530035"/>
                <a:gd name="connsiteY5" fmla="*/ 51904 h 539129"/>
                <a:gd name="connsiteX6" fmla="*/ 304829 w 530035"/>
                <a:gd name="connsiteY6" fmla="*/ 95719 h 539129"/>
                <a:gd name="connsiteX7" fmla="*/ 419129 w 530035"/>
                <a:gd name="connsiteY7" fmla="*/ 80479 h 539129"/>
                <a:gd name="connsiteX8" fmla="*/ 523904 w 530035"/>
                <a:gd name="connsiteY8" fmla="*/ 126199 h 539129"/>
                <a:gd name="connsiteX9" fmla="*/ 516284 w 530035"/>
                <a:gd name="connsiteY9" fmla="*/ 194779 h 539129"/>
                <a:gd name="connsiteX10" fmla="*/ 504854 w 530035"/>
                <a:gd name="connsiteY10" fmla="*/ 293839 h 539129"/>
                <a:gd name="connsiteX11" fmla="*/ 472469 w 530035"/>
                <a:gd name="connsiteY11" fmla="*/ 343369 h 539129"/>
                <a:gd name="connsiteX12" fmla="*/ 438179 w 530035"/>
                <a:gd name="connsiteY12" fmla="*/ 261454 h 539129"/>
                <a:gd name="connsiteX13" fmla="*/ 413414 w 530035"/>
                <a:gd name="connsiteY13" fmla="*/ 286219 h 539129"/>
                <a:gd name="connsiteX14" fmla="*/ 422939 w 530035"/>
                <a:gd name="connsiteY14" fmla="*/ 337654 h 539129"/>
                <a:gd name="connsiteX15" fmla="*/ 400079 w 530035"/>
                <a:gd name="connsiteY15" fmla="*/ 429094 h 539129"/>
                <a:gd name="connsiteX16" fmla="*/ 375314 w 530035"/>
                <a:gd name="connsiteY16" fmla="*/ 476719 h 539129"/>
                <a:gd name="connsiteX17" fmla="*/ 337214 w 530035"/>
                <a:gd name="connsiteY17" fmla="*/ 533869 h 539129"/>
                <a:gd name="connsiteX18" fmla="*/ 318164 w 530035"/>
                <a:gd name="connsiteY18" fmla="*/ 528154 h 539129"/>
                <a:gd name="connsiteX19" fmla="*/ 302924 w 530035"/>
                <a:gd name="connsiteY19" fmla="*/ 459574 h 539129"/>
                <a:gd name="connsiteX20" fmla="*/ 266729 w 530035"/>
                <a:gd name="connsiteY20" fmla="*/ 419569 h 539129"/>
                <a:gd name="connsiteX21" fmla="*/ 230534 w 530035"/>
                <a:gd name="connsiteY21" fmla="*/ 383374 h 539129"/>
                <a:gd name="connsiteX22" fmla="*/ 142904 w 530035"/>
                <a:gd name="connsiteY22" fmla="*/ 299554 h 539129"/>
                <a:gd name="connsiteX23" fmla="*/ 53369 w 530035"/>
                <a:gd name="connsiteY23" fmla="*/ 251929 h 539129"/>
                <a:gd name="connsiteX24" fmla="*/ 29 w 530035"/>
                <a:gd name="connsiteY24" fmla="*/ 208114 h 539129"/>
                <a:gd name="connsiteX25" fmla="*/ 45749 w 530035"/>
                <a:gd name="connsiteY25" fmla="*/ 179539 h 539129"/>
                <a:gd name="connsiteX26" fmla="*/ 32414 w 530035"/>
                <a:gd name="connsiteY26" fmla="*/ 107149 h 5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0035" h="539129">
                  <a:moveTo>
                    <a:pt x="32414" y="107149"/>
                  </a:moveTo>
                  <a:cubicBezTo>
                    <a:pt x="43526" y="92227"/>
                    <a:pt x="97184" y="101434"/>
                    <a:pt x="112424" y="90004"/>
                  </a:cubicBezTo>
                  <a:cubicBezTo>
                    <a:pt x="127664" y="78574"/>
                    <a:pt x="109884" y="53491"/>
                    <a:pt x="123854" y="38569"/>
                  </a:cubicBezTo>
                  <a:cubicBezTo>
                    <a:pt x="137824" y="23647"/>
                    <a:pt x="167352" y="3644"/>
                    <a:pt x="196244" y="469"/>
                  </a:cubicBezTo>
                  <a:cubicBezTo>
                    <a:pt x="225136" y="-2706"/>
                    <a:pt x="277524" y="10947"/>
                    <a:pt x="297209" y="19519"/>
                  </a:cubicBezTo>
                  <a:cubicBezTo>
                    <a:pt x="316894" y="28091"/>
                    <a:pt x="313084" y="39204"/>
                    <a:pt x="314354" y="51904"/>
                  </a:cubicBezTo>
                  <a:cubicBezTo>
                    <a:pt x="315624" y="64604"/>
                    <a:pt x="287366" y="90956"/>
                    <a:pt x="304829" y="95719"/>
                  </a:cubicBezTo>
                  <a:cubicBezTo>
                    <a:pt x="322292" y="100482"/>
                    <a:pt x="382617" y="75399"/>
                    <a:pt x="419129" y="80479"/>
                  </a:cubicBezTo>
                  <a:cubicBezTo>
                    <a:pt x="455642" y="85559"/>
                    <a:pt x="507712" y="107149"/>
                    <a:pt x="523904" y="126199"/>
                  </a:cubicBezTo>
                  <a:cubicBezTo>
                    <a:pt x="540096" y="145249"/>
                    <a:pt x="519459" y="166839"/>
                    <a:pt x="516284" y="194779"/>
                  </a:cubicBezTo>
                  <a:cubicBezTo>
                    <a:pt x="513109" y="222719"/>
                    <a:pt x="512157" y="269074"/>
                    <a:pt x="504854" y="293839"/>
                  </a:cubicBezTo>
                  <a:cubicBezTo>
                    <a:pt x="497552" y="318604"/>
                    <a:pt x="483581" y="348766"/>
                    <a:pt x="472469" y="343369"/>
                  </a:cubicBezTo>
                  <a:cubicBezTo>
                    <a:pt x="461357" y="337972"/>
                    <a:pt x="448021" y="270979"/>
                    <a:pt x="438179" y="261454"/>
                  </a:cubicBezTo>
                  <a:cubicBezTo>
                    <a:pt x="428337" y="251929"/>
                    <a:pt x="415954" y="273519"/>
                    <a:pt x="413414" y="286219"/>
                  </a:cubicBezTo>
                  <a:cubicBezTo>
                    <a:pt x="410874" y="298919"/>
                    <a:pt x="425161" y="313842"/>
                    <a:pt x="422939" y="337654"/>
                  </a:cubicBezTo>
                  <a:cubicBezTo>
                    <a:pt x="420717" y="361466"/>
                    <a:pt x="408016" y="405917"/>
                    <a:pt x="400079" y="429094"/>
                  </a:cubicBezTo>
                  <a:cubicBezTo>
                    <a:pt x="392142" y="452271"/>
                    <a:pt x="385791" y="459257"/>
                    <a:pt x="375314" y="476719"/>
                  </a:cubicBezTo>
                  <a:cubicBezTo>
                    <a:pt x="364837" y="494181"/>
                    <a:pt x="346739" y="525296"/>
                    <a:pt x="337214" y="533869"/>
                  </a:cubicBezTo>
                  <a:cubicBezTo>
                    <a:pt x="327689" y="542442"/>
                    <a:pt x="323879" y="540536"/>
                    <a:pt x="318164" y="528154"/>
                  </a:cubicBezTo>
                  <a:cubicBezTo>
                    <a:pt x="312449" y="515772"/>
                    <a:pt x="311496" y="477671"/>
                    <a:pt x="302924" y="459574"/>
                  </a:cubicBezTo>
                  <a:cubicBezTo>
                    <a:pt x="294352" y="441477"/>
                    <a:pt x="278794" y="432269"/>
                    <a:pt x="266729" y="419569"/>
                  </a:cubicBezTo>
                  <a:cubicBezTo>
                    <a:pt x="254664" y="406869"/>
                    <a:pt x="251171" y="403376"/>
                    <a:pt x="230534" y="383374"/>
                  </a:cubicBezTo>
                  <a:cubicBezTo>
                    <a:pt x="209897" y="363372"/>
                    <a:pt x="172432" y="321462"/>
                    <a:pt x="142904" y="299554"/>
                  </a:cubicBezTo>
                  <a:cubicBezTo>
                    <a:pt x="113377" y="277647"/>
                    <a:pt x="77181" y="267169"/>
                    <a:pt x="53369" y="251929"/>
                  </a:cubicBezTo>
                  <a:cubicBezTo>
                    <a:pt x="29557" y="236689"/>
                    <a:pt x="1299" y="220179"/>
                    <a:pt x="29" y="208114"/>
                  </a:cubicBezTo>
                  <a:cubicBezTo>
                    <a:pt x="-1241" y="196049"/>
                    <a:pt x="40351" y="196367"/>
                    <a:pt x="45749" y="179539"/>
                  </a:cubicBezTo>
                  <a:cubicBezTo>
                    <a:pt x="51147" y="162711"/>
                    <a:pt x="21302" y="122071"/>
                    <a:pt x="32414" y="107149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자유형 128">
              <a:extLst>
                <a:ext uri="{FF2B5EF4-FFF2-40B4-BE49-F238E27FC236}">
                  <a16:creationId xmlns:a16="http://schemas.microsoft.com/office/drawing/2014/main" id="{B449237E-701E-4AC2-83E8-557CBA00B3D0}"/>
                </a:ext>
              </a:extLst>
            </p:cNvPr>
            <p:cNvSpPr/>
            <p:nvPr/>
          </p:nvSpPr>
          <p:spPr>
            <a:xfrm>
              <a:off x="2546076" y="6041794"/>
              <a:ext cx="833301" cy="450875"/>
            </a:xfrm>
            <a:custGeom>
              <a:avLst/>
              <a:gdLst>
                <a:gd name="connsiteX0" fmla="*/ 19338 w 812991"/>
                <a:gd name="connsiteY0" fmla="*/ 220842 h 450875"/>
                <a:gd name="connsiteX1" fmla="*/ 110778 w 812991"/>
                <a:gd name="connsiteY1" fmla="*/ 140832 h 450875"/>
                <a:gd name="connsiteX2" fmla="*/ 198408 w 812991"/>
                <a:gd name="connsiteY2" fmla="*/ 83682 h 450875"/>
                <a:gd name="connsiteX3" fmla="*/ 377478 w 812991"/>
                <a:gd name="connsiteY3" fmla="*/ 37962 h 450875"/>
                <a:gd name="connsiteX4" fmla="*/ 548928 w 812991"/>
                <a:gd name="connsiteY4" fmla="*/ 7482 h 450875"/>
                <a:gd name="connsiteX5" fmla="*/ 693708 w 812991"/>
                <a:gd name="connsiteY5" fmla="*/ 3672 h 450875"/>
                <a:gd name="connsiteX6" fmla="*/ 804198 w 812991"/>
                <a:gd name="connsiteY6" fmla="*/ 53202 h 450875"/>
                <a:gd name="connsiteX7" fmla="*/ 800388 w 812991"/>
                <a:gd name="connsiteY7" fmla="*/ 232272 h 450875"/>
                <a:gd name="connsiteX8" fmla="*/ 754668 w 812991"/>
                <a:gd name="connsiteY8" fmla="*/ 304662 h 450875"/>
                <a:gd name="connsiteX9" fmla="*/ 461298 w 812991"/>
                <a:gd name="connsiteY9" fmla="*/ 407532 h 450875"/>
                <a:gd name="connsiteX10" fmla="*/ 343188 w 812991"/>
                <a:gd name="connsiteY10" fmla="*/ 392292 h 450875"/>
                <a:gd name="connsiteX11" fmla="*/ 236508 w 812991"/>
                <a:gd name="connsiteY11" fmla="*/ 369432 h 450875"/>
                <a:gd name="connsiteX12" fmla="*/ 133638 w 812991"/>
                <a:gd name="connsiteY12" fmla="*/ 449442 h 450875"/>
                <a:gd name="connsiteX13" fmla="*/ 288 w 812991"/>
                <a:gd name="connsiteY13" fmla="*/ 289422 h 450875"/>
                <a:gd name="connsiteX14" fmla="*/ 171738 w 812991"/>
                <a:gd name="connsiteY14" fmla="*/ 91302 h 450875"/>
                <a:gd name="connsiteX15" fmla="*/ 270798 w 812991"/>
                <a:gd name="connsiteY15" fmla="*/ 76062 h 450875"/>
                <a:gd name="connsiteX16" fmla="*/ 392718 w 812991"/>
                <a:gd name="connsiteY16" fmla="*/ 30342 h 450875"/>
                <a:gd name="connsiteX0" fmla="*/ 19338 w 812991"/>
                <a:gd name="connsiteY0" fmla="*/ 220842 h 450875"/>
                <a:gd name="connsiteX1" fmla="*/ 110778 w 812991"/>
                <a:gd name="connsiteY1" fmla="*/ 140832 h 450875"/>
                <a:gd name="connsiteX2" fmla="*/ 198408 w 812991"/>
                <a:gd name="connsiteY2" fmla="*/ 83682 h 450875"/>
                <a:gd name="connsiteX3" fmla="*/ 377478 w 812991"/>
                <a:gd name="connsiteY3" fmla="*/ 37962 h 450875"/>
                <a:gd name="connsiteX4" fmla="*/ 548928 w 812991"/>
                <a:gd name="connsiteY4" fmla="*/ 7482 h 450875"/>
                <a:gd name="connsiteX5" fmla="*/ 693708 w 812991"/>
                <a:gd name="connsiteY5" fmla="*/ 3672 h 450875"/>
                <a:gd name="connsiteX6" fmla="*/ 804198 w 812991"/>
                <a:gd name="connsiteY6" fmla="*/ 53202 h 450875"/>
                <a:gd name="connsiteX7" fmla="*/ 800388 w 812991"/>
                <a:gd name="connsiteY7" fmla="*/ 232272 h 450875"/>
                <a:gd name="connsiteX8" fmla="*/ 754668 w 812991"/>
                <a:gd name="connsiteY8" fmla="*/ 304662 h 450875"/>
                <a:gd name="connsiteX9" fmla="*/ 461298 w 812991"/>
                <a:gd name="connsiteY9" fmla="*/ 407532 h 450875"/>
                <a:gd name="connsiteX10" fmla="*/ 343188 w 812991"/>
                <a:gd name="connsiteY10" fmla="*/ 392292 h 450875"/>
                <a:gd name="connsiteX11" fmla="*/ 236508 w 812991"/>
                <a:gd name="connsiteY11" fmla="*/ 369432 h 450875"/>
                <a:gd name="connsiteX12" fmla="*/ 133638 w 812991"/>
                <a:gd name="connsiteY12" fmla="*/ 449442 h 450875"/>
                <a:gd name="connsiteX13" fmla="*/ 288 w 812991"/>
                <a:gd name="connsiteY13" fmla="*/ 289422 h 450875"/>
                <a:gd name="connsiteX14" fmla="*/ 171738 w 812991"/>
                <a:gd name="connsiteY14" fmla="*/ 91302 h 450875"/>
                <a:gd name="connsiteX15" fmla="*/ 270798 w 812991"/>
                <a:gd name="connsiteY15" fmla="*/ 76062 h 450875"/>
                <a:gd name="connsiteX16" fmla="*/ 392718 w 812991"/>
                <a:gd name="connsiteY16" fmla="*/ 30342 h 450875"/>
                <a:gd name="connsiteX17" fmla="*/ 19338 w 812991"/>
                <a:gd name="connsiteY17" fmla="*/ 220842 h 450875"/>
                <a:gd name="connsiteX0" fmla="*/ 19338 w 812991"/>
                <a:gd name="connsiteY0" fmla="*/ 220842 h 450875"/>
                <a:gd name="connsiteX1" fmla="*/ 110778 w 812991"/>
                <a:gd name="connsiteY1" fmla="*/ 140832 h 450875"/>
                <a:gd name="connsiteX2" fmla="*/ 198408 w 812991"/>
                <a:gd name="connsiteY2" fmla="*/ 83682 h 450875"/>
                <a:gd name="connsiteX3" fmla="*/ 377478 w 812991"/>
                <a:gd name="connsiteY3" fmla="*/ 37962 h 450875"/>
                <a:gd name="connsiteX4" fmla="*/ 548928 w 812991"/>
                <a:gd name="connsiteY4" fmla="*/ 7482 h 450875"/>
                <a:gd name="connsiteX5" fmla="*/ 693708 w 812991"/>
                <a:gd name="connsiteY5" fmla="*/ 3672 h 450875"/>
                <a:gd name="connsiteX6" fmla="*/ 804198 w 812991"/>
                <a:gd name="connsiteY6" fmla="*/ 53202 h 450875"/>
                <a:gd name="connsiteX7" fmla="*/ 800388 w 812991"/>
                <a:gd name="connsiteY7" fmla="*/ 232272 h 450875"/>
                <a:gd name="connsiteX8" fmla="*/ 754668 w 812991"/>
                <a:gd name="connsiteY8" fmla="*/ 304662 h 450875"/>
                <a:gd name="connsiteX9" fmla="*/ 461298 w 812991"/>
                <a:gd name="connsiteY9" fmla="*/ 407532 h 450875"/>
                <a:gd name="connsiteX10" fmla="*/ 343188 w 812991"/>
                <a:gd name="connsiteY10" fmla="*/ 392292 h 450875"/>
                <a:gd name="connsiteX11" fmla="*/ 236508 w 812991"/>
                <a:gd name="connsiteY11" fmla="*/ 369432 h 450875"/>
                <a:gd name="connsiteX12" fmla="*/ 133638 w 812991"/>
                <a:gd name="connsiteY12" fmla="*/ 449442 h 450875"/>
                <a:gd name="connsiteX13" fmla="*/ 288 w 812991"/>
                <a:gd name="connsiteY13" fmla="*/ 289422 h 450875"/>
                <a:gd name="connsiteX14" fmla="*/ 171738 w 812991"/>
                <a:gd name="connsiteY14" fmla="*/ 91302 h 450875"/>
                <a:gd name="connsiteX15" fmla="*/ 270798 w 812991"/>
                <a:gd name="connsiteY15" fmla="*/ 76062 h 450875"/>
                <a:gd name="connsiteX16" fmla="*/ 19338 w 812991"/>
                <a:gd name="connsiteY16" fmla="*/ 220842 h 450875"/>
                <a:gd name="connsiteX0" fmla="*/ 19338 w 812991"/>
                <a:gd name="connsiteY0" fmla="*/ 220842 h 450875"/>
                <a:gd name="connsiteX1" fmla="*/ 110778 w 812991"/>
                <a:gd name="connsiteY1" fmla="*/ 140832 h 450875"/>
                <a:gd name="connsiteX2" fmla="*/ 198408 w 812991"/>
                <a:gd name="connsiteY2" fmla="*/ 83682 h 450875"/>
                <a:gd name="connsiteX3" fmla="*/ 377478 w 812991"/>
                <a:gd name="connsiteY3" fmla="*/ 37962 h 450875"/>
                <a:gd name="connsiteX4" fmla="*/ 548928 w 812991"/>
                <a:gd name="connsiteY4" fmla="*/ 7482 h 450875"/>
                <a:gd name="connsiteX5" fmla="*/ 693708 w 812991"/>
                <a:gd name="connsiteY5" fmla="*/ 3672 h 450875"/>
                <a:gd name="connsiteX6" fmla="*/ 804198 w 812991"/>
                <a:gd name="connsiteY6" fmla="*/ 53202 h 450875"/>
                <a:gd name="connsiteX7" fmla="*/ 800388 w 812991"/>
                <a:gd name="connsiteY7" fmla="*/ 232272 h 450875"/>
                <a:gd name="connsiteX8" fmla="*/ 754668 w 812991"/>
                <a:gd name="connsiteY8" fmla="*/ 304662 h 450875"/>
                <a:gd name="connsiteX9" fmla="*/ 461298 w 812991"/>
                <a:gd name="connsiteY9" fmla="*/ 407532 h 450875"/>
                <a:gd name="connsiteX10" fmla="*/ 343188 w 812991"/>
                <a:gd name="connsiteY10" fmla="*/ 392292 h 450875"/>
                <a:gd name="connsiteX11" fmla="*/ 236508 w 812991"/>
                <a:gd name="connsiteY11" fmla="*/ 369432 h 450875"/>
                <a:gd name="connsiteX12" fmla="*/ 133638 w 812991"/>
                <a:gd name="connsiteY12" fmla="*/ 449442 h 450875"/>
                <a:gd name="connsiteX13" fmla="*/ 288 w 812991"/>
                <a:gd name="connsiteY13" fmla="*/ 289422 h 450875"/>
                <a:gd name="connsiteX14" fmla="*/ 171738 w 812991"/>
                <a:gd name="connsiteY14" fmla="*/ 91302 h 450875"/>
                <a:gd name="connsiteX15" fmla="*/ 19338 w 812991"/>
                <a:gd name="connsiteY15" fmla="*/ 220842 h 450875"/>
                <a:gd name="connsiteX0" fmla="*/ 19338 w 833459"/>
                <a:gd name="connsiteY0" fmla="*/ 220842 h 450875"/>
                <a:gd name="connsiteX1" fmla="*/ 110778 w 833459"/>
                <a:gd name="connsiteY1" fmla="*/ 140832 h 450875"/>
                <a:gd name="connsiteX2" fmla="*/ 198408 w 833459"/>
                <a:gd name="connsiteY2" fmla="*/ 83682 h 450875"/>
                <a:gd name="connsiteX3" fmla="*/ 377478 w 833459"/>
                <a:gd name="connsiteY3" fmla="*/ 37962 h 450875"/>
                <a:gd name="connsiteX4" fmla="*/ 548928 w 833459"/>
                <a:gd name="connsiteY4" fmla="*/ 7482 h 450875"/>
                <a:gd name="connsiteX5" fmla="*/ 693708 w 833459"/>
                <a:gd name="connsiteY5" fmla="*/ 3672 h 450875"/>
                <a:gd name="connsiteX6" fmla="*/ 804198 w 833459"/>
                <a:gd name="connsiteY6" fmla="*/ 53202 h 450875"/>
                <a:gd name="connsiteX7" fmla="*/ 800388 w 833459"/>
                <a:gd name="connsiteY7" fmla="*/ 232272 h 450875"/>
                <a:gd name="connsiteX8" fmla="*/ 754668 w 833459"/>
                <a:gd name="connsiteY8" fmla="*/ 304662 h 450875"/>
                <a:gd name="connsiteX9" fmla="*/ 461298 w 833459"/>
                <a:gd name="connsiteY9" fmla="*/ 407532 h 450875"/>
                <a:gd name="connsiteX10" fmla="*/ 343188 w 833459"/>
                <a:gd name="connsiteY10" fmla="*/ 392292 h 450875"/>
                <a:gd name="connsiteX11" fmla="*/ 236508 w 833459"/>
                <a:gd name="connsiteY11" fmla="*/ 369432 h 450875"/>
                <a:gd name="connsiteX12" fmla="*/ 133638 w 833459"/>
                <a:gd name="connsiteY12" fmla="*/ 449442 h 450875"/>
                <a:gd name="connsiteX13" fmla="*/ 288 w 833459"/>
                <a:gd name="connsiteY13" fmla="*/ 289422 h 450875"/>
                <a:gd name="connsiteX14" fmla="*/ 171738 w 833459"/>
                <a:gd name="connsiteY14" fmla="*/ 91302 h 450875"/>
                <a:gd name="connsiteX15" fmla="*/ 19338 w 833459"/>
                <a:gd name="connsiteY15" fmla="*/ 220842 h 450875"/>
                <a:gd name="connsiteX0" fmla="*/ 19338 w 833459"/>
                <a:gd name="connsiteY0" fmla="*/ 220842 h 450875"/>
                <a:gd name="connsiteX1" fmla="*/ 23148 w 833459"/>
                <a:gd name="connsiteY1" fmla="*/ 218302 h 450875"/>
                <a:gd name="connsiteX2" fmla="*/ 110778 w 833459"/>
                <a:gd name="connsiteY2" fmla="*/ 140832 h 450875"/>
                <a:gd name="connsiteX3" fmla="*/ 198408 w 833459"/>
                <a:gd name="connsiteY3" fmla="*/ 83682 h 450875"/>
                <a:gd name="connsiteX4" fmla="*/ 377478 w 833459"/>
                <a:gd name="connsiteY4" fmla="*/ 37962 h 450875"/>
                <a:gd name="connsiteX5" fmla="*/ 548928 w 833459"/>
                <a:gd name="connsiteY5" fmla="*/ 7482 h 450875"/>
                <a:gd name="connsiteX6" fmla="*/ 693708 w 833459"/>
                <a:gd name="connsiteY6" fmla="*/ 3672 h 450875"/>
                <a:gd name="connsiteX7" fmla="*/ 804198 w 833459"/>
                <a:gd name="connsiteY7" fmla="*/ 53202 h 450875"/>
                <a:gd name="connsiteX8" fmla="*/ 800388 w 833459"/>
                <a:gd name="connsiteY8" fmla="*/ 232272 h 450875"/>
                <a:gd name="connsiteX9" fmla="*/ 754668 w 833459"/>
                <a:gd name="connsiteY9" fmla="*/ 304662 h 450875"/>
                <a:gd name="connsiteX10" fmla="*/ 461298 w 833459"/>
                <a:gd name="connsiteY10" fmla="*/ 407532 h 450875"/>
                <a:gd name="connsiteX11" fmla="*/ 343188 w 833459"/>
                <a:gd name="connsiteY11" fmla="*/ 392292 h 450875"/>
                <a:gd name="connsiteX12" fmla="*/ 236508 w 833459"/>
                <a:gd name="connsiteY12" fmla="*/ 369432 h 450875"/>
                <a:gd name="connsiteX13" fmla="*/ 133638 w 833459"/>
                <a:gd name="connsiteY13" fmla="*/ 449442 h 450875"/>
                <a:gd name="connsiteX14" fmla="*/ 288 w 833459"/>
                <a:gd name="connsiteY14" fmla="*/ 289422 h 450875"/>
                <a:gd name="connsiteX15" fmla="*/ 171738 w 833459"/>
                <a:gd name="connsiteY15" fmla="*/ 91302 h 450875"/>
                <a:gd name="connsiteX16" fmla="*/ 19338 w 833459"/>
                <a:gd name="connsiteY16" fmla="*/ 220842 h 450875"/>
                <a:gd name="connsiteX0" fmla="*/ 171738 w 833459"/>
                <a:gd name="connsiteY0" fmla="*/ 91302 h 450875"/>
                <a:gd name="connsiteX1" fmla="*/ 23148 w 833459"/>
                <a:gd name="connsiteY1" fmla="*/ 218302 h 450875"/>
                <a:gd name="connsiteX2" fmla="*/ 110778 w 833459"/>
                <a:gd name="connsiteY2" fmla="*/ 140832 h 450875"/>
                <a:gd name="connsiteX3" fmla="*/ 198408 w 833459"/>
                <a:gd name="connsiteY3" fmla="*/ 83682 h 450875"/>
                <a:gd name="connsiteX4" fmla="*/ 377478 w 833459"/>
                <a:gd name="connsiteY4" fmla="*/ 37962 h 450875"/>
                <a:gd name="connsiteX5" fmla="*/ 548928 w 833459"/>
                <a:gd name="connsiteY5" fmla="*/ 7482 h 450875"/>
                <a:gd name="connsiteX6" fmla="*/ 693708 w 833459"/>
                <a:gd name="connsiteY6" fmla="*/ 3672 h 450875"/>
                <a:gd name="connsiteX7" fmla="*/ 804198 w 833459"/>
                <a:gd name="connsiteY7" fmla="*/ 53202 h 450875"/>
                <a:gd name="connsiteX8" fmla="*/ 800388 w 833459"/>
                <a:gd name="connsiteY8" fmla="*/ 232272 h 450875"/>
                <a:gd name="connsiteX9" fmla="*/ 754668 w 833459"/>
                <a:gd name="connsiteY9" fmla="*/ 304662 h 450875"/>
                <a:gd name="connsiteX10" fmla="*/ 461298 w 833459"/>
                <a:gd name="connsiteY10" fmla="*/ 407532 h 450875"/>
                <a:gd name="connsiteX11" fmla="*/ 343188 w 833459"/>
                <a:gd name="connsiteY11" fmla="*/ 392292 h 450875"/>
                <a:gd name="connsiteX12" fmla="*/ 236508 w 833459"/>
                <a:gd name="connsiteY12" fmla="*/ 369432 h 450875"/>
                <a:gd name="connsiteX13" fmla="*/ 133638 w 833459"/>
                <a:gd name="connsiteY13" fmla="*/ 449442 h 450875"/>
                <a:gd name="connsiteX14" fmla="*/ 288 w 833459"/>
                <a:gd name="connsiteY14" fmla="*/ 289422 h 450875"/>
                <a:gd name="connsiteX15" fmla="*/ 171738 w 833459"/>
                <a:gd name="connsiteY15" fmla="*/ 91302 h 450875"/>
                <a:gd name="connsiteX0" fmla="*/ 171738 w 833459"/>
                <a:gd name="connsiteY0" fmla="*/ 91302 h 450875"/>
                <a:gd name="connsiteX1" fmla="*/ 110778 w 833459"/>
                <a:gd name="connsiteY1" fmla="*/ 140832 h 450875"/>
                <a:gd name="connsiteX2" fmla="*/ 198408 w 833459"/>
                <a:gd name="connsiteY2" fmla="*/ 83682 h 450875"/>
                <a:gd name="connsiteX3" fmla="*/ 377478 w 833459"/>
                <a:gd name="connsiteY3" fmla="*/ 37962 h 450875"/>
                <a:gd name="connsiteX4" fmla="*/ 548928 w 833459"/>
                <a:gd name="connsiteY4" fmla="*/ 7482 h 450875"/>
                <a:gd name="connsiteX5" fmla="*/ 693708 w 833459"/>
                <a:gd name="connsiteY5" fmla="*/ 3672 h 450875"/>
                <a:gd name="connsiteX6" fmla="*/ 804198 w 833459"/>
                <a:gd name="connsiteY6" fmla="*/ 53202 h 450875"/>
                <a:gd name="connsiteX7" fmla="*/ 800388 w 833459"/>
                <a:gd name="connsiteY7" fmla="*/ 232272 h 450875"/>
                <a:gd name="connsiteX8" fmla="*/ 754668 w 833459"/>
                <a:gd name="connsiteY8" fmla="*/ 304662 h 450875"/>
                <a:gd name="connsiteX9" fmla="*/ 461298 w 833459"/>
                <a:gd name="connsiteY9" fmla="*/ 407532 h 450875"/>
                <a:gd name="connsiteX10" fmla="*/ 343188 w 833459"/>
                <a:gd name="connsiteY10" fmla="*/ 392292 h 450875"/>
                <a:gd name="connsiteX11" fmla="*/ 236508 w 833459"/>
                <a:gd name="connsiteY11" fmla="*/ 369432 h 450875"/>
                <a:gd name="connsiteX12" fmla="*/ 133638 w 833459"/>
                <a:gd name="connsiteY12" fmla="*/ 449442 h 450875"/>
                <a:gd name="connsiteX13" fmla="*/ 288 w 833459"/>
                <a:gd name="connsiteY13" fmla="*/ 289422 h 450875"/>
                <a:gd name="connsiteX14" fmla="*/ 171738 w 833459"/>
                <a:gd name="connsiteY14" fmla="*/ 91302 h 450875"/>
                <a:gd name="connsiteX0" fmla="*/ 130 w 833301"/>
                <a:gd name="connsiteY0" fmla="*/ 289422 h 450875"/>
                <a:gd name="connsiteX1" fmla="*/ 110620 w 833301"/>
                <a:gd name="connsiteY1" fmla="*/ 140832 h 450875"/>
                <a:gd name="connsiteX2" fmla="*/ 198250 w 833301"/>
                <a:gd name="connsiteY2" fmla="*/ 83682 h 450875"/>
                <a:gd name="connsiteX3" fmla="*/ 377320 w 833301"/>
                <a:gd name="connsiteY3" fmla="*/ 37962 h 450875"/>
                <a:gd name="connsiteX4" fmla="*/ 548770 w 833301"/>
                <a:gd name="connsiteY4" fmla="*/ 7482 h 450875"/>
                <a:gd name="connsiteX5" fmla="*/ 693550 w 833301"/>
                <a:gd name="connsiteY5" fmla="*/ 3672 h 450875"/>
                <a:gd name="connsiteX6" fmla="*/ 804040 w 833301"/>
                <a:gd name="connsiteY6" fmla="*/ 53202 h 450875"/>
                <a:gd name="connsiteX7" fmla="*/ 800230 w 833301"/>
                <a:gd name="connsiteY7" fmla="*/ 232272 h 450875"/>
                <a:gd name="connsiteX8" fmla="*/ 754510 w 833301"/>
                <a:gd name="connsiteY8" fmla="*/ 304662 h 450875"/>
                <a:gd name="connsiteX9" fmla="*/ 461140 w 833301"/>
                <a:gd name="connsiteY9" fmla="*/ 407532 h 450875"/>
                <a:gd name="connsiteX10" fmla="*/ 343030 w 833301"/>
                <a:gd name="connsiteY10" fmla="*/ 392292 h 450875"/>
                <a:gd name="connsiteX11" fmla="*/ 236350 w 833301"/>
                <a:gd name="connsiteY11" fmla="*/ 369432 h 450875"/>
                <a:gd name="connsiteX12" fmla="*/ 133480 w 833301"/>
                <a:gd name="connsiteY12" fmla="*/ 449442 h 450875"/>
                <a:gd name="connsiteX13" fmla="*/ 130 w 833301"/>
                <a:gd name="connsiteY13" fmla="*/ 289422 h 4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3301" h="450875">
                  <a:moveTo>
                    <a:pt x="130" y="289422"/>
                  </a:moveTo>
                  <a:cubicBezTo>
                    <a:pt x="-3680" y="237987"/>
                    <a:pt x="77600" y="175122"/>
                    <a:pt x="110620" y="140832"/>
                  </a:cubicBezTo>
                  <a:cubicBezTo>
                    <a:pt x="143640" y="106542"/>
                    <a:pt x="153800" y="100827"/>
                    <a:pt x="198250" y="83682"/>
                  </a:cubicBezTo>
                  <a:cubicBezTo>
                    <a:pt x="242700" y="66537"/>
                    <a:pt x="318900" y="50662"/>
                    <a:pt x="377320" y="37962"/>
                  </a:cubicBezTo>
                  <a:cubicBezTo>
                    <a:pt x="435740" y="25262"/>
                    <a:pt x="496065" y="13197"/>
                    <a:pt x="548770" y="7482"/>
                  </a:cubicBezTo>
                  <a:cubicBezTo>
                    <a:pt x="601475" y="1767"/>
                    <a:pt x="651005" y="-3948"/>
                    <a:pt x="693550" y="3672"/>
                  </a:cubicBezTo>
                  <a:cubicBezTo>
                    <a:pt x="736095" y="11292"/>
                    <a:pt x="786260" y="15102"/>
                    <a:pt x="804040" y="53202"/>
                  </a:cubicBezTo>
                  <a:cubicBezTo>
                    <a:pt x="821820" y="91302"/>
                    <a:pt x="861825" y="175122"/>
                    <a:pt x="800230" y="232272"/>
                  </a:cubicBezTo>
                  <a:cubicBezTo>
                    <a:pt x="738635" y="289422"/>
                    <a:pt x="811025" y="275452"/>
                    <a:pt x="754510" y="304662"/>
                  </a:cubicBezTo>
                  <a:cubicBezTo>
                    <a:pt x="697995" y="333872"/>
                    <a:pt x="529720" y="392927"/>
                    <a:pt x="461140" y="407532"/>
                  </a:cubicBezTo>
                  <a:cubicBezTo>
                    <a:pt x="392560" y="422137"/>
                    <a:pt x="380495" y="398642"/>
                    <a:pt x="343030" y="392292"/>
                  </a:cubicBezTo>
                  <a:cubicBezTo>
                    <a:pt x="305565" y="385942"/>
                    <a:pt x="271275" y="359907"/>
                    <a:pt x="236350" y="369432"/>
                  </a:cubicBezTo>
                  <a:cubicBezTo>
                    <a:pt x="201425" y="378957"/>
                    <a:pt x="172850" y="462777"/>
                    <a:pt x="133480" y="449442"/>
                  </a:cubicBezTo>
                  <a:cubicBezTo>
                    <a:pt x="94110" y="436107"/>
                    <a:pt x="3940" y="340857"/>
                    <a:pt x="130" y="289422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자유형 129">
              <a:extLst>
                <a:ext uri="{FF2B5EF4-FFF2-40B4-BE49-F238E27FC236}">
                  <a16:creationId xmlns:a16="http://schemas.microsoft.com/office/drawing/2014/main" id="{9538CD08-90AA-4B55-9A0E-DBCA8CD2FA6A}"/>
                </a:ext>
              </a:extLst>
            </p:cNvPr>
            <p:cNvSpPr/>
            <p:nvPr/>
          </p:nvSpPr>
          <p:spPr>
            <a:xfrm>
              <a:off x="4269031" y="2778869"/>
              <a:ext cx="226480" cy="416706"/>
            </a:xfrm>
            <a:custGeom>
              <a:avLst/>
              <a:gdLst>
                <a:gd name="connsiteX0" fmla="*/ 25965 w 226480"/>
                <a:gd name="connsiteY0" fmla="*/ 642 h 416706"/>
                <a:gd name="connsiteX1" fmla="*/ 90735 w 226480"/>
                <a:gd name="connsiteY1" fmla="*/ 29217 h 416706"/>
                <a:gd name="connsiteX2" fmla="*/ 163125 w 226480"/>
                <a:gd name="connsiteY2" fmla="*/ 61602 h 416706"/>
                <a:gd name="connsiteX3" fmla="*/ 174555 w 226480"/>
                <a:gd name="connsiteY3" fmla="*/ 88272 h 416706"/>
                <a:gd name="connsiteX4" fmla="*/ 128835 w 226480"/>
                <a:gd name="connsiteY4" fmla="*/ 128277 h 416706"/>
                <a:gd name="connsiteX5" fmla="*/ 199320 w 226480"/>
                <a:gd name="connsiteY5" fmla="*/ 208287 h 416706"/>
                <a:gd name="connsiteX6" fmla="*/ 225990 w 226480"/>
                <a:gd name="connsiteY6" fmla="*/ 250197 h 416706"/>
                <a:gd name="connsiteX7" fmla="*/ 216465 w 226480"/>
                <a:gd name="connsiteY7" fmla="*/ 320682 h 416706"/>
                <a:gd name="connsiteX8" fmla="*/ 214560 w 226480"/>
                <a:gd name="connsiteY8" fmla="*/ 368307 h 416706"/>
                <a:gd name="connsiteX9" fmla="*/ 191700 w 226480"/>
                <a:gd name="connsiteY9" fmla="*/ 398787 h 416706"/>
                <a:gd name="connsiteX10" fmla="*/ 159315 w 226480"/>
                <a:gd name="connsiteY10" fmla="*/ 415932 h 416706"/>
                <a:gd name="connsiteX11" fmla="*/ 94545 w 226480"/>
                <a:gd name="connsiteY11" fmla="*/ 374022 h 416706"/>
                <a:gd name="connsiteX12" fmla="*/ 85020 w 226480"/>
                <a:gd name="connsiteY12" fmla="*/ 353067 h 416706"/>
                <a:gd name="connsiteX13" fmla="*/ 96450 w 226480"/>
                <a:gd name="connsiteY13" fmla="*/ 311157 h 416706"/>
                <a:gd name="connsiteX14" fmla="*/ 65970 w 226480"/>
                <a:gd name="connsiteY14" fmla="*/ 274962 h 416706"/>
                <a:gd name="connsiteX15" fmla="*/ 75495 w 226480"/>
                <a:gd name="connsiteY15" fmla="*/ 212097 h 416706"/>
                <a:gd name="connsiteX16" fmla="*/ 5010 w 226480"/>
                <a:gd name="connsiteY16" fmla="*/ 149232 h 416706"/>
                <a:gd name="connsiteX17" fmla="*/ 8820 w 226480"/>
                <a:gd name="connsiteY17" fmla="*/ 107322 h 416706"/>
                <a:gd name="connsiteX18" fmla="*/ 33585 w 226480"/>
                <a:gd name="connsiteY18" fmla="*/ 63507 h 416706"/>
                <a:gd name="connsiteX19" fmla="*/ 25965 w 226480"/>
                <a:gd name="connsiteY19" fmla="*/ 642 h 4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6480" h="416706">
                  <a:moveTo>
                    <a:pt x="25965" y="642"/>
                  </a:moveTo>
                  <a:cubicBezTo>
                    <a:pt x="35490" y="-5073"/>
                    <a:pt x="90735" y="29217"/>
                    <a:pt x="90735" y="29217"/>
                  </a:cubicBezTo>
                  <a:cubicBezTo>
                    <a:pt x="113595" y="39377"/>
                    <a:pt x="149155" y="51760"/>
                    <a:pt x="163125" y="61602"/>
                  </a:cubicBezTo>
                  <a:cubicBezTo>
                    <a:pt x="177095" y="71444"/>
                    <a:pt x="180270" y="77160"/>
                    <a:pt x="174555" y="88272"/>
                  </a:cubicBezTo>
                  <a:cubicBezTo>
                    <a:pt x="168840" y="99384"/>
                    <a:pt x="124708" y="108275"/>
                    <a:pt x="128835" y="128277"/>
                  </a:cubicBezTo>
                  <a:cubicBezTo>
                    <a:pt x="132963" y="148280"/>
                    <a:pt x="183128" y="187967"/>
                    <a:pt x="199320" y="208287"/>
                  </a:cubicBezTo>
                  <a:cubicBezTo>
                    <a:pt x="215512" y="228607"/>
                    <a:pt x="223133" y="231465"/>
                    <a:pt x="225990" y="250197"/>
                  </a:cubicBezTo>
                  <a:cubicBezTo>
                    <a:pt x="228847" y="268929"/>
                    <a:pt x="218370" y="300997"/>
                    <a:pt x="216465" y="320682"/>
                  </a:cubicBezTo>
                  <a:cubicBezTo>
                    <a:pt x="214560" y="340367"/>
                    <a:pt x="218688" y="355290"/>
                    <a:pt x="214560" y="368307"/>
                  </a:cubicBezTo>
                  <a:cubicBezTo>
                    <a:pt x="210433" y="381325"/>
                    <a:pt x="200908" y="390850"/>
                    <a:pt x="191700" y="398787"/>
                  </a:cubicBezTo>
                  <a:cubicBezTo>
                    <a:pt x="182493" y="406725"/>
                    <a:pt x="175507" y="420059"/>
                    <a:pt x="159315" y="415932"/>
                  </a:cubicBezTo>
                  <a:cubicBezTo>
                    <a:pt x="143123" y="411805"/>
                    <a:pt x="106927" y="384499"/>
                    <a:pt x="94545" y="374022"/>
                  </a:cubicBezTo>
                  <a:cubicBezTo>
                    <a:pt x="82163" y="363545"/>
                    <a:pt x="84703" y="363545"/>
                    <a:pt x="85020" y="353067"/>
                  </a:cubicBezTo>
                  <a:cubicBezTo>
                    <a:pt x="85338" y="342590"/>
                    <a:pt x="99625" y="324174"/>
                    <a:pt x="96450" y="311157"/>
                  </a:cubicBezTo>
                  <a:cubicBezTo>
                    <a:pt x="93275" y="298140"/>
                    <a:pt x="69463" y="291472"/>
                    <a:pt x="65970" y="274962"/>
                  </a:cubicBezTo>
                  <a:cubicBezTo>
                    <a:pt x="62478" y="258452"/>
                    <a:pt x="85655" y="233052"/>
                    <a:pt x="75495" y="212097"/>
                  </a:cubicBezTo>
                  <a:cubicBezTo>
                    <a:pt x="65335" y="191142"/>
                    <a:pt x="16122" y="166694"/>
                    <a:pt x="5010" y="149232"/>
                  </a:cubicBezTo>
                  <a:cubicBezTo>
                    <a:pt x="-6102" y="131770"/>
                    <a:pt x="4057" y="121610"/>
                    <a:pt x="8820" y="107322"/>
                  </a:cubicBezTo>
                  <a:cubicBezTo>
                    <a:pt x="13583" y="93034"/>
                    <a:pt x="31680" y="78429"/>
                    <a:pt x="33585" y="63507"/>
                  </a:cubicBezTo>
                  <a:cubicBezTo>
                    <a:pt x="35490" y="48585"/>
                    <a:pt x="16440" y="6357"/>
                    <a:pt x="25965" y="642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자유형 130">
              <a:extLst>
                <a:ext uri="{FF2B5EF4-FFF2-40B4-BE49-F238E27FC236}">
                  <a16:creationId xmlns:a16="http://schemas.microsoft.com/office/drawing/2014/main" id="{A35E1D01-B59F-4693-A59A-76E23683DC1D}"/>
                </a:ext>
              </a:extLst>
            </p:cNvPr>
            <p:cNvSpPr/>
            <p:nvPr/>
          </p:nvSpPr>
          <p:spPr>
            <a:xfrm>
              <a:off x="4350073" y="3085192"/>
              <a:ext cx="333686" cy="395392"/>
            </a:xfrm>
            <a:custGeom>
              <a:avLst/>
              <a:gdLst>
                <a:gd name="connsiteX0" fmla="*/ 80179 w 292047"/>
                <a:gd name="connsiteY0" fmla="*/ 395359 h 395392"/>
                <a:gd name="connsiteX1" fmla="*/ 120184 w 292047"/>
                <a:gd name="connsiteY1" fmla="*/ 338209 h 395392"/>
                <a:gd name="connsiteX2" fmla="*/ 129709 w 292047"/>
                <a:gd name="connsiteY2" fmla="*/ 288679 h 395392"/>
                <a:gd name="connsiteX3" fmla="*/ 163999 w 292047"/>
                <a:gd name="connsiteY3" fmla="*/ 355354 h 395392"/>
                <a:gd name="connsiteX4" fmla="*/ 200194 w 292047"/>
                <a:gd name="connsiteY4" fmla="*/ 389644 h 395392"/>
                <a:gd name="connsiteX5" fmla="*/ 244009 w 292047"/>
                <a:gd name="connsiteY5" fmla="*/ 342019 h 395392"/>
                <a:gd name="connsiteX6" fmla="*/ 259249 w 292047"/>
                <a:gd name="connsiteY6" fmla="*/ 231529 h 395392"/>
                <a:gd name="connsiteX7" fmla="*/ 291634 w 292047"/>
                <a:gd name="connsiteY7" fmla="*/ 164854 h 395392"/>
                <a:gd name="connsiteX8" fmla="*/ 276394 w 292047"/>
                <a:gd name="connsiteY8" fmla="*/ 113419 h 395392"/>
                <a:gd name="connsiteX9" fmla="*/ 259249 w 292047"/>
                <a:gd name="connsiteY9" fmla="*/ 100084 h 395392"/>
                <a:gd name="connsiteX10" fmla="*/ 268774 w 292047"/>
                <a:gd name="connsiteY10" fmla="*/ 52459 h 395392"/>
                <a:gd name="connsiteX11" fmla="*/ 244009 w 292047"/>
                <a:gd name="connsiteY11" fmla="*/ 39124 h 395392"/>
                <a:gd name="connsiteX12" fmla="*/ 209719 w 292047"/>
                <a:gd name="connsiteY12" fmla="*/ 73414 h 395392"/>
                <a:gd name="connsiteX13" fmla="*/ 165904 w 292047"/>
                <a:gd name="connsiteY13" fmla="*/ 56269 h 395392"/>
                <a:gd name="connsiteX14" fmla="*/ 146854 w 292047"/>
                <a:gd name="connsiteY14" fmla="*/ 1024 h 395392"/>
                <a:gd name="connsiteX15" fmla="*/ 127804 w 292047"/>
                <a:gd name="connsiteY15" fmla="*/ 23884 h 395392"/>
                <a:gd name="connsiteX16" fmla="*/ 131614 w 292047"/>
                <a:gd name="connsiteY16" fmla="*/ 67699 h 395392"/>
                <a:gd name="connsiteX17" fmla="*/ 89704 w 292047"/>
                <a:gd name="connsiteY17" fmla="*/ 109609 h 395392"/>
                <a:gd name="connsiteX18" fmla="*/ 45889 w 292047"/>
                <a:gd name="connsiteY18" fmla="*/ 92464 h 395392"/>
                <a:gd name="connsiteX19" fmla="*/ 45889 w 292047"/>
                <a:gd name="connsiteY19" fmla="*/ 151519 h 395392"/>
                <a:gd name="connsiteX20" fmla="*/ 38269 w 292047"/>
                <a:gd name="connsiteY20" fmla="*/ 187714 h 395392"/>
                <a:gd name="connsiteX21" fmla="*/ 30649 w 292047"/>
                <a:gd name="connsiteY21" fmla="*/ 216289 h 395392"/>
                <a:gd name="connsiteX22" fmla="*/ 169 w 292047"/>
                <a:gd name="connsiteY22" fmla="*/ 269629 h 395392"/>
                <a:gd name="connsiteX23" fmla="*/ 45889 w 292047"/>
                <a:gd name="connsiteY23" fmla="*/ 303919 h 395392"/>
                <a:gd name="connsiteX24" fmla="*/ 42079 w 292047"/>
                <a:gd name="connsiteY24" fmla="*/ 345829 h 395392"/>
                <a:gd name="connsiteX25" fmla="*/ 80179 w 292047"/>
                <a:gd name="connsiteY25" fmla="*/ 395359 h 395392"/>
                <a:gd name="connsiteX0" fmla="*/ 80179 w 293412"/>
                <a:gd name="connsiteY0" fmla="*/ 395359 h 395392"/>
                <a:gd name="connsiteX1" fmla="*/ 120184 w 293412"/>
                <a:gd name="connsiteY1" fmla="*/ 338209 h 395392"/>
                <a:gd name="connsiteX2" fmla="*/ 129709 w 293412"/>
                <a:gd name="connsiteY2" fmla="*/ 288679 h 395392"/>
                <a:gd name="connsiteX3" fmla="*/ 163999 w 293412"/>
                <a:gd name="connsiteY3" fmla="*/ 355354 h 395392"/>
                <a:gd name="connsiteX4" fmla="*/ 200194 w 293412"/>
                <a:gd name="connsiteY4" fmla="*/ 389644 h 395392"/>
                <a:gd name="connsiteX5" fmla="*/ 244009 w 293412"/>
                <a:gd name="connsiteY5" fmla="*/ 342019 h 395392"/>
                <a:gd name="connsiteX6" fmla="*/ 259249 w 293412"/>
                <a:gd name="connsiteY6" fmla="*/ 231529 h 395392"/>
                <a:gd name="connsiteX7" fmla="*/ 291634 w 293412"/>
                <a:gd name="connsiteY7" fmla="*/ 164854 h 395392"/>
                <a:gd name="connsiteX8" fmla="*/ 287824 w 293412"/>
                <a:gd name="connsiteY8" fmla="*/ 134374 h 395392"/>
                <a:gd name="connsiteX9" fmla="*/ 276394 w 293412"/>
                <a:gd name="connsiteY9" fmla="*/ 113419 h 395392"/>
                <a:gd name="connsiteX10" fmla="*/ 259249 w 293412"/>
                <a:gd name="connsiteY10" fmla="*/ 100084 h 395392"/>
                <a:gd name="connsiteX11" fmla="*/ 268774 w 293412"/>
                <a:gd name="connsiteY11" fmla="*/ 52459 h 395392"/>
                <a:gd name="connsiteX12" fmla="*/ 244009 w 293412"/>
                <a:gd name="connsiteY12" fmla="*/ 39124 h 395392"/>
                <a:gd name="connsiteX13" fmla="*/ 209719 w 293412"/>
                <a:gd name="connsiteY13" fmla="*/ 73414 h 395392"/>
                <a:gd name="connsiteX14" fmla="*/ 165904 w 293412"/>
                <a:gd name="connsiteY14" fmla="*/ 56269 h 395392"/>
                <a:gd name="connsiteX15" fmla="*/ 146854 w 293412"/>
                <a:gd name="connsiteY15" fmla="*/ 1024 h 395392"/>
                <a:gd name="connsiteX16" fmla="*/ 127804 w 293412"/>
                <a:gd name="connsiteY16" fmla="*/ 23884 h 395392"/>
                <a:gd name="connsiteX17" fmla="*/ 131614 w 293412"/>
                <a:gd name="connsiteY17" fmla="*/ 67699 h 395392"/>
                <a:gd name="connsiteX18" fmla="*/ 89704 w 293412"/>
                <a:gd name="connsiteY18" fmla="*/ 109609 h 395392"/>
                <a:gd name="connsiteX19" fmla="*/ 45889 w 293412"/>
                <a:gd name="connsiteY19" fmla="*/ 92464 h 395392"/>
                <a:gd name="connsiteX20" fmla="*/ 45889 w 293412"/>
                <a:gd name="connsiteY20" fmla="*/ 151519 h 395392"/>
                <a:gd name="connsiteX21" fmla="*/ 38269 w 293412"/>
                <a:gd name="connsiteY21" fmla="*/ 187714 h 395392"/>
                <a:gd name="connsiteX22" fmla="*/ 30649 w 293412"/>
                <a:gd name="connsiteY22" fmla="*/ 216289 h 395392"/>
                <a:gd name="connsiteX23" fmla="*/ 169 w 293412"/>
                <a:gd name="connsiteY23" fmla="*/ 269629 h 395392"/>
                <a:gd name="connsiteX24" fmla="*/ 45889 w 293412"/>
                <a:gd name="connsiteY24" fmla="*/ 303919 h 395392"/>
                <a:gd name="connsiteX25" fmla="*/ 42079 w 293412"/>
                <a:gd name="connsiteY25" fmla="*/ 345829 h 395392"/>
                <a:gd name="connsiteX26" fmla="*/ 80179 w 293412"/>
                <a:gd name="connsiteY26" fmla="*/ 395359 h 395392"/>
                <a:gd name="connsiteX0" fmla="*/ 80179 w 333686"/>
                <a:gd name="connsiteY0" fmla="*/ 395359 h 395392"/>
                <a:gd name="connsiteX1" fmla="*/ 120184 w 333686"/>
                <a:gd name="connsiteY1" fmla="*/ 338209 h 395392"/>
                <a:gd name="connsiteX2" fmla="*/ 129709 w 333686"/>
                <a:gd name="connsiteY2" fmla="*/ 288679 h 395392"/>
                <a:gd name="connsiteX3" fmla="*/ 163999 w 333686"/>
                <a:gd name="connsiteY3" fmla="*/ 355354 h 395392"/>
                <a:gd name="connsiteX4" fmla="*/ 200194 w 333686"/>
                <a:gd name="connsiteY4" fmla="*/ 389644 h 395392"/>
                <a:gd name="connsiteX5" fmla="*/ 244009 w 333686"/>
                <a:gd name="connsiteY5" fmla="*/ 342019 h 395392"/>
                <a:gd name="connsiteX6" fmla="*/ 259249 w 333686"/>
                <a:gd name="connsiteY6" fmla="*/ 231529 h 395392"/>
                <a:gd name="connsiteX7" fmla="*/ 291634 w 333686"/>
                <a:gd name="connsiteY7" fmla="*/ 164854 h 395392"/>
                <a:gd name="connsiteX8" fmla="*/ 333544 w 333686"/>
                <a:gd name="connsiteY8" fmla="*/ 119134 h 395392"/>
                <a:gd name="connsiteX9" fmla="*/ 276394 w 333686"/>
                <a:gd name="connsiteY9" fmla="*/ 113419 h 395392"/>
                <a:gd name="connsiteX10" fmla="*/ 259249 w 333686"/>
                <a:gd name="connsiteY10" fmla="*/ 100084 h 395392"/>
                <a:gd name="connsiteX11" fmla="*/ 268774 w 333686"/>
                <a:gd name="connsiteY11" fmla="*/ 52459 h 395392"/>
                <a:gd name="connsiteX12" fmla="*/ 244009 w 333686"/>
                <a:gd name="connsiteY12" fmla="*/ 39124 h 395392"/>
                <a:gd name="connsiteX13" fmla="*/ 209719 w 333686"/>
                <a:gd name="connsiteY13" fmla="*/ 73414 h 395392"/>
                <a:gd name="connsiteX14" fmla="*/ 165904 w 333686"/>
                <a:gd name="connsiteY14" fmla="*/ 56269 h 395392"/>
                <a:gd name="connsiteX15" fmla="*/ 146854 w 333686"/>
                <a:gd name="connsiteY15" fmla="*/ 1024 h 395392"/>
                <a:gd name="connsiteX16" fmla="*/ 127804 w 333686"/>
                <a:gd name="connsiteY16" fmla="*/ 23884 h 395392"/>
                <a:gd name="connsiteX17" fmla="*/ 131614 w 333686"/>
                <a:gd name="connsiteY17" fmla="*/ 67699 h 395392"/>
                <a:gd name="connsiteX18" fmla="*/ 89704 w 333686"/>
                <a:gd name="connsiteY18" fmla="*/ 109609 h 395392"/>
                <a:gd name="connsiteX19" fmla="*/ 45889 w 333686"/>
                <a:gd name="connsiteY19" fmla="*/ 92464 h 395392"/>
                <a:gd name="connsiteX20" fmla="*/ 45889 w 333686"/>
                <a:gd name="connsiteY20" fmla="*/ 151519 h 395392"/>
                <a:gd name="connsiteX21" fmla="*/ 38269 w 333686"/>
                <a:gd name="connsiteY21" fmla="*/ 187714 h 395392"/>
                <a:gd name="connsiteX22" fmla="*/ 30649 w 333686"/>
                <a:gd name="connsiteY22" fmla="*/ 216289 h 395392"/>
                <a:gd name="connsiteX23" fmla="*/ 169 w 333686"/>
                <a:gd name="connsiteY23" fmla="*/ 269629 h 395392"/>
                <a:gd name="connsiteX24" fmla="*/ 45889 w 333686"/>
                <a:gd name="connsiteY24" fmla="*/ 303919 h 395392"/>
                <a:gd name="connsiteX25" fmla="*/ 42079 w 333686"/>
                <a:gd name="connsiteY25" fmla="*/ 345829 h 395392"/>
                <a:gd name="connsiteX26" fmla="*/ 80179 w 333686"/>
                <a:gd name="connsiteY26" fmla="*/ 395359 h 3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686" h="395392">
                  <a:moveTo>
                    <a:pt x="80179" y="395359"/>
                  </a:moveTo>
                  <a:cubicBezTo>
                    <a:pt x="93196" y="394089"/>
                    <a:pt x="111929" y="355989"/>
                    <a:pt x="120184" y="338209"/>
                  </a:cubicBezTo>
                  <a:cubicBezTo>
                    <a:pt x="128439" y="320429"/>
                    <a:pt x="122407" y="285821"/>
                    <a:pt x="129709" y="288679"/>
                  </a:cubicBezTo>
                  <a:cubicBezTo>
                    <a:pt x="137012" y="291536"/>
                    <a:pt x="152252" y="338527"/>
                    <a:pt x="163999" y="355354"/>
                  </a:cubicBezTo>
                  <a:cubicBezTo>
                    <a:pt x="175746" y="372181"/>
                    <a:pt x="186859" y="391866"/>
                    <a:pt x="200194" y="389644"/>
                  </a:cubicBezTo>
                  <a:cubicBezTo>
                    <a:pt x="213529" y="387422"/>
                    <a:pt x="234167" y="368371"/>
                    <a:pt x="244009" y="342019"/>
                  </a:cubicBezTo>
                  <a:cubicBezTo>
                    <a:pt x="253851" y="315667"/>
                    <a:pt x="251312" y="261056"/>
                    <a:pt x="259249" y="231529"/>
                  </a:cubicBezTo>
                  <a:cubicBezTo>
                    <a:pt x="267186" y="202002"/>
                    <a:pt x="279252" y="183586"/>
                    <a:pt x="291634" y="164854"/>
                  </a:cubicBezTo>
                  <a:cubicBezTo>
                    <a:pt x="304016" y="146122"/>
                    <a:pt x="336084" y="127707"/>
                    <a:pt x="333544" y="119134"/>
                  </a:cubicBezTo>
                  <a:cubicBezTo>
                    <a:pt x="331004" y="110561"/>
                    <a:pt x="288777" y="116594"/>
                    <a:pt x="276394" y="113419"/>
                  </a:cubicBezTo>
                  <a:cubicBezTo>
                    <a:pt x="264012" y="110244"/>
                    <a:pt x="260519" y="110244"/>
                    <a:pt x="259249" y="100084"/>
                  </a:cubicBezTo>
                  <a:cubicBezTo>
                    <a:pt x="257979" y="89924"/>
                    <a:pt x="271314" y="62619"/>
                    <a:pt x="268774" y="52459"/>
                  </a:cubicBezTo>
                  <a:cubicBezTo>
                    <a:pt x="266234" y="42299"/>
                    <a:pt x="253852" y="35631"/>
                    <a:pt x="244009" y="39124"/>
                  </a:cubicBezTo>
                  <a:cubicBezTo>
                    <a:pt x="234167" y="42616"/>
                    <a:pt x="222736" y="70557"/>
                    <a:pt x="209719" y="73414"/>
                  </a:cubicBezTo>
                  <a:cubicBezTo>
                    <a:pt x="196702" y="76271"/>
                    <a:pt x="176382" y="68334"/>
                    <a:pt x="165904" y="56269"/>
                  </a:cubicBezTo>
                  <a:cubicBezTo>
                    <a:pt x="155427" y="44204"/>
                    <a:pt x="153204" y="6421"/>
                    <a:pt x="146854" y="1024"/>
                  </a:cubicBezTo>
                  <a:cubicBezTo>
                    <a:pt x="140504" y="-4373"/>
                    <a:pt x="130344" y="12772"/>
                    <a:pt x="127804" y="23884"/>
                  </a:cubicBezTo>
                  <a:cubicBezTo>
                    <a:pt x="125264" y="34996"/>
                    <a:pt x="137964" y="53411"/>
                    <a:pt x="131614" y="67699"/>
                  </a:cubicBezTo>
                  <a:cubicBezTo>
                    <a:pt x="125264" y="81987"/>
                    <a:pt x="103991" y="105482"/>
                    <a:pt x="89704" y="109609"/>
                  </a:cubicBezTo>
                  <a:cubicBezTo>
                    <a:pt x="75417" y="113736"/>
                    <a:pt x="53191" y="85479"/>
                    <a:pt x="45889" y="92464"/>
                  </a:cubicBezTo>
                  <a:cubicBezTo>
                    <a:pt x="38586" y="99449"/>
                    <a:pt x="47159" y="135644"/>
                    <a:pt x="45889" y="151519"/>
                  </a:cubicBezTo>
                  <a:cubicBezTo>
                    <a:pt x="44619" y="167394"/>
                    <a:pt x="40809" y="176919"/>
                    <a:pt x="38269" y="187714"/>
                  </a:cubicBezTo>
                  <a:cubicBezTo>
                    <a:pt x="35729" y="198509"/>
                    <a:pt x="36999" y="202637"/>
                    <a:pt x="30649" y="216289"/>
                  </a:cubicBezTo>
                  <a:cubicBezTo>
                    <a:pt x="24299" y="229941"/>
                    <a:pt x="-2371" y="255024"/>
                    <a:pt x="169" y="269629"/>
                  </a:cubicBezTo>
                  <a:cubicBezTo>
                    <a:pt x="2709" y="284234"/>
                    <a:pt x="38904" y="291219"/>
                    <a:pt x="45889" y="303919"/>
                  </a:cubicBezTo>
                  <a:cubicBezTo>
                    <a:pt x="52874" y="316619"/>
                    <a:pt x="36047" y="330589"/>
                    <a:pt x="42079" y="345829"/>
                  </a:cubicBezTo>
                  <a:cubicBezTo>
                    <a:pt x="48111" y="361069"/>
                    <a:pt x="67162" y="396629"/>
                    <a:pt x="80179" y="395359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자유형 131">
              <a:extLst>
                <a:ext uri="{FF2B5EF4-FFF2-40B4-BE49-F238E27FC236}">
                  <a16:creationId xmlns:a16="http://schemas.microsoft.com/office/drawing/2014/main" id="{E5223313-2839-41F3-8D38-762726A87A1B}"/>
                </a:ext>
              </a:extLst>
            </p:cNvPr>
            <p:cNvSpPr/>
            <p:nvPr/>
          </p:nvSpPr>
          <p:spPr>
            <a:xfrm>
              <a:off x="3993797" y="1538250"/>
              <a:ext cx="424423" cy="357329"/>
            </a:xfrm>
            <a:custGeom>
              <a:avLst/>
              <a:gdLst>
                <a:gd name="connsiteX0" fmla="*/ 139274 w 424423"/>
                <a:gd name="connsiteY0" fmla="*/ 132551 h 357329"/>
                <a:gd name="connsiteX1" fmla="*/ 152609 w 424423"/>
                <a:gd name="connsiteY1" fmla="*/ 56351 h 357329"/>
                <a:gd name="connsiteX2" fmla="*/ 200234 w 424423"/>
                <a:gd name="connsiteY2" fmla="*/ 39206 h 357329"/>
                <a:gd name="connsiteX3" fmla="*/ 219284 w 424423"/>
                <a:gd name="connsiteY3" fmla="*/ 71591 h 357329"/>
                <a:gd name="connsiteX4" fmla="*/ 266909 w 424423"/>
                <a:gd name="connsiteY4" fmla="*/ 1106 h 357329"/>
                <a:gd name="connsiteX5" fmla="*/ 301199 w 424423"/>
                <a:gd name="connsiteY5" fmla="*/ 27776 h 357329"/>
                <a:gd name="connsiteX6" fmla="*/ 331679 w 424423"/>
                <a:gd name="connsiteY6" fmla="*/ 18251 h 357329"/>
                <a:gd name="connsiteX7" fmla="*/ 343109 w 424423"/>
                <a:gd name="connsiteY7" fmla="*/ 73496 h 357329"/>
                <a:gd name="connsiteX8" fmla="*/ 367874 w 424423"/>
                <a:gd name="connsiteY8" fmla="*/ 94451 h 357329"/>
                <a:gd name="connsiteX9" fmla="*/ 341204 w 424423"/>
                <a:gd name="connsiteY9" fmla="*/ 107786 h 357329"/>
                <a:gd name="connsiteX10" fmla="*/ 358349 w 424423"/>
                <a:gd name="connsiteY10" fmla="*/ 126836 h 357329"/>
                <a:gd name="connsiteX11" fmla="*/ 343109 w 424423"/>
                <a:gd name="connsiteY11" fmla="*/ 180176 h 357329"/>
                <a:gd name="connsiteX12" fmla="*/ 417404 w 424423"/>
                <a:gd name="connsiteY12" fmla="*/ 164936 h 357329"/>
                <a:gd name="connsiteX13" fmla="*/ 415499 w 424423"/>
                <a:gd name="connsiteY13" fmla="*/ 201131 h 357329"/>
                <a:gd name="connsiteX14" fmla="*/ 365969 w 424423"/>
                <a:gd name="connsiteY14" fmla="*/ 258281 h 357329"/>
                <a:gd name="connsiteX15" fmla="*/ 383114 w 424423"/>
                <a:gd name="connsiteY15" fmla="*/ 292571 h 357329"/>
                <a:gd name="connsiteX16" fmla="*/ 345014 w 424423"/>
                <a:gd name="connsiteY16" fmla="*/ 321146 h 357329"/>
                <a:gd name="connsiteX17" fmla="*/ 318344 w 424423"/>
                <a:gd name="connsiteY17" fmla="*/ 315431 h 357329"/>
                <a:gd name="connsiteX18" fmla="*/ 287864 w 424423"/>
                <a:gd name="connsiteY18" fmla="*/ 353531 h 357329"/>
                <a:gd name="connsiteX19" fmla="*/ 263099 w 424423"/>
                <a:gd name="connsiteY19" fmla="*/ 349721 h 357329"/>
                <a:gd name="connsiteX20" fmla="*/ 255479 w 424423"/>
                <a:gd name="connsiteY20" fmla="*/ 298286 h 357329"/>
                <a:gd name="connsiteX21" fmla="*/ 223094 w 424423"/>
                <a:gd name="connsiteY21" fmla="*/ 311621 h 357329"/>
                <a:gd name="connsiteX22" fmla="*/ 194519 w 424423"/>
                <a:gd name="connsiteY22" fmla="*/ 344006 h 357329"/>
                <a:gd name="connsiteX23" fmla="*/ 148799 w 424423"/>
                <a:gd name="connsiteY23" fmla="*/ 321146 h 357329"/>
                <a:gd name="connsiteX24" fmla="*/ 124034 w 424423"/>
                <a:gd name="connsiteY24" fmla="*/ 342101 h 357329"/>
                <a:gd name="connsiteX25" fmla="*/ 101174 w 424423"/>
                <a:gd name="connsiteY25" fmla="*/ 265901 h 357329"/>
                <a:gd name="connsiteX26" fmla="*/ 49739 w 424423"/>
                <a:gd name="connsiteY26" fmla="*/ 279236 h 357329"/>
                <a:gd name="connsiteX27" fmla="*/ 38309 w 424423"/>
                <a:gd name="connsiteY27" fmla="*/ 250661 h 357329"/>
                <a:gd name="connsiteX28" fmla="*/ 57359 w 424423"/>
                <a:gd name="connsiteY28" fmla="*/ 227801 h 357329"/>
                <a:gd name="connsiteX29" fmla="*/ 40214 w 424423"/>
                <a:gd name="connsiteY29" fmla="*/ 199226 h 357329"/>
                <a:gd name="connsiteX30" fmla="*/ 209 w 424423"/>
                <a:gd name="connsiteY30" fmla="*/ 172556 h 357329"/>
                <a:gd name="connsiteX31" fmla="*/ 24974 w 424423"/>
                <a:gd name="connsiteY31" fmla="*/ 130646 h 357329"/>
                <a:gd name="connsiteX32" fmla="*/ 36404 w 424423"/>
                <a:gd name="connsiteY32" fmla="*/ 105881 h 357329"/>
                <a:gd name="connsiteX33" fmla="*/ 72599 w 424423"/>
                <a:gd name="connsiteY33" fmla="*/ 136361 h 357329"/>
                <a:gd name="connsiteX34" fmla="*/ 139274 w 424423"/>
                <a:gd name="connsiteY34" fmla="*/ 132551 h 35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4423" h="357329">
                  <a:moveTo>
                    <a:pt x="139274" y="132551"/>
                  </a:moveTo>
                  <a:cubicBezTo>
                    <a:pt x="152609" y="119216"/>
                    <a:pt x="142449" y="71908"/>
                    <a:pt x="152609" y="56351"/>
                  </a:cubicBezTo>
                  <a:cubicBezTo>
                    <a:pt x="162769" y="40794"/>
                    <a:pt x="189122" y="36666"/>
                    <a:pt x="200234" y="39206"/>
                  </a:cubicBezTo>
                  <a:cubicBezTo>
                    <a:pt x="211346" y="41746"/>
                    <a:pt x="208172" y="77941"/>
                    <a:pt x="219284" y="71591"/>
                  </a:cubicBezTo>
                  <a:cubicBezTo>
                    <a:pt x="230396" y="65241"/>
                    <a:pt x="253257" y="8408"/>
                    <a:pt x="266909" y="1106"/>
                  </a:cubicBezTo>
                  <a:cubicBezTo>
                    <a:pt x="280561" y="-6196"/>
                    <a:pt x="290404" y="24919"/>
                    <a:pt x="301199" y="27776"/>
                  </a:cubicBezTo>
                  <a:cubicBezTo>
                    <a:pt x="311994" y="30633"/>
                    <a:pt x="324694" y="10631"/>
                    <a:pt x="331679" y="18251"/>
                  </a:cubicBezTo>
                  <a:cubicBezTo>
                    <a:pt x="338664" y="25871"/>
                    <a:pt x="337077" y="60796"/>
                    <a:pt x="343109" y="73496"/>
                  </a:cubicBezTo>
                  <a:cubicBezTo>
                    <a:pt x="349141" y="86196"/>
                    <a:pt x="368191" y="88736"/>
                    <a:pt x="367874" y="94451"/>
                  </a:cubicBezTo>
                  <a:cubicBezTo>
                    <a:pt x="367557" y="100166"/>
                    <a:pt x="342792" y="102388"/>
                    <a:pt x="341204" y="107786"/>
                  </a:cubicBezTo>
                  <a:cubicBezTo>
                    <a:pt x="339617" y="113183"/>
                    <a:pt x="358032" y="114771"/>
                    <a:pt x="358349" y="126836"/>
                  </a:cubicBezTo>
                  <a:cubicBezTo>
                    <a:pt x="358666" y="138901"/>
                    <a:pt x="333267" y="173826"/>
                    <a:pt x="343109" y="180176"/>
                  </a:cubicBezTo>
                  <a:cubicBezTo>
                    <a:pt x="352951" y="186526"/>
                    <a:pt x="405339" y="161444"/>
                    <a:pt x="417404" y="164936"/>
                  </a:cubicBezTo>
                  <a:cubicBezTo>
                    <a:pt x="429469" y="168428"/>
                    <a:pt x="424071" y="185574"/>
                    <a:pt x="415499" y="201131"/>
                  </a:cubicBezTo>
                  <a:cubicBezTo>
                    <a:pt x="406927" y="216688"/>
                    <a:pt x="371366" y="243041"/>
                    <a:pt x="365969" y="258281"/>
                  </a:cubicBezTo>
                  <a:cubicBezTo>
                    <a:pt x="360572" y="273521"/>
                    <a:pt x="386607" y="282093"/>
                    <a:pt x="383114" y="292571"/>
                  </a:cubicBezTo>
                  <a:cubicBezTo>
                    <a:pt x="379621" y="303049"/>
                    <a:pt x="355809" y="317336"/>
                    <a:pt x="345014" y="321146"/>
                  </a:cubicBezTo>
                  <a:cubicBezTo>
                    <a:pt x="334219" y="324956"/>
                    <a:pt x="327869" y="310034"/>
                    <a:pt x="318344" y="315431"/>
                  </a:cubicBezTo>
                  <a:cubicBezTo>
                    <a:pt x="308819" y="320828"/>
                    <a:pt x="297071" y="347816"/>
                    <a:pt x="287864" y="353531"/>
                  </a:cubicBezTo>
                  <a:cubicBezTo>
                    <a:pt x="278657" y="359246"/>
                    <a:pt x="268496" y="358928"/>
                    <a:pt x="263099" y="349721"/>
                  </a:cubicBezTo>
                  <a:cubicBezTo>
                    <a:pt x="257702" y="340514"/>
                    <a:pt x="262146" y="304636"/>
                    <a:pt x="255479" y="298286"/>
                  </a:cubicBezTo>
                  <a:cubicBezTo>
                    <a:pt x="248812" y="291936"/>
                    <a:pt x="233254" y="304001"/>
                    <a:pt x="223094" y="311621"/>
                  </a:cubicBezTo>
                  <a:cubicBezTo>
                    <a:pt x="212934" y="319241"/>
                    <a:pt x="206901" y="342419"/>
                    <a:pt x="194519" y="344006"/>
                  </a:cubicBezTo>
                  <a:cubicBezTo>
                    <a:pt x="182137" y="345593"/>
                    <a:pt x="160546" y="321463"/>
                    <a:pt x="148799" y="321146"/>
                  </a:cubicBezTo>
                  <a:cubicBezTo>
                    <a:pt x="137052" y="320829"/>
                    <a:pt x="131971" y="351309"/>
                    <a:pt x="124034" y="342101"/>
                  </a:cubicBezTo>
                  <a:cubicBezTo>
                    <a:pt x="116096" y="332894"/>
                    <a:pt x="113556" y="276378"/>
                    <a:pt x="101174" y="265901"/>
                  </a:cubicBezTo>
                  <a:cubicBezTo>
                    <a:pt x="88792" y="255424"/>
                    <a:pt x="60216" y="281776"/>
                    <a:pt x="49739" y="279236"/>
                  </a:cubicBezTo>
                  <a:cubicBezTo>
                    <a:pt x="39262" y="276696"/>
                    <a:pt x="37039" y="259234"/>
                    <a:pt x="38309" y="250661"/>
                  </a:cubicBezTo>
                  <a:cubicBezTo>
                    <a:pt x="39579" y="242088"/>
                    <a:pt x="57042" y="236373"/>
                    <a:pt x="57359" y="227801"/>
                  </a:cubicBezTo>
                  <a:cubicBezTo>
                    <a:pt x="57676" y="219229"/>
                    <a:pt x="49739" y="208434"/>
                    <a:pt x="40214" y="199226"/>
                  </a:cubicBezTo>
                  <a:cubicBezTo>
                    <a:pt x="30689" y="190019"/>
                    <a:pt x="2749" y="183986"/>
                    <a:pt x="209" y="172556"/>
                  </a:cubicBezTo>
                  <a:cubicBezTo>
                    <a:pt x="-2331" y="161126"/>
                    <a:pt x="18941" y="141759"/>
                    <a:pt x="24974" y="130646"/>
                  </a:cubicBezTo>
                  <a:cubicBezTo>
                    <a:pt x="31006" y="119533"/>
                    <a:pt x="28467" y="104929"/>
                    <a:pt x="36404" y="105881"/>
                  </a:cubicBezTo>
                  <a:cubicBezTo>
                    <a:pt x="44341" y="106833"/>
                    <a:pt x="59581" y="132233"/>
                    <a:pt x="72599" y="136361"/>
                  </a:cubicBezTo>
                  <a:cubicBezTo>
                    <a:pt x="85616" y="140489"/>
                    <a:pt x="125939" y="145886"/>
                    <a:pt x="139274" y="13255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자유형 132">
              <a:extLst>
                <a:ext uri="{FF2B5EF4-FFF2-40B4-BE49-F238E27FC236}">
                  <a16:creationId xmlns:a16="http://schemas.microsoft.com/office/drawing/2014/main" id="{759AE379-A038-4F67-A5A7-DC5A68BBE8F4}"/>
                </a:ext>
              </a:extLst>
            </p:cNvPr>
            <p:cNvSpPr/>
            <p:nvPr/>
          </p:nvSpPr>
          <p:spPr>
            <a:xfrm>
              <a:off x="3809204" y="1587933"/>
              <a:ext cx="201596" cy="339204"/>
            </a:xfrm>
            <a:custGeom>
              <a:avLst/>
              <a:gdLst>
                <a:gd name="connsiteX0" fmla="*/ 129557 w 201596"/>
                <a:gd name="connsiteY0" fmla="*/ 338138 h 339204"/>
                <a:gd name="connsiteX1" fmla="*/ 163847 w 201596"/>
                <a:gd name="connsiteY1" fmla="*/ 290513 h 339204"/>
                <a:gd name="connsiteX2" fmla="*/ 171467 w 201596"/>
                <a:gd name="connsiteY2" fmla="*/ 261938 h 339204"/>
                <a:gd name="connsiteX3" fmla="*/ 200042 w 201596"/>
                <a:gd name="connsiteY3" fmla="*/ 242888 h 339204"/>
                <a:gd name="connsiteX4" fmla="*/ 154322 w 201596"/>
                <a:gd name="connsiteY4" fmla="*/ 212408 h 339204"/>
                <a:gd name="connsiteX5" fmla="*/ 152417 w 201596"/>
                <a:gd name="connsiteY5" fmla="*/ 172403 h 339204"/>
                <a:gd name="connsiteX6" fmla="*/ 182897 w 201596"/>
                <a:gd name="connsiteY6" fmla="*/ 159068 h 339204"/>
                <a:gd name="connsiteX7" fmla="*/ 196232 w 201596"/>
                <a:gd name="connsiteY7" fmla="*/ 94298 h 339204"/>
                <a:gd name="connsiteX8" fmla="*/ 200042 w 201596"/>
                <a:gd name="connsiteY8" fmla="*/ 75248 h 339204"/>
                <a:gd name="connsiteX9" fmla="*/ 171467 w 201596"/>
                <a:gd name="connsiteY9" fmla="*/ 77153 h 339204"/>
                <a:gd name="connsiteX10" fmla="*/ 121937 w 201596"/>
                <a:gd name="connsiteY10" fmla="*/ 54293 h 339204"/>
                <a:gd name="connsiteX11" fmla="*/ 102887 w 201596"/>
                <a:gd name="connsiteY11" fmla="*/ 14288 h 339204"/>
                <a:gd name="connsiteX12" fmla="*/ 72407 w 201596"/>
                <a:gd name="connsiteY12" fmla="*/ 953 h 339204"/>
                <a:gd name="connsiteX13" fmla="*/ 45737 w 201596"/>
                <a:gd name="connsiteY13" fmla="*/ 37148 h 339204"/>
                <a:gd name="connsiteX14" fmla="*/ 3827 w 201596"/>
                <a:gd name="connsiteY14" fmla="*/ 42863 h 339204"/>
                <a:gd name="connsiteX15" fmla="*/ 22877 w 201596"/>
                <a:gd name="connsiteY15" fmla="*/ 92393 h 339204"/>
                <a:gd name="connsiteX16" fmla="*/ 13352 w 201596"/>
                <a:gd name="connsiteY16" fmla="*/ 145733 h 339204"/>
                <a:gd name="connsiteX17" fmla="*/ 60977 w 201596"/>
                <a:gd name="connsiteY17" fmla="*/ 164783 h 339204"/>
                <a:gd name="connsiteX18" fmla="*/ 57167 w 201596"/>
                <a:gd name="connsiteY18" fmla="*/ 183833 h 339204"/>
                <a:gd name="connsiteX19" fmla="*/ 22877 w 201596"/>
                <a:gd name="connsiteY19" fmla="*/ 195263 h 339204"/>
                <a:gd name="connsiteX20" fmla="*/ 40022 w 201596"/>
                <a:gd name="connsiteY20" fmla="*/ 235268 h 339204"/>
                <a:gd name="connsiteX21" fmla="*/ 17 w 201596"/>
                <a:gd name="connsiteY21" fmla="*/ 252413 h 339204"/>
                <a:gd name="connsiteX22" fmla="*/ 45737 w 201596"/>
                <a:gd name="connsiteY22" fmla="*/ 282893 h 339204"/>
                <a:gd name="connsiteX23" fmla="*/ 78122 w 201596"/>
                <a:gd name="connsiteY23" fmla="*/ 320993 h 339204"/>
                <a:gd name="connsiteX24" fmla="*/ 129557 w 201596"/>
                <a:gd name="connsiteY24" fmla="*/ 338138 h 33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1596" h="339204">
                  <a:moveTo>
                    <a:pt x="129557" y="338138"/>
                  </a:moveTo>
                  <a:cubicBezTo>
                    <a:pt x="143845" y="333058"/>
                    <a:pt x="156862" y="303213"/>
                    <a:pt x="163847" y="290513"/>
                  </a:cubicBezTo>
                  <a:cubicBezTo>
                    <a:pt x="170832" y="277813"/>
                    <a:pt x="165435" y="269875"/>
                    <a:pt x="171467" y="261938"/>
                  </a:cubicBezTo>
                  <a:cubicBezTo>
                    <a:pt x="177500" y="254000"/>
                    <a:pt x="202899" y="251143"/>
                    <a:pt x="200042" y="242888"/>
                  </a:cubicBezTo>
                  <a:cubicBezTo>
                    <a:pt x="197185" y="234633"/>
                    <a:pt x="162259" y="224155"/>
                    <a:pt x="154322" y="212408"/>
                  </a:cubicBezTo>
                  <a:cubicBezTo>
                    <a:pt x="146385" y="200661"/>
                    <a:pt x="147655" y="181293"/>
                    <a:pt x="152417" y="172403"/>
                  </a:cubicBezTo>
                  <a:cubicBezTo>
                    <a:pt x="157179" y="163513"/>
                    <a:pt x="175595" y="172085"/>
                    <a:pt x="182897" y="159068"/>
                  </a:cubicBezTo>
                  <a:cubicBezTo>
                    <a:pt x="190199" y="146051"/>
                    <a:pt x="193375" y="108268"/>
                    <a:pt x="196232" y="94298"/>
                  </a:cubicBezTo>
                  <a:cubicBezTo>
                    <a:pt x="199089" y="80328"/>
                    <a:pt x="204169" y="78105"/>
                    <a:pt x="200042" y="75248"/>
                  </a:cubicBezTo>
                  <a:cubicBezTo>
                    <a:pt x="195915" y="72391"/>
                    <a:pt x="184484" y="80645"/>
                    <a:pt x="171467" y="77153"/>
                  </a:cubicBezTo>
                  <a:cubicBezTo>
                    <a:pt x="158450" y="73661"/>
                    <a:pt x="133367" y="64770"/>
                    <a:pt x="121937" y="54293"/>
                  </a:cubicBezTo>
                  <a:cubicBezTo>
                    <a:pt x="110507" y="43816"/>
                    <a:pt x="111142" y="23178"/>
                    <a:pt x="102887" y="14288"/>
                  </a:cubicBezTo>
                  <a:cubicBezTo>
                    <a:pt x="94632" y="5398"/>
                    <a:pt x="81932" y="-2857"/>
                    <a:pt x="72407" y="953"/>
                  </a:cubicBezTo>
                  <a:cubicBezTo>
                    <a:pt x="62882" y="4763"/>
                    <a:pt x="57167" y="30163"/>
                    <a:pt x="45737" y="37148"/>
                  </a:cubicBezTo>
                  <a:cubicBezTo>
                    <a:pt x="34307" y="44133"/>
                    <a:pt x="7637" y="33655"/>
                    <a:pt x="3827" y="42863"/>
                  </a:cubicBezTo>
                  <a:cubicBezTo>
                    <a:pt x="17" y="52071"/>
                    <a:pt x="21290" y="75248"/>
                    <a:pt x="22877" y="92393"/>
                  </a:cubicBezTo>
                  <a:cubicBezTo>
                    <a:pt x="24464" y="109538"/>
                    <a:pt x="7002" y="133668"/>
                    <a:pt x="13352" y="145733"/>
                  </a:cubicBezTo>
                  <a:cubicBezTo>
                    <a:pt x="19702" y="157798"/>
                    <a:pt x="53675" y="158433"/>
                    <a:pt x="60977" y="164783"/>
                  </a:cubicBezTo>
                  <a:cubicBezTo>
                    <a:pt x="68279" y="171133"/>
                    <a:pt x="63517" y="178753"/>
                    <a:pt x="57167" y="183833"/>
                  </a:cubicBezTo>
                  <a:cubicBezTo>
                    <a:pt x="50817" y="188913"/>
                    <a:pt x="25734" y="186691"/>
                    <a:pt x="22877" y="195263"/>
                  </a:cubicBezTo>
                  <a:cubicBezTo>
                    <a:pt x="20020" y="203835"/>
                    <a:pt x="43832" y="225743"/>
                    <a:pt x="40022" y="235268"/>
                  </a:cubicBezTo>
                  <a:cubicBezTo>
                    <a:pt x="36212" y="244793"/>
                    <a:pt x="-935" y="244476"/>
                    <a:pt x="17" y="252413"/>
                  </a:cubicBezTo>
                  <a:cubicBezTo>
                    <a:pt x="969" y="260350"/>
                    <a:pt x="32720" y="271463"/>
                    <a:pt x="45737" y="282893"/>
                  </a:cubicBezTo>
                  <a:cubicBezTo>
                    <a:pt x="58754" y="294323"/>
                    <a:pt x="62882" y="313056"/>
                    <a:pt x="78122" y="320993"/>
                  </a:cubicBezTo>
                  <a:cubicBezTo>
                    <a:pt x="93362" y="328930"/>
                    <a:pt x="115269" y="343218"/>
                    <a:pt x="129557" y="338138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자유형 133">
              <a:extLst>
                <a:ext uri="{FF2B5EF4-FFF2-40B4-BE49-F238E27FC236}">
                  <a16:creationId xmlns:a16="http://schemas.microsoft.com/office/drawing/2014/main" id="{5E9A67FF-FCB9-416F-B092-6D8005FDF258}"/>
                </a:ext>
              </a:extLst>
            </p:cNvPr>
            <p:cNvSpPr/>
            <p:nvPr/>
          </p:nvSpPr>
          <p:spPr>
            <a:xfrm>
              <a:off x="3599488" y="1327821"/>
              <a:ext cx="170342" cy="304857"/>
            </a:xfrm>
            <a:custGeom>
              <a:avLst/>
              <a:gdLst>
                <a:gd name="connsiteX0" fmla="*/ 148773 w 170342"/>
                <a:gd name="connsiteY0" fmla="*/ 299165 h 304857"/>
                <a:gd name="connsiteX1" fmla="*/ 68763 w 170342"/>
                <a:gd name="connsiteY1" fmla="*/ 299165 h 304857"/>
                <a:gd name="connsiteX2" fmla="*/ 7803 w 170342"/>
                <a:gd name="connsiteY2" fmla="*/ 283925 h 304857"/>
                <a:gd name="connsiteX3" fmla="*/ 9708 w 170342"/>
                <a:gd name="connsiteY3" fmla="*/ 245825 h 304857"/>
                <a:gd name="connsiteX4" fmla="*/ 55428 w 170342"/>
                <a:gd name="connsiteY4" fmla="*/ 228680 h 304857"/>
                <a:gd name="connsiteX5" fmla="*/ 40188 w 170342"/>
                <a:gd name="connsiteY5" fmla="*/ 182960 h 304857"/>
                <a:gd name="connsiteX6" fmla="*/ 19233 w 170342"/>
                <a:gd name="connsiteY6" fmla="*/ 158195 h 304857"/>
                <a:gd name="connsiteX7" fmla="*/ 183 w 170342"/>
                <a:gd name="connsiteY7" fmla="*/ 141050 h 304857"/>
                <a:gd name="connsiteX8" fmla="*/ 9708 w 170342"/>
                <a:gd name="connsiteY8" fmla="*/ 99140 h 304857"/>
                <a:gd name="connsiteX9" fmla="*/ 11613 w 170342"/>
                <a:gd name="connsiteY9" fmla="*/ 47705 h 304857"/>
                <a:gd name="connsiteX10" fmla="*/ 49713 w 170342"/>
                <a:gd name="connsiteY10" fmla="*/ 28655 h 304857"/>
                <a:gd name="connsiteX11" fmla="*/ 84003 w 170342"/>
                <a:gd name="connsiteY11" fmla="*/ 80 h 304857"/>
                <a:gd name="connsiteX12" fmla="*/ 120198 w 170342"/>
                <a:gd name="connsiteY12" fmla="*/ 38180 h 304857"/>
                <a:gd name="connsiteX13" fmla="*/ 169728 w 170342"/>
                <a:gd name="connsiteY13" fmla="*/ 97235 h 304857"/>
                <a:gd name="connsiteX14" fmla="*/ 148773 w 170342"/>
                <a:gd name="connsiteY14" fmla="*/ 137240 h 304857"/>
                <a:gd name="connsiteX15" fmla="*/ 162108 w 170342"/>
                <a:gd name="connsiteY15" fmla="*/ 190580 h 304857"/>
                <a:gd name="connsiteX16" fmla="*/ 154488 w 170342"/>
                <a:gd name="connsiteY16" fmla="*/ 230585 h 304857"/>
                <a:gd name="connsiteX17" fmla="*/ 148773 w 170342"/>
                <a:gd name="connsiteY17" fmla="*/ 299165 h 30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42" h="304857">
                  <a:moveTo>
                    <a:pt x="148773" y="299165"/>
                  </a:moveTo>
                  <a:cubicBezTo>
                    <a:pt x="134485" y="310595"/>
                    <a:pt x="92258" y="301705"/>
                    <a:pt x="68763" y="299165"/>
                  </a:cubicBezTo>
                  <a:cubicBezTo>
                    <a:pt x="45268" y="296625"/>
                    <a:pt x="17645" y="292815"/>
                    <a:pt x="7803" y="283925"/>
                  </a:cubicBezTo>
                  <a:cubicBezTo>
                    <a:pt x="-2040" y="275035"/>
                    <a:pt x="1770" y="255032"/>
                    <a:pt x="9708" y="245825"/>
                  </a:cubicBezTo>
                  <a:cubicBezTo>
                    <a:pt x="17645" y="236617"/>
                    <a:pt x="50348" y="239157"/>
                    <a:pt x="55428" y="228680"/>
                  </a:cubicBezTo>
                  <a:cubicBezTo>
                    <a:pt x="60508" y="218203"/>
                    <a:pt x="46220" y="194707"/>
                    <a:pt x="40188" y="182960"/>
                  </a:cubicBezTo>
                  <a:cubicBezTo>
                    <a:pt x="34156" y="171213"/>
                    <a:pt x="25900" y="165180"/>
                    <a:pt x="19233" y="158195"/>
                  </a:cubicBezTo>
                  <a:cubicBezTo>
                    <a:pt x="12566" y="151210"/>
                    <a:pt x="1770" y="150892"/>
                    <a:pt x="183" y="141050"/>
                  </a:cubicBezTo>
                  <a:cubicBezTo>
                    <a:pt x="-1405" y="131207"/>
                    <a:pt x="7803" y="114697"/>
                    <a:pt x="9708" y="99140"/>
                  </a:cubicBezTo>
                  <a:cubicBezTo>
                    <a:pt x="11613" y="83583"/>
                    <a:pt x="4945" y="59452"/>
                    <a:pt x="11613" y="47705"/>
                  </a:cubicBezTo>
                  <a:cubicBezTo>
                    <a:pt x="18280" y="35957"/>
                    <a:pt x="37648" y="36592"/>
                    <a:pt x="49713" y="28655"/>
                  </a:cubicBezTo>
                  <a:cubicBezTo>
                    <a:pt x="61778" y="20718"/>
                    <a:pt x="72255" y="-1508"/>
                    <a:pt x="84003" y="80"/>
                  </a:cubicBezTo>
                  <a:cubicBezTo>
                    <a:pt x="95750" y="1667"/>
                    <a:pt x="105910" y="21987"/>
                    <a:pt x="120198" y="38180"/>
                  </a:cubicBezTo>
                  <a:cubicBezTo>
                    <a:pt x="134486" y="54373"/>
                    <a:pt x="164965" y="80725"/>
                    <a:pt x="169728" y="97235"/>
                  </a:cubicBezTo>
                  <a:cubicBezTo>
                    <a:pt x="174491" y="113745"/>
                    <a:pt x="150043" y="121683"/>
                    <a:pt x="148773" y="137240"/>
                  </a:cubicBezTo>
                  <a:cubicBezTo>
                    <a:pt x="147503" y="152797"/>
                    <a:pt x="161156" y="175023"/>
                    <a:pt x="162108" y="190580"/>
                  </a:cubicBezTo>
                  <a:cubicBezTo>
                    <a:pt x="163060" y="206137"/>
                    <a:pt x="154806" y="215980"/>
                    <a:pt x="154488" y="230585"/>
                  </a:cubicBezTo>
                  <a:cubicBezTo>
                    <a:pt x="154171" y="245190"/>
                    <a:pt x="163061" y="287735"/>
                    <a:pt x="148773" y="299165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자유형 134">
              <a:extLst>
                <a:ext uri="{FF2B5EF4-FFF2-40B4-BE49-F238E27FC236}">
                  <a16:creationId xmlns:a16="http://schemas.microsoft.com/office/drawing/2014/main" id="{38A5BD28-96CD-4049-8D5E-1901B2C5B0F0}"/>
                </a:ext>
              </a:extLst>
            </p:cNvPr>
            <p:cNvSpPr/>
            <p:nvPr/>
          </p:nvSpPr>
          <p:spPr>
            <a:xfrm>
              <a:off x="3503984" y="1425769"/>
              <a:ext cx="97630" cy="121360"/>
            </a:xfrm>
            <a:custGeom>
              <a:avLst/>
              <a:gdLst>
                <a:gd name="connsiteX0" fmla="*/ 34727 w 97630"/>
                <a:gd name="connsiteY0" fmla="*/ 1192 h 121360"/>
                <a:gd name="connsiteX1" fmla="*/ 437 w 97630"/>
                <a:gd name="connsiteY1" fmla="*/ 43102 h 121360"/>
                <a:gd name="connsiteX2" fmla="*/ 57587 w 97630"/>
                <a:gd name="connsiteY2" fmla="*/ 81202 h 121360"/>
                <a:gd name="connsiteX3" fmla="*/ 53777 w 97630"/>
                <a:gd name="connsiteY3" fmla="*/ 121207 h 121360"/>
                <a:gd name="connsiteX4" fmla="*/ 97592 w 97630"/>
                <a:gd name="connsiteY4" fmla="*/ 92632 h 121360"/>
                <a:gd name="connsiteX5" fmla="*/ 34727 w 97630"/>
                <a:gd name="connsiteY5" fmla="*/ 1192 h 12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630" h="121360">
                  <a:moveTo>
                    <a:pt x="34727" y="1192"/>
                  </a:moveTo>
                  <a:cubicBezTo>
                    <a:pt x="18535" y="-7063"/>
                    <a:pt x="-3373" y="29767"/>
                    <a:pt x="437" y="43102"/>
                  </a:cubicBezTo>
                  <a:cubicBezTo>
                    <a:pt x="4247" y="56437"/>
                    <a:pt x="48697" y="68185"/>
                    <a:pt x="57587" y="81202"/>
                  </a:cubicBezTo>
                  <a:cubicBezTo>
                    <a:pt x="66477" y="94219"/>
                    <a:pt x="47110" y="119302"/>
                    <a:pt x="53777" y="121207"/>
                  </a:cubicBezTo>
                  <a:cubicBezTo>
                    <a:pt x="60445" y="123112"/>
                    <a:pt x="96005" y="106919"/>
                    <a:pt x="97592" y="92632"/>
                  </a:cubicBezTo>
                  <a:cubicBezTo>
                    <a:pt x="99179" y="78345"/>
                    <a:pt x="50919" y="9447"/>
                    <a:pt x="34727" y="1192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자유형 135">
              <a:extLst>
                <a:ext uri="{FF2B5EF4-FFF2-40B4-BE49-F238E27FC236}">
                  <a16:creationId xmlns:a16="http://schemas.microsoft.com/office/drawing/2014/main" id="{A71B9E65-26EF-45FB-8D2F-7D7257089859}"/>
                </a:ext>
              </a:extLst>
            </p:cNvPr>
            <p:cNvSpPr/>
            <p:nvPr/>
          </p:nvSpPr>
          <p:spPr>
            <a:xfrm>
              <a:off x="3564771" y="1701279"/>
              <a:ext cx="233291" cy="156246"/>
            </a:xfrm>
            <a:custGeom>
              <a:avLst/>
              <a:gdLst>
                <a:gd name="connsiteX0" fmla="*/ 6325 w 233291"/>
                <a:gd name="connsiteY0" fmla="*/ 106682 h 156246"/>
                <a:gd name="connsiteX1" fmla="*/ 27280 w 233291"/>
                <a:gd name="connsiteY1" fmla="*/ 53342 h 156246"/>
                <a:gd name="connsiteX2" fmla="*/ 95860 w 233291"/>
                <a:gd name="connsiteY2" fmla="*/ 38102 h 156246"/>
                <a:gd name="connsiteX3" fmla="*/ 139675 w 233291"/>
                <a:gd name="connsiteY3" fmla="*/ 38102 h 156246"/>
                <a:gd name="connsiteX4" fmla="*/ 158725 w 233291"/>
                <a:gd name="connsiteY4" fmla="*/ 2 h 156246"/>
                <a:gd name="connsiteX5" fmla="*/ 193015 w 233291"/>
                <a:gd name="connsiteY5" fmla="*/ 36197 h 156246"/>
                <a:gd name="connsiteX6" fmla="*/ 233020 w 233291"/>
                <a:gd name="connsiteY6" fmla="*/ 59057 h 156246"/>
                <a:gd name="connsiteX7" fmla="*/ 172060 w 233291"/>
                <a:gd name="connsiteY7" fmla="*/ 74297 h 156246"/>
                <a:gd name="connsiteX8" fmla="*/ 149200 w 233291"/>
                <a:gd name="connsiteY8" fmla="*/ 99062 h 156246"/>
                <a:gd name="connsiteX9" fmla="*/ 133960 w 233291"/>
                <a:gd name="connsiteY9" fmla="*/ 156212 h 156246"/>
                <a:gd name="connsiteX10" fmla="*/ 6325 w 233291"/>
                <a:gd name="connsiteY10" fmla="*/ 106682 h 15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91" h="156246">
                  <a:moveTo>
                    <a:pt x="6325" y="106682"/>
                  </a:moveTo>
                  <a:cubicBezTo>
                    <a:pt x="-11455" y="89537"/>
                    <a:pt x="12357" y="64772"/>
                    <a:pt x="27280" y="53342"/>
                  </a:cubicBezTo>
                  <a:cubicBezTo>
                    <a:pt x="42203" y="41912"/>
                    <a:pt x="77128" y="40642"/>
                    <a:pt x="95860" y="38102"/>
                  </a:cubicBezTo>
                  <a:cubicBezTo>
                    <a:pt x="114593" y="35562"/>
                    <a:pt x="129198" y="44452"/>
                    <a:pt x="139675" y="38102"/>
                  </a:cubicBezTo>
                  <a:cubicBezTo>
                    <a:pt x="150152" y="31752"/>
                    <a:pt x="149835" y="319"/>
                    <a:pt x="158725" y="2"/>
                  </a:cubicBezTo>
                  <a:cubicBezTo>
                    <a:pt x="167615" y="-316"/>
                    <a:pt x="180633" y="26354"/>
                    <a:pt x="193015" y="36197"/>
                  </a:cubicBezTo>
                  <a:cubicBezTo>
                    <a:pt x="205398" y="46039"/>
                    <a:pt x="236512" y="52707"/>
                    <a:pt x="233020" y="59057"/>
                  </a:cubicBezTo>
                  <a:cubicBezTo>
                    <a:pt x="229528" y="65407"/>
                    <a:pt x="186030" y="67629"/>
                    <a:pt x="172060" y="74297"/>
                  </a:cubicBezTo>
                  <a:cubicBezTo>
                    <a:pt x="158090" y="80964"/>
                    <a:pt x="155550" y="85410"/>
                    <a:pt x="149200" y="99062"/>
                  </a:cubicBezTo>
                  <a:cubicBezTo>
                    <a:pt x="142850" y="112714"/>
                    <a:pt x="155867" y="154942"/>
                    <a:pt x="133960" y="156212"/>
                  </a:cubicBezTo>
                  <a:cubicBezTo>
                    <a:pt x="112053" y="157482"/>
                    <a:pt x="24105" y="123827"/>
                    <a:pt x="6325" y="106682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자유형 136">
              <a:extLst>
                <a:ext uri="{FF2B5EF4-FFF2-40B4-BE49-F238E27FC236}">
                  <a16:creationId xmlns:a16="http://schemas.microsoft.com/office/drawing/2014/main" id="{A38D2676-1E07-4513-98D0-49CE2EBBE73F}"/>
                </a:ext>
              </a:extLst>
            </p:cNvPr>
            <p:cNvSpPr/>
            <p:nvPr/>
          </p:nvSpPr>
          <p:spPr>
            <a:xfrm>
              <a:off x="4415913" y="483690"/>
              <a:ext cx="2176652" cy="2063603"/>
            </a:xfrm>
            <a:custGeom>
              <a:avLst/>
              <a:gdLst>
                <a:gd name="connsiteX0" fmla="*/ 1273543 w 2169569"/>
                <a:gd name="connsiteY0" fmla="*/ 296 h 2069303"/>
                <a:gd name="connsiteX1" fmla="*/ 1342123 w 2169569"/>
                <a:gd name="connsiteY1" fmla="*/ 114596 h 2069303"/>
                <a:gd name="connsiteX2" fmla="*/ 1334503 w 2169569"/>
                <a:gd name="connsiteY2" fmla="*/ 198416 h 2069303"/>
                <a:gd name="connsiteX3" fmla="*/ 1429753 w 2169569"/>
                <a:gd name="connsiteY3" fmla="*/ 354626 h 2069303"/>
                <a:gd name="connsiteX4" fmla="*/ 1483093 w 2169569"/>
                <a:gd name="connsiteY4" fmla="*/ 522266 h 2069303"/>
                <a:gd name="connsiteX5" fmla="*/ 1479283 w 2169569"/>
                <a:gd name="connsiteY5" fmla="*/ 617516 h 2069303"/>
                <a:gd name="connsiteX6" fmla="*/ 1624063 w 2169569"/>
                <a:gd name="connsiteY6" fmla="*/ 808016 h 2069303"/>
                <a:gd name="connsiteX7" fmla="*/ 1673593 w 2169569"/>
                <a:gd name="connsiteY7" fmla="*/ 937556 h 2069303"/>
                <a:gd name="connsiteX8" fmla="*/ 1715503 w 2169569"/>
                <a:gd name="connsiteY8" fmla="*/ 1017566 h 2069303"/>
                <a:gd name="connsiteX9" fmla="*/ 1875523 w 2169569"/>
                <a:gd name="connsiteY9" fmla="*/ 1177586 h 2069303"/>
                <a:gd name="connsiteX10" fmla="*/ 1917433 w 2169569"/>
                <a:gd name="connsiteY10" fmla="*/ 1284266 h 2069303"/>
                <a:gd name="connsiteX11" fmla="*/ 1894573 w 2169569"/>
                <a:gd name="connsiteY11" fmla="*/ 1299506 h 2069303"/>
                <a:gd name="connsiteX12" fmla="*/ 1978393 w 2169569"/>
                <a:gd name="connsiteY12" fmla="*/ 1387136 h 2069303"/>
                <a:gd name="connsiteX13" fmla="*/ 1951723 w 2169569"/>
                <a:gd name="connsiteY13" fmla="*/ 1463336 h 2069303"/>
                <a:gd name="connsiteX14" fmla="*/ 2020303 w 2169569"/>
                <a:gd name="connsiteY14" fmla="*/ 1573826 h 2069303"/>
                <a:gd name="connsiteX15" fmla="*/ 2111743 w 2169569"/>
                <a:gd name="connsiteY15" fmla="*/ 1653836 h 2069303"/>
                <a:gd name="connsiteX16" fmla="*/ 2107933 w 2169569"/>
                <a:gd name="connsiteY16" fmla="*/ 1726226 h 2069303"/>
                <a:gd name="connsiteX17" fmla="*/ 2168893 w 2169569"/>
                <a:gd name="connsiteY17" fmla="*/ 1924346 h 2069303"/>
                <a:gd name="connsiteX18" fmla="*/ 2142223 w 2169569"/>
                <a:gd name="connsiteY18" fmla="*/ 1939586 h 2069303"/>
                <a:gd name="connsiteX19" fmla="*/ 2054593 w 2169569"/>
                <a:gd name="connsiteY19" fmla="*/ 1992926 h 2069303"/>
                <a:gd name="connsiteX20" fmla="*/ 1986013 w 2169569"/>
                <a:gd name="connsiteY20" fmla="*/ 2069126 h 2069303"/>
                <a:gd name="connsiteX21" fmla="*/ 1906003 w 2169569"/>
                <a:gd name="connsiteY21" fmla="*/ 1970066 h 2069303"/>
                <a:gd name="connsiteX22" fmla="*/ 1806943 w 2169569"/>
                <a:gd name="connsiteY22" fmla="*/ 2027216 h 2069303"/>
                <a:gd name="connsiteX23" fmla="*/ 1723123 w 2169569"/>
                <a:gd name="connsiteY23" fmla="*/ 1985306 h 2069303"/>
                <a:gd name="connsiteX24" fmla="*/ 1669783 w 2169569"/>
                <a:gd name="connsiteY24" fmla="*/ 2027216 h 2069303"/>
                <a:gd name="connsiteX25" fmla="*/ 1585963 w 2169569"/>
                <a:gd name="connsiteY25" fmla="*/ 1981496 h 2069303"/>
                <a:gd name="connsiteX26" fmla="*/ 1540243 w 2169569"/>
                <a:gd name="connsiteY26" fmla="*/ 2031026 h 2069303"/>
                <a:gd name="connsiteX27" fmla="*/ 1437373 w 2169569"/>
                <a:gd name="connsiteY27" fmla="*/ 1996736 h 2069303"/>
                <a:gd name="connsiteX28" fmla="*/ 1300213 w 2169569"/>
                <a:gd name="connsiteY28" fmla="*/ 1935776 h 2069303"/>
                <a:gd name="connsiteX29" fmla="*/ 1281163 w 2169569"/>
                <a:gd name="connsiteY29" fmla="*/ 1897676 h 2069303"/>
                <a:gd name="connsiteX30" fmla="*/ 1201153 w 2169569"/>
                <a:gd name="connsiteY30" fmla="*/ 1928156 h 2069303"/>
                <a:gd name="connsiteX31" fmla="*/ 1151623 w 2169569"/>
                <a:gd name="connsiteY31" fmla="*/ 1855766 h 2069303"/>
                <a:gd name="connsiteX32" fmla="*/ 1079233 w 2169569"/>
                <a:gd name="connsiteY32" fmla="*/ 1855766 h 2069303"/>
                <a:gd name="connsiteX33" fmla="*/ 1121143 w 2169569"/>
                <a:gd name="connsiteY33" fmla="*/ 1779566 h 2069303"/>
                <a:gd name="connsiteX34" fmla="*/ 991603 w 2169569"/>
                <a:gd name="connsiteY34" fmla="*/ 1730036 h 2069303"/>
                <a:gd name="connsiteX35" fmla="*/ 964933 w 2169569"/>
                <a:gd name="connsiteY35" fmla="*/ 1768136 h 2069303"/>
                <a:gd name="connsiteX36" fmla="*/ 919213 w 2169569"/>
                <a:gd name="connsiteY36" fmla="*/ 1745276 h 2069303"/>
                <a:gd name="connsiteX37" fmla="*/ 831583 w 2169569"/>
                <a:gd name="connsiteY37" fmla="*/ 1790996 h 2069303"/>
                <a:gd name="connsiteX38" fmla="*/ 816343 w 2169569"/>
                <a:gd name="connsiteY38" fmla="*/ 1722416 h 2069303"/>
                <a:gd name="connsiteX39" fmla="*/ 717283 w 2169569"/>
                <a:gd name="connsiteY39" fmla="*/ 1722416 h 2069303"/>
                <a:gd name="connsiteX40" fmla="*/ 717283 w 2169569"/>
                <a:gd name="connsiteY40" fmla="*/ 1771946 h 2069303"/>
                <a:gd name="connsiteX41" fmla="*/ 652513 w 2169569"/>
                <a:gd name="connsiteY41" fmla="*/ 1829096 h 2069303"/>
                <a:gd name="connsiteX42" fmla="*/ 557263 w 2169569"/>
                <a:gd name="connsiteY42" fmla="*/ 1825286 h 2069303"/>
                <a:gd name="connsiteX43" fmla="*/ 522973 w 2169569"/>
                <a:gd name="connsiteY43" fmla="*/ 1768136 h 2069303"/>
                <a:gd name="connsiteX44" fmla="*/ 538213 w 2169569"/>
                <a:gd name="connsiteY44" fmla="*/ 1680506 h 2069303"/>
                <a:gd name="connsiteX45" fmla="*/ 576313 w 2169569"/>
                <a:gd name="connsiteY45" fmla="*/ 1676696 h 2069303"/>
                <a:gd name="connsiteX46" fmla="*/ 553453 w 2169569"/>
                <a:gd name="connsiteY46" fmla="*/ 1608116 h 2069303"/>
                <a:gd name="connsiteX47" fmla="*/ 576313 w 2169569"/>
                <a:gd name="connsiteY47" fmla="*/ 1512866 h 2069303"/>
                <a:gd name="connsiteX48" fmla="*/ 602983 w 2169569"/>
                <a:gd name="connsiteY48" fmla="*/ 1432856 h 2069303"/>
                <a:gd name="connsiteX49" fmla="*/ 564883 w 2169569"/>
                <a:gd name="connsiteY49" fmla="*/ 1360466 h 2069303"/>
                <a:gd name="connsiteX50" fmla="*/ 682993 w 2169569"/>
                <a:gd name="connsiteY50" fmla="*/ 1310936 h 2069303"/>
                <a:gd name="connsiteX51" fmla="*/ 587743 w 2169569"/>
                <a:gd name="connsiteY51" fmla="*/ 1269026 h 2069303"/>
                <a:gd name="connsiteX52" fmla="*/ 500113 w 2169569"/>
                <a:gd name="connsiteY52" fmla="*/ 1219496 h 2069303"/>
                <a:gd name="connsiteX53" fmla="*/ 431533 w 2169569"/>
                <a:gd name="connsiteY53" fmla="*/ 1166156 h 2069303"/>
                <a:gd name="connsiteX54" fmla="*/ 374383 w 2169569"/>
                <a:gd name="connsiteY54" fmla="*/ 1200446 h 2069303"/>
                <a:gd name="connsiteX55" fmla="*/ 382003 w 2169569"/>
                <a:gd name="connsiteY55" fmla="*/ 1059476 h 2069303"/>
                <a:gd name="connsiteX56" fmla="*/ 336283 w 2169569"/>
                <a:gd name="connsiteY56" fmla="*/ 1082336 h 2069303"/>
                <a:gd name="connsiteX57" fmla="*/ 389623 w 2169569"/>
                <a:gd name="connsiteY57" fmla="*/ 1028996 h 2069303"/>
                <a:gd name="connsiteX58" fmla="*/ 359143 w 2169569"/>
                <a:gd name="connsiteY58" fmla="*/ 952796 h 2069303"/>
                <a:gd name="connsiteX59" fmla="*/ 450583 w 2169569"/>
                <a:gd name="connsiteY59" fmla="*/ 888026 h 2069303"/>
                <a:gd name="connsiteX60" fmla="*/ 473443 w 2169569"/>
                <a:gd name="connsiteY60" fmla="*/ 823256 h 2069303"/>
                <a:gd name="connsiteX61" fmla="*/ 412483 w 2169569"/>
                <a:gd name="connsiteY61" fmla="*/ 788966 h 2069303"/>
                <a:gd name="connsiteX62" fmla="*/ 401053 w 2169569"/>
                <a:gd name="connsiteY62" fmla="*/ 724196 h 2069303"/>
                <a:gd name="connsiteX63" fmla="*/ 324853 w 2169569"/>
                <a:gd name="connsiteY63" fmla="*/ 689906 h 2069303"/>
                <a:gd name="connsiteX64" fmla="*/ 332473 w 2169569"/>
                <a:gd name="connsiteY64" fmla="*/ 575606 h 2069303"/>
                <a:gd name="connsiteX65" fmla="*/ 294373 w 2169569"/>
                <a:gd name="connsiteY65" fmla="*/ 552746 h 2069303"/>
                <a:gd name="connsiteX66" fmla="*/ 187693 w 2169569"/>
                <a:gd name="connsiteY66" fmla="*/ 579416 h 2069303"/>
                <a:gd name="connsiteX67" fmla="*/ 183883 w 2169569"/>
                <a:gd name="connsiteY67" fmla="*/ 476546 h 2069303"/>
                <a:gd name="connsiteX68" fmla="*/ 138163 w 2169569"/>
                <a:gd name="connsiteY68" fmla="*/ 487976 h 2069303"/>
                <a:gd name="connsiteX69" fmla="*/ 100063 w 2169569"/>
                <a:gd name="connsiteY69" fmla="*/ 507026 h 2069303"/>
                <a:gd name="connsiteX70" fmla="*/ 61963 w 2169569"/>
                <a:gd name="connsiteY70" fmla="*/ 407966 h 2069303"/>
                <a:gd name="connsiteX71" fmla="*/ 8623 w 2169569"/>
                <a:gd name="connsiteY71" fmla="*/ 381296 h 2069303"/>
                <a:gd name="connsiteX72" fmla="*/ 1003 w 2169569"/>
                <a:gd name="connsiteY72" fmla="*/ 327956 h 2069303"/>
                <a:gd name="connsiteX73" fmla="*/ 8623 w 2169569"/>
                <a:gd name="connsiteY73" fmla="*/ 305096 h 2069303"/>
                <a:gd name="connsiteX74" fmla="*/ 77203 w 2169569"/>
                <a:gd name="connsiteY74" fmla="*/ 293666 h 2069303"/>
                <a:gd name="connsiteX75" fmla="*/ 103873 w 2169569"/>
                <a:gd name="connsiteY75" fmla="*/ 316526 h 2069303"/>
                <a:gd name="connsiteX76" fmla="*/ 138163 w 2169569"/>
                <a:gd name="connsiteY76" fmla="*/ 274616 h 2069303"/>
                <a:gd name="connsiteX77" fmla="*/ 263893 w 2169569"/>
                <a:gd name="connsiteY77" fmla="*/ 324146 h 2069303"/>
                <a:gd name="connsiteX78" fmla="*/ 305803 w 2169569"/>
                <a:gd name="connsiteY78" fmla="*/ 274616 h 2069303"/>
                <a:gd name="connsiteX79" fmla="*/ 382003 w 2169569"/>
                <a:gd name="connsiteY79" fmla="*/ 312716 h 2069303"/>
                <a:gd name="connsiteX80" fmla="*/ 519163 w 2169569"/>
                <a:gd name="connsiteY80" fmla="*/ 301286 h 2069303"/>
                <a:gd name="connsiteX81" fmla="*/ 633463 w 2169569"/>
                <a:gd name="connsiteY81" fmla="*/ 293666 h 2069303"/>
                <a:gd name="connsiteX82" fmla="*/ 763003 w 2169569"/>
                <a:gd name="connsiteY82" fmla="*/ 362246 h 2069303"/>
                <a:gd name="connsiteX83" fmla="*/ 804913 w 2169569"/>
                <a:gd name="connsiteY83" fmla="*/ 324146 h 2069303"/>
                <a:gd name="connsiteX84" fmla="*/ 923023 w 2169569"/>
                <a:gd name="connsiteY84" fmla="*/ 350816 h 2069303"/>
                <a:gd name="connsiteX85" fmla="*/ 1029703 w 2169569"/>
                <a:gd name="connsiteY85" fmla="*/ 350816 h 2069303"/>
                <a:gd name="connsiteX86" fmla="*/ 1124953 w 2169569"/>
                <a:gd name="connsiteY86" fmla="*/ 286046 h 2069303"/>
                <a:gd name="connsiteX87" fmla="*/ 1174483 w 2169569"/>
                <a:gd name="connsiteY87" fmla="*/ 217466 h 2069303"/>
                <a:gd name="connsiteX88" fmla="*/ 1224013 w 2169569"/>
                <a:gd name="connsiteY88" fmla="*/ 175556 h 2069303"/>
                <a:gd name="connsiteX89" fmla="*/ 1235443 w 2169569"/>
                <a:gd name="connsiteY89" fmla="*/ 84116 h 2069303"/>
                <a:gd name="connsiteX90" fmla="*/ 1273543 w 2169569"/>
                <a:gd name="connsiteY90" fmla="*/ 296 h 2069303"/>
                <a:gd name="connsiteX0" fmla="*/ 1273543 w 2168894"/>
                <a:gd name="connsiteY0" fmla="*/ 296 h 2069303"/>
                <a:gd name="connsiteX1" fmla="*/ 1342123 w 2168894"/>
                <a:gd name="connsiteY1" fmla="*/ 114596 h 2069303"/>
                <a:gd name="connsiteX2" fmla="*/ 1334503 w 2168894"/>
                <a:gd name="connsiteY2" fmla="*/ 198416 h 2069303"/>
                <a:gd name="connsiteX3" fmla="*/ 1429753 w 2168894"/>
                <a:gd name="connsiteY3" fmla="*/ 354626 h 2069303"/>
                <a:gd name="connsiteX4" fmla="*/ 1483093 w 2168894"/>
                <a:gd name="connsiteY4" fmla="*/ 522266 h 2069303"/>
                <a:gd name="connsiteX5" fmla="*/ 1479283 w 2168894"/>
                <a:gd name="connsiteY5" fmla="*/ 617516 h 2069303"/>
                <a:gd name="connsiteX6" fmla="*/ 1624063 w 2168894"/>
                <a:gd name="connsiteY6" fmla="*/ 808016 h 2069303"/>
                <a:gd name="connsiteX7" fmla="*/ 1673593 w 2168894"/>
                <a:gd name="connsiteY7" fmla="*/ 937556 h 2069303"/>
                <a:gd name="connsiteX8" fmla="*/ 1715503 w 2168894"/>
                <a:gd name="connsiteY8" fmla="*/ 1017566 h 2069303"/>
                <a:gd name="connsiteX9" fmla="*/ 1875523 w 2168894"/>
                <a:gd name="connsiteY9" fmla="*/ 1177586 h 2069303"/>
                <a:gd name="connsiteX10" fmla="*/ 1917433 w 2168894"/>
                <a:gd name="connsiteY10" fmla="*/ 1284266 h 2069303"/>
                <a:gd name="connsiteX11" fmla="*/ 1894573 w 2168894"/>
                <a:gd name="connsiteY11" fmla="*/ 1299506 h 2069303"/>
                <a:gd name="connsiteX12" fmla="*/ 1978393 w 2168894"/>
                <a:gd name="connsiteY12" fmla="*/ 1387136 h 2069303"/>
                <a:gd name="connsiteX13" fmla="*/ 1951723 w 2168894"/>
                <a:gd name="connsiteY13" fmla="*/ 1463336 h 2069303"/>
                <a:gd name="connsiteX14" fmla="*/ 2020303 w 2168894"/>
                <a:gd name="connsiteY14" fmla="*/ 1573826 h 2069303"/>
                <a:gd name="connsiteX15" fmla="*/ 2111743 w 2168894"/>
                <a:gd name="connsiteY15" fmla="*/ 1653836 h 2069303"/>
                <a:gd name="connsiteX16" fmla="*/ 2107933 w 2168894"/>
                <a:gd name="connsiteY16" fmla="*/ 1726226 h 2069303"/>
                <a:gd name="connsiteX17" fmla="*/ 2143405 w 2168894"/>
                <a:gd name="connsiteY17" fmla="*/ 1823578 h 2069303"/>
                <a:gd name="connsiteX18" fmla="*/ 2168893 w 2168894"/>
                <a:gd name="connsiteY18" fmla="*/ 1924346 h 2069303"/>
                <a:gd name="connsiteX19" fmla="*/ 2142223 w 2168894"/>
                <a:gd name="connsiteY19" fmla="*/ 1939586 h 2069303"/>
                <a:gd name="connsiteX20" fmla="*/ 2054593 w 2168894"/>
                <a:gd name="connsiteY20" fmla="*/ 1992926 h 2069303"/>
                <a:gd name="connsiteX21" fmla="*/ 1986013 w 2168894"/>
                <a:gd name="connsiteY21" fmla="*/ 2069126 h 2069303"/>
                <a:gd name="connsiteX22" fmla="*/ 1906003 w 2168894"/>
                <a:gd name="connsiteY22" fmla="*/ 1970066 h 2069303"/>
                <a:gd name="connsiteX23" fmla="*/ 1806943 w 2168894"/>
                <a:gd name="connsiteY23" fmla="*/ 2027216 h 2069303"/>
                <a:gd name="connsiteX24" fmla="*/ 1723123 w 2168894"/>
                <a:gd name="connsiteY24" fmla="*/ 1985306 h 2069303"/>
                <a:gd name="connsiteX25" fmla="*/ 1669783 w 2168894"/>
                <a:gd name="connsiteY25" fmla="*/ 2027216 h 2069303"/>
                <a:gd name="connsiteX26" fmla="*/ 1585963 w 2168894"/>
                <a:gd name="connsiteY26" fmla="*/ 1981496 h 2069303"/>
                <a:gd name="connsiteX27" fmla="*/ 1540243 w 2168894"/>
                <a:gd name="connsiteY27" fmla="*/ 2031026 h 2069303"/>
                <a:gd name="connsiteX28" fmla="*/ 1437373 w 2168894"/>
                <a:gd name="connsiteY28" fmla="*/ 1996736 h 2069303"/>
                <a:gd name="connsiteX29" fmla="*/ 1300213 w 2168894"/>
                <a:gd name="connsiteY29" fmla="*/ 1935776 h 2069303"/>
                <a:gd name="connsiteX30" fmla="*/ 1281163 w 2168894"/>
                <a:gd name="connsiteY30" fmla="*/ 1897676 h 2069303"/>
                <a:gd name="connsiteX31" fmla="*/ 1201153 w 2168894"/>
                <a:gd name="connsiteY31" fmla="*/ 1928156 h 2069303"/>
                <a:gd name="connsiteX32" fmla="*/ 1151623 w 2168894"/>
                <a:gd name="connsiteY32" fmla="*/ 1855766 h 2069303"/>
                <a:gd name="connsiteX33" fmla="*/ 1079233 w 2168894"/>
                <a:gd name="connsiteY33" fmla="*/ 1855766 h 2069303"/>
                <a:gd name="connsiteX34" fmla="*/ 1121143 w 2168894"/>
                <a:gd name="connsiteY34" fmla="*/ 1779566 h 2069303"/>
                <a:gd name="connsiteX35" fmla="*/ 991603 w 2168894"/>
                <a:gd name="connsiteY35" fmla="*/ 1730036 h 2069303"/>
                <a:gd name="connsiteX36" fmla="*/ 964933 w 2168894"/>
                <a:gd name="connsiteY36" fmla="*/ 1768136 h 2069303"/>
                <a:gd name="connsiteX37" fmla="*/ 919213 w 2168894"/>
                <a:gd name="connsiteY37" fmla="*/ 1745276 h 2069303"/>
                <a:gd name="connsiteX38" fmla="*/ 831583 w 2168894"/>
                <a:gd name="connsiteY38" fmla="*/ 1790996 h 2069303"/>
                <a:gd name="connsiteX39" fmla="*/ 816343 w 2168894"/>
                <a:gd name="connsiteY39" fmla="*/ 1722416 h 2069303"/>
                <a:gd name="connsiteX40" fmla="*/ 717283 w 2168894"/>
                <a:gd name="connsiteY40" fmla="*/ 1722416 h 2069303"/>
                <a:gd name="connsiteX41" fmla="*/ 717283 w 2168894"/>
                <a:gd name="connsiteY41" fmla="*/ 1771946 h 2069303"/>
                <a:gd name="connsiteX42" fmla="*/ 652513 w 2168894"/>
                <a:gd name="connsiteY42" fmla="*/ 1829096 h 2069303"/>
                <a:gd name="connsiteX43" fmla="*/ 557263 w 2168894"/>
                <a:gd name="connsiteY43" fmla="*/ 1825286 h 2069303"/>
                <a:gd name="connsiteX44" fmla="*/ 522973 w 2168894"/>
                <a:gd name="connsiteY44" fmla="*/ 1768136 h 2069303"/>
                <a:gd name="connsiteX45" fmla="*/ 538213 w 2168894"/>
                <a:gd name="connsiteY45" fmla="*/ 1680506 h 2069303"/>
                <a:gd name="connsiteX46" fmla="*/ 576313 w 2168894"/>
                <a:gd name="connsiteY46" fmla="*/ 1676696 h 2069303"/>
                <a:gd name="connsiteX47" fmla="*/ 553453 w 2168894"/>
                <a:gd name="connsiteY47" fmla="*/ 1608116 h 2069303"/>
                <a:gd name="connsiteX48" fmla="*/ 576313 w 2168894"/>
                <a:gd name="connsiteY48" fmla="*/ 1512866 h 2069303"/>
                <a:gd name="connsiteX49" fmla="*/ 602983 w 2168894"/>
                <a:gd name="connsiteY49" fmla="*/ 1432856 h 2069303"/>
                <a:gd name="connsiteX50" fmla="*/ 564883 w 2168894"/>
                <a:gd name="connsiteY50" fmla="*/ 1360466 h 2069303"/>
                <a:gd name="connsiteX51" fmla="*/ 682993 w 2168894"/>
                <a:gd name="connsiteY51" fmla="*/ 1310936 h 2069303"/>
                <a:gd name="connsiteX52" fmla="*/ 587743 w 2168894"/>
                <a:gd name="connsiteY52" fmla="*/ 1269026 h 2069303"/>
                <a:gd name="connsiteX53" fmla="*/ 500113 w 2168894"/>
                <a:gd name="connsiteY53" fmla="*/ 1219496 h 2069303"/>
                <a:gd name="connsiteX54" fmla="*/ 431533 w 2168894"/>
                <a:gd name="connsiteY54" fmla="*/ 1166156 h 2069303"/>
                <a:gd name="connsiteX55" fmla="*/ 374383 w 2168894"/>
                <a:gd name="connsiteY55" fmla="*/ 1200446 h 2069303"/>
                <a:gd name="connsiteX56" fmla="*/ 382003 w 2168894"/>
                <a:gd name="connsiteY56" fmla="*/ 1059476 h 2069303"/>
                <a:gd name="connsiteX57" fmla="*/ 336283 w 2168894"/>
                <a:gd name="connsiteY57" fmla="*/ 1082336 h 2069303"/>
                <a:gd name="connsiteX58" fmla="*/ 389623 w 2168894"/>
                <a:gd name="connsiteY58" fmla="*/ 1028996 h 2069303"/>
                <a:gd name="connsiteX59" fmla="*/ 359143 w 2168894"/>
                <a:gd name="connsiteY59" fmla="*/ 952796 h 2069303"/>
                <a:gd name="connsiteX60" fmla="*/ 450583 w 2168894"/>
                <a:gd name="connsiteY60" fmla="*/ 888026 h 2069303"/>
                <a:gd name="connsiteX61" fmla="*/ 473443 w 2168894"/>
                <a:gd name="connsiteY61" fmla="*/ 823256 h 2069303"/>
                <a:gd name="connsiteX62" fmla="*/ 412483 w 2168894"/>
                <a:gd name="connsiteY62" fmla="*/ 788966 h 2069303"/>
                <a:gd name="connsiteX63" fmla="*/ 401053 w 2168894"/>
                <a:gd name="connsiteY63" fmla="*/ 724196 h 2069303"/>
                <a:gd name="connsiteX64" fmla="*/ 324853 w 2168894"/>
                <a:gd name="connsiteY64" fmla="*/ 689906 h 2069303"/>
                <a:gd name="connsiteX65" fmla="*/ 332473 w 2168894"/>
                <a:gd name="connsiteY65" fmla="*/ 575606 h 2069303"/>
                <a:gd name="connsiteX66" fmla="*/ 294373 w 2168894"/>
                <a:gd name="connsiteY66" fmla="*/ 552746 h 2069303"/>
                <a:gd name="connsiteX67" fmla="*/ 187693 w 2168894"/>
                <a:gd name="connsiteY67" fmla="*/ 579416 h 2069303"/>
                <a:gd name="connsiteX68" fmla="*/ 183883 w 2168894"/>
                <a:gd name="connsiteY68" fmla="*/ 476546 h 2069303"/>
                <a:gd name="connsiteX69" fmla="*/ 138163 w 2168894"/>
                <a:gd name="connsiteY69" fmla="*/ 487976 h 2069303"/>
                <a:gd name="connsiteX70" fmla="*/ 100063 w 2168894"/>
                <a:gd name="connsiteY70" fmla="*/ 507026 h 2069303"/>
                <a:gd name="connsiteX71" fmla="*/ 61963 w 2168894"/>
                <a:gd name="connsiteY71" fmla="*/ 407966 h 2069303"/>
                <a:gd name="connsiteX72" fmla="*/ 8623 w 2168894"/>
                <a:gd name="connsiteY72" fmla="*/ 381296 h 2069303"/>
                <a:gd name="connsiteX73" fmla="*/ 1003 w 2168894"/>
                <a:gd name="connsiteY73" fmla="*/ 327956 h 2069303"/>
                <a:gd name="connsiteX74" fmla="*/ 8623 w 2168894"/>
                <a:gd name="connsiteY74" fmla="*/ 305096 h 2069303"/>
                <a:gd name="connsiteX75" fmla="*/ 77203 w 2168894"/>
                <a:gd name="connsiteY75" fmla="*/ 293666 h 2069303"/>
                <a:gd name="connsiteX76" fmla="*/ 103873 w 2168894"/>
                <a:gd name="connsiteY76" fmla="*/ 316526 h 2069303"/>
                <a:gd name="connsiteX77" fmla="*/ 138163 w 2168894"/>
                <a:gd name="connsiteY77" fmla="*/ 274616 h 2069303"/>
                <a:gd name="connsiteX78" fmla="*/ 263893 w 2168894"/>
                <a:gd name="connsiteY78" fmla="*/ 324146 h 2069303"/>
                <a:gd name="connsiteX79" fmla="*/ 305803 w 2168894"/>
                <a:gd name="connsiteY79" fmla="*/ 274616 h 2069303"/>
                <a:gd name="connsiteX80" fmla="*/ 382003 w 2168894"/>
                <a:gd name="connsiteY80" fmla="*/ 312716 h 2069303"/>
                <a:gd name="connsiteX81" fmla="*/ 519163 w 2168894"/>
                <a:gd name="connsiteY81" fmla="*/ 301286 h 2069303"/>
                <a:gd name="connsiteX82" fmla="*/ 633463 w 2168894"/>
                <a:gd name="connsiteY82" fmla="*/ 293666 h 2069303"/>
                <a:gd name="connsiteX83" fmla="*/ 763003 w 2168894"/>
                <a:gd name="connsiteY83" fmla="*/ 362246 h 2069303"/>
                <a:gd name="connsiteX84" fmla="*/ 804913 w 2168894"/>
                <a:gd name="connsiteY84" fmla="*/ 324146 h 2069303"/>
                <a:gd name="connsiteX85" fmla="*/ 923023 w 2168894"/>
                <a:gd name="connsiteY85" fmla="*/ 350816 h 2069303"/>
                <a:gd name="connsiteX86" fmla="*/ 1029703 w 2168894"/>
                <a:gd name="connsiteY86" fmla="*/ 350816 h 2069303"/>
                <a:gd name="connsiteX87" fmla="*/ 1124953 w 2168894"/>
                <a:gd name="connsiteY87" fmla="*/ 286046 h 2069303"/>
                <a:gd name="connsiteX88" fmla="*/ 1174483 w 2168894"/>
                <a:gd name="connsiteY88" fmla="*/ 217466 h 2069303"/>
                <a:gd name="connsiteX89" fmla="*/ 1224013 w 2168894"/>
                <a:gd name="connsiteY89" fmla="*/ 175556 h 2069303"/>
                <a:gd name="connsiteX90" fmla="*/ 1235443 w 2168894"/>
                <a:gd name="connsiteY90" fmla="*/ 84116 h 2069303"/>
                <a:gd name="connsiteX91" fmla="*/ 1273543 w 2168894"/>
                <a:gd name="connsiteY91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2003 w 2176652"/>
                <a:gd name="connsiteY56" fmla="*/ 1059476 h 2069303"/>
                <a:gd name="connsiteX57" fmla="*/ 336283 w 2176652"/>
                <a:gd name="connsiteY57" fmla="*/ 1082336 h 2069303"/>
                <a:gd name="connsiteX58" fmla="*/ 389623 w 2176652"/>
                <a:gd name="connsiteY58" fmla="*/ 1028996 h 2069303"/>
                <a:gd name="connsiteX59" fmla="*/ 359143 w 2176652"/>
                <a:gd name="connsiteY59" fmla="*/ 952796 h 2069303"/>
                <a:gd name="connsiteX60" fmla="*/ 450583 w 2176652"/>
                <a:gd name="connsiteY60" fmla="*/ 888026 h 2069303"/>
                <a:gd name="connsiteX61" fmla="*/ 473443 w 2176652"/>
                <a:gd name="connsiteY61" fmla="*/ 823256 h 2069303"/>
                <a:gd name="connsiteX62" fmla="*/ 412483 w 2176652"/>
                <a:gd name="connsiteY62" fmla="*/ 788966 h 2069303"/>
                <a:gd name="connsiteX63" fmla="*/ 401053 w 2176652"/>
                <a:gd name="connsiteY63" fmla="*/ 724196 h 2069303"/>
                <a:gd name="connsiteX64" fmla="*/ 324853 w 2176652"/>
                <a:gd name="connsiteY64" fmla="*/ 689906 h 2069303"/>
                <a:gd name="connsiteX65" fmla="*/ 332473 w 2176652"/>
                <a:gd name="connsiteY65" fmla="*/ 575606 h 2069303"/>
                <a:gd name="connsiteX66" fmla="*/ 294373 w 2176652"/>
                <a:gd name="connsiteY66" fmla="*/ 552746 h 2069303"/>
                <a:gd name="connsiteX67" fmla="*/ 187693 w 2176652"/>
                <a:gd name="connsiteY67" fmla="*/ 579416 h 2069303"/>
                <a:gd name="connsiteX68" fmla="*/ 183883 w 2176652"/>
                <a:gd name="connsiteY68" fmla="*/ 476546 h 2069303"/>
                <a:gd name="connsiteX69" fmla="*/ 138163 w 2176652"/>
                <a:gd name="connsiteY69" fmla="*/ 487976 h 2069303"/>
                <a:gd name="connsiteX70" fmla="*/ 100063 w 2176652"/>
                <a:gd name="connsiteY70" fmla="*/ 507026 h 2069303"/>
                <a:gd name="connsiteX71" fmla="*/ 61963 w 2176652"/>
                <a:gd name="connsiteY71" fmla="*/ 407966 h 2069303"/>
                <a:gd name="connsiteX72" fmla="*/ 8623 w 2176652"/>
                <a:gd name="connsiteY72" fmla="*/ 381296 h 2069303"/>
                <a:gd name="connsiteX73" fmla="*/ 1003 w 2176652"/>
                <a:gd name="connsiteY73" fmla="*/ 327956 h 2069303"/>
                <a:gd name="connsiteX74" fmla="*/ 8623 w 2176652"/>
                <a:gd name="connsiteY74" fmla="*/ 305096 h 2069303"/>
                <a:gd name="connsiteX75" fmla="*/ 77203 w 2176652"/>
                <a:gd name="connsiteY75" fmla="*/ 293666 h 2069303"/>
                <a:gd name="connsiteX76" fmla="*/ 103873 w 2176652"/>
                <a:gd name="connsiteY76" fmla="*/ 316526 h 2069303"/>
                <a:gd name="connsiteX77" fmla="*/ 138163 w 2176652"/>
                <a:gd name="connsiteY77" fmla="*/ 274616 h 2069303"/>
                <a:gd name="connsiteX78" fmla="*/ 263893 w 2176652"/>
                <a:gd name="connsiteY78" fmla="*/ 324146 h 2069303"/>
                <a:gd name="connsiteX79" fmla="*/ 305803 w 2176652"/>
                <a:gd name="connsiteY79" fmla="*/ 274616 h 2069303"/>
                <a:gd name="connsiteX80" fmla="*/ 382003 w 2176652"/>
                <a:gd name="connsiteY80" fmla="*/ 312716 h 2069303"/>
                <a:gd name="connsiteX81" fmla="*/ 519163 w 2176652"/>
                <a:gd name="connsiteY81" fmla="*/ 301286 h 2069303"/>
                <a:gd name="connsiteX82" fmla="*/ 633463 w 2176652"/>
                <a:gd name="connsiteY82" fmla="*/ 293666 h 2069303"/>
                <a:gd name="connsiteX83" fmla="*/ 763003 w 2176652"/>
                <a:gd name="connsiteY83" fmla="*/ 362246 h 2069303"/>
                <a:gd name="connsiteX84" fmla="*/ 804913 w 2176652"/>
                <a:gd name="connsiteY84" fmla="*/ 324146 h 2069303"/>
                <a:gd name="connsiteX85" fmla="*/ 923023 w 2176652"/>
                <a:gd name="connsiteY85" fmla="*/ 350816 h 2069303"/>
                <a:gd name="connsiteX86" fmla="*/ 1029703 w 2176652"/>
                <a:gd name="connsiteY86" fmla="*/ 350816 h 2069303"/>
                <a:gd name="connsiteX87" fmla="*/ 1124953 w 2176652"/>
                <a:gd name="connsiteY87" fmla="*/ 286046 h 2069303"/>
                <a:gd name="connsiteX88" fmla="*/ 1174483 w 2176652"/>
                <a:gd name="connsiteY88" fmla="*/ 217466 h 2069303"/>
                <a:gd name="connsiteX89" fmla="*/ 1224013 w 2176652"/>
                <a:gd name="connsiteY89" fmla="*/ 175556 h 2069303"/>
                <a:gd name="connsiteX90" fmla="*/ 1235443 w 2176652"/>
                <a:gd name="connsiteY90" fmla="*/ 84116 h 2069303"/>
                <a:gd name="connsiteX91" fmla="*/ 1273543 w 2176652"/>
                <a:gd name="connsiteY91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2003 w 2176652"/>
                <a:gd name="connsiteY56" fmla="*/ 1059476 h 2069303"/>
                <a:gd name="connsiteX57" fmla="*/ 389623 w 2176652"/>
                <a:gd name="connsiteY57" fmla="*/ 1028996 h 2069303"/>
                <a:gd name="connsiteX58" fmla="*/ 359143 w 2176652"/>
                <a:gd name="connsiteY58" fmla="*/ 952796 h 2069303"/>
                <a:gd name="connsiteX59" fmla="*/ 450583 w 2176652"/>
                <a:gd name="connsiteY59" fmla="*/ 888026 h 2069303"/>
                <a:gd name="connsiteX60" fmla="*/ 473443 w 2176652"/>
                <a:gd name="connsiteY60" fmla="*/ 823256 h 2069303"/>
                <a:gd name="connsiteX61" fmla="*/ 412483 w 2176652"/>
                <a:gd name="connsiteY61" fmla="*/ 788966 h 2069303"/>
                <a:gd name="connsiteX62" fmla="*/ 401053 w 2176652"/>
                <a:gd name="connsiteY62" fmla="*/ 724196 h 2069303"/>
                <a:gd name="connsiteX63" fmla="*/ 324853 w 2176652"/>
                <a:gd name="connsiteY63" fmla="*/ 689906 h 2069303"/>
                <a:gd name="connsiteX64" fmla="*/ 332473 w 2176652"/>
                <a:gd name="connsiteY64" fmla="*/ 575606 h 2069303"/>
                <a:gd name="connsiteX65" fmla="*/ 294373 w 2176652"/>
                <a:gd name="connsiteY65" fmla="*/ 552746 h 2069303"/>
                <a:gd name="connsiteX66" fmla="*/ 187693 w 2176652"/>
                <a:gd name="connsiteY66" fmla="*/ 579416 h 2069303"/>
                <a:gd name="connsiteX67" fmla="*/ 183883 w 2176652"/>
                <a:gd name="connsiteY67" fmla="*/ 476546 h 2069303"/>
                <a:gd name="connsiteX68" fmla="*/ 138163 w 2176652"/>
                <a:gd name="connsiteY68" fmla="*/ 487976 h 2069303"/>
                <a:gd name="connsiteX69" fmla="*/ 100063 w 2176652"/>
                <a:gd name="connsiteY69" fmla="*/ 507026 h 2069303"/>
                <a:gd name="connsiteX70" fmla="*/ 61963 w 2176652"/>
                <a:gd name="connsiteY70" fmla="*/ 407966 h 2069303"/>
                <a:gd name="connsiteX71" fmla="*/ 8623 w 2176652"/>
                <a:gd name="connsiteY71" fmla="*/ 381296 h 2069303"/>
                <a:gd name="connsiteX72" fmla="*/ 1003 w 2176652"/>
                <a:gd name="connsiteY72" fmla="*/ 327956 h 2069303"/>
                <a:gd name="connsiteX73" fmla="*/ 8623 w 2176652"/>
                <a:gd name="connsiteY73" fmla="*/ 305096 h 2069303"/>
                <a:gd name="connsiteX74" fmla="*/ 77203 w 2176652"/>
                <a:gd name="connsiteY74" fmla="*/ 293666 h 2069303"/>
                <a:gd name="connsiteX75" fmla="*/ 103873 w 2176652"/>
                <a:gd name="connsiteY75" fmla="*/ 316526 h 2069303"/>
                <a:gd name="connsiteX76" fmla="*/ 138163 w 2176652"/>
                <a:gd name="connsiteY76" fmla="*/ 274616 h 2069303"/>
                <a:gd name="connsiteX77" fmla="*/ 263893 w 2176652"/>
                <a:gd name="connsiteY77" fmla="*/ 324146 h 2069303"/>
                <a:gd name="connsiteX78" fmla="*/ 305803 w 2176652"/>
                <a:gd name="connsiteY78" fmla="*/ 274616 h 2069303"/>
                <a:gd name="connsiteX79" fmla="*/ 382003 w 2176652"/>
                <a:gd name="connsiteY79" fmla="*/ 312716 h 2069303"/>
                <a:gd name="connsiteX80" fmla="*/ 519163 w 2176652"/>
                <a:gd name="connsiteY80" fmla="*/ 301286 h 2069303"/>
                <a:gd name="connsiteX81" fmla="*/ 633463 w 2176652"/>
                <a:gd name="connsiteY81" fmla="*/ 293666 h 2069303"/>
                <a:gd name="connsiteX82" fmla="*/ 763003 w 2176652"/>
                <a:gd name="connsiteY82" fmla="*/ 362246 h 2069303"/>
                <a:gd name="connsiteX83" fmla="*/ 804913 w 2176652"/>
                <a:gd name="connsiteY83" fmla="*/ 324146 h 2069303"/>
                <a:gd name="connsiteX84" fmla="*/ 923023 w 2176652"/>
                <a:gd name="connsiteY84" fmla="*/ 350816 h 2069303"/>
                <a:gd name="connsiteX85" fmla="*/ 1029703 w 2176652"/>
                <a:gd name="connsiteY85" fmla="*/ 350816 h 2069303"/>
                <a:gd name="connsiteX86" fmla="*/ 1124953 w 2176652"/>
                <a:gd name="connsiteY86" fmla="*/ 286046 h 2069303"/>
                <a:gd name="connsiteX87" fmla="*/ 1174483 w 2176652"/>
                <a:gd name="connsiteY87" fmla="*/ 217466 h 2069303"/>
                <a:gd name="connsiteX88" fmla="*/ 1224013 w 2176652"/>
                <a:gd name="connsiteY88" fmla="*/ 175556 h 2069303"/>
                <a:gd name="connsiteX89" fmla="*/ 1235443 w 2176652"/>
                <a:gd name="connsiteY89" fmla="*/ 84116 h 2069303"/>
                <a:gd name="connsiteX90" fmla="*/ 1273543 w 2176652"/>
                <a:gd name="connsiteY90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36283 w 2176652"/>
                <a:gd name="connsiteY56" fmla="*/ 1082336 h 2069303"/>
                <a:gd name="connsiteX57" fmla="*/ 389623 w 2176652"/>
                <a:gd name="connsiteY57" fmla="*/ 1028996 h 2069303"/>
                <a:gd name="connsiteX58" fmla="*/ 359143 w 2176652"/>
                <a:gd name="connsiteY58" fmla="*/ 952796 h 2069303"/>
                <a:gd name="connsiteX59" fmla="*/ 450583 w 2176652"/>
                <a:gd name="connsiteY59" fmla="*/ 888026 h 2069303"/>
                <a:gd name="connsiteX60" fmla="*/ 473443 w 2176652"/>
                <a:gd name="connsiteY60" fmla="*/ 823256 h 2069303"/>
                <a:gd name="connsiteX61" fmla="*/ 412483 w 2176652"/>
                <a:gd name="connsiteY61" fmla="*/ 788966 h 2069303"/>
                <a:gd name="connsiteX62" fmla="*/ 401053 w 2176652"/>
                <a:gd name="connsiteY62" fmla="*/ 724196 h 2069303"/>
                <a:gd name="connsiteX63" fmla="*/ 324853 w 2176652"/>
                <a:gd name="connsiteY63" fmla="*/ 689906 h 2069303"/>
                <a:gd name="connsiteX64" fmla="*/ 332473 w 2176652"/>
                <a:gd name="connsiteY64" fmla="*/ 575606 h 2069303"/>
                <a:gd name="connsiteX65" fmla="*/ 294373 w 2176652"/>
                <a:gd name="connsiteY65" fmla="*/ 552746 h 2069303"/>
                <a:gd name="connsiteX66" fmla="*/ 187693 w 2176652"/>
                <a:gd name="connsiteY66" fmla="*/ 579416 h 2069303"/>
                <a:gd name="connsiteX67" fmla="*/ 183883 w 2176652"/>
                <a:gd name="connsiteY67" fmla="*/ 476546 h 2069303"/>
                <a:gd name="connsiteX68" fmla="*/ 138163 w 2176652"/>
                <a:gd name="connsiteY68" fmla="*/ 487976 h 2069303"/>
                <a:gd name="connsiteX69" fmla="*/ 100063 w 2176652"/>
                <a:gd name="connsiteY69" fmla="*/ 507026 h 2069303"/>
                <a:gd name="connsiteX70" fmla="*/ 61963 w 2176652"/>
                <a:gd name="connsiteY70" fmla="*/ 407966 h 2069303"/>
                <a:gd name="connsiteX71" fmla="*/ 8623 w 2176652"/>
                <a:gd name="connsiteY71" fmla="*/ 381296 h 2069303"/>
                <a:gd name="connsiteX72" fmla="*/ 1003 w 2176652"/>
                <a:gd name="connsiteY72" fmla="*/ 327956 h 2069303"/>
                <a:gd name="connsiteX73" fmla="*/ 8623 w 2176652"/>
                <a:gd name="connsiteY73" fmla="*/ 305096 h 2069303"/>
                <a:gd name="connsiteX74" fmla="*/ 77203 w 2176652"/>
                <a:gd name="connsiteY74" fmla="*/ 293666 h 2069303"/>
                <a:gd name="connsiteX75" fmla="*/ 103873 w 2176652"/>
                <a:gd name="connsiteY75" fmla="*/ 316526 h 2069303"/>
                <a:gd name="connsiteX76" fmla="*/ 138163 w 2176652"/>
                <a:gd name="connsiteY76" fmla="*/ 274616 h 2069303"/>
                <a:gd name="connsiteX77" fmla="*/ 263893 w 2176652"/>
                <a:gd name="connsiteY77" fmla="*/ 324146 h 2069303"/>
                <a:gd name="connsiteX78" fmla="*/ 305803 w 2176652"/>
                <a:gd name="connsiteY78" fmla="*/ 274616 h 2069303"/>
                <a:gd name="connsiteX79" fmla="*/ 382003 w 2176652"/>
                <a:gd name="connsiteY79" fmla="*/ 312716 h 2069303"/>
                <a:gd name="connsiteX80" fmla="*/ 519163 w 2176652"/>
                <a:gd name="connsiteY80" fmla="*/ 301286 h 2069303"/>
                <a:gd name="connsiteX81" fmla="*/ 633463 w 2176652"/>
                <a:gd name="connsiteY81" fmla="*/ 293666 h 2069303"/>
                <a:gd name="connsiteX82" fmla="*/ 763003 w 2176652"/>
                <a:gd name="connsiteY82" fmla="*/ 362246 h 2069303"/>
                <a:gd name="connsiteX83" fmla="*/ 804913 w 2176652"/>
                <a:gd name="connsiteY83" fmla="*/ 324146 h 2069303"/>
                <a:gd name="connsiteX84" fmla="*/ 923023 w 2176652"/>
                <a:gd name="connsiteY84" fmla="*/ 350816 h 2069303"/>
                <a:gd name="connsiteX85" fmla="*/ 1029703 w 2176652"/>
                <a:gd name="connsiteY85" fmla="*/ 350816 h 2069303"/>
                <a:gd name="connsiteX86" fmla="*/ 1124953 w 2176652"/>
                <a:gd name="connsiteY86" fmla="*/ 286046 h 2069303"/>
                <a:gd name="connsiteX87" fmla="*/ 1174483 w 2176652"/>
                <a:gd name="connsiteY87" fmla="*/ 217466 h 2069303"/>
                <a:gd name="connsiteX88" fmla="*/ 1224013 w 2176652"/>
                <a:gd name="connsiteY88" fmla="*/ 175556 h 2069303"/>
                <a:gd name="connsiteX89" fmla="*/ 1235443 w 2176652"/>
                <a:gd name="connsiteY89" fmla="*/ 84116 h 2069303"/>
                <a:gd name="connsiteX90" fmla="*/ 1273543 w 2176652"/>
                <a:gd name="connsiteY90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38188 w 2176652"/>
                <a:gd name="connsiteY56" fmla="*/ 1118531 h 2069303"/>
                <a:gd name="connsiteX57" fmla="*/ 336283 w 2176652"/>
                <a:gd name="connsiteY57" fmla="*/ 1082336 h 2069303"/>
                <a:gd name="connsiteX58" fmla="*/ 389623 w 2176652"/>
                <a:gd name="connsiteY58" fmla="*/ 1028996 h 2069303"/>
                <a:gd name="connsiteX59" fmla="*/ 359143 w 2176652"/>
                <a:gd name="connsiteY59" fmla="*/ 952796 h 2069303"/>
                <a:gd name="connsiteX60" fmla="*/ 450583 w 2176652"/>
                <a:gd name="connsiteY60" fmla="*/ 888026 h 2069303"/>
                <a:gd name="connsiteX61" fmla="*/ 473443 w 2176652"/>
                <a:gd name="connsiteY61" fmla="*/ 823256 h 2069303"/>
                <a:gd name="connsiteX62" fmla="*/ 412483 w 2176652"/>
                <a:gd name="connsiteY62" fmla="*/ 788966 h 2069303"/>
                <a:gd name="connsiteX63" fmla="*/ 401053 w 2176652"/>
                <a:gd name="connsiteY63" fmla="*/ 724196 h 2069303"/>
                <a:gd name="connsiteX64" fmla="*/ 324853 w 2176652"/>
                <a:gd name="connsiteY64" fmla="*/ 689906 h 2069303"/>
                <a:gd name="connsiteX65" fmla="*/ 332473 w 2176652"/>
                <a:gd name="connsiteY65" fmla="*/ 575606 h 2069303"/>
                <a:gd name="connsiteX66" fmla="*/ 294373 w 2176652"/>
                <a:gd name="connsiteY66" fmla="*/ 552746 h 2069303"/>
                <a:gd name="connsiteX67" fmla="*/ 187693 w 2176652"/>
                <a:gd name="connsiteY67" fmla="*/ 579416 h 2069303"/>
                <a:gd name="connsiteX68" fmla="*/ 183883 w 2176652"/>
                <a:gd name="connsiteY68" fmla="*/ 476546 h 2069303"/>
                <a:gd name="connsiteX69" fmla="*/ 138163 w 2176652"/>
                <a:gd name="connsiteY69" fmla="*/ 487976 h 2069303"/>
                <a:gd name="connsiteX70" fmla="*/ 100063 w 2176652"/>
                <a:gd name="connsiteY70" fmla="*/ 507026 h 2069303"/>
                <a:gd name="connsiteX71" fmla="*/ 61963 w 2176652"/>
                <a:gd name="connsiteY71" fmla="*/ 407966 h 2069303"/>
                <a:gd name="connsiteX72" fmla="*/ 8623 w 2176652"/>
                <a:gd name="connsiteY72" fmla="*/ 381296 h 2069303"/>
                <a:gd name="connsiteX73" fmla="*/ 1003 w 2176652"/>
                <a:gd name="connsiteY73" fmla="*/ 327956 h 2069303"/>
                <a:gd name="connsiteX74" fmla="*/ 8623 w 2176652"/>
                <a:gd name="connsiteY74" fmla="*/ 305096 h 2069303"/>
                <a:gd name="connsiteX75" fmla="*/ 77203 w 2176652"/>
                <a:gd name="connsiteY75" fmla="*/ 293666 h 2069303"/>
                <a:gd name="connsiteX76" fmla="*/ 103873 w 2176652"/>
                <a:gd name="connsiteY76" fmla="*/ 316526 h 2069303"/>
                <a:gd name="connsiteX77" fmla="*/ 138163 w 2176652"/>
                <a:gd name="connsiteY77" fmla="*/ 274616 h 2069303"/>
                <a:gd name="connsiteX78" fmla="*/ 263893 w 2176652"/>
                <a:gd name="connsiteY78" fmla="*/ 324146 h 2069303"/>
                <a:gd name="connsiteX79" fmla="*/ 305803 w 2176652"/>
                <a:gd name="connsiteY79" fmla="*/ 274616 h 2069303"/>
                <a:gd name="connsiteX80" fmla="*/ 382003 w 2176652"/>
                <a:gd name="connsiteY80" fmla="*/ 312716 h 2069303"/>
                <a:gd name="connsiteX81" fmla="*/ 519163 w 2176652"/>
                <a:gd name="connsiteY81" fmla="*/ 301286 h 2069303"/>
                <a:gd name="connsiteX82" fmla="*/ 633463 w 2176652"/>
                <a:gd name="connsiteY82" fmla="*/ 293666 h 2069303"/>
                <a:gd name="connsiteX83" fmla="*/ 763003 w 2176652"/>
                <a:gd name="connsiteY83" fmla="*/ 362246 h 2069303"/>
                <a:gd name="connsiteX84" fmla="*/ 804913 w 2176652"/>
                <a:gd name="connsiteY84" fmla="*/ 324146 h 2069303"/>
                <a:gd name="connsiteX85" fmla="*/ 923023 w 2176652"/>
                <a:gd name="connsiteY85" fmla="*/ 350816 h 2069303"/>
                <a:gd name="connsiteX86" fmla="*/ 1029703 w 2176652"/>
                <a:gd name="connsiteY86" fmla="*/ 350816 h 2069303"/>
                <a:gd name="connsiteX87" fmla="*/ 1124953 w 2176652"/>
                <a:gd name="connsiteY87" fmla="*/ 286046 h 2069303"/>
                <a:gd name="connsiteX88" fmla="*/ 1174483 w 2176652"/>
                <a:gd name="connsiteY88" fmla="*/ 217466 h 2069303"/>
                <a:gd name="connsiteX89" fmla="*/ 1224013 w 2176652"/>
                <a:gd name="connsiteY89" fmla="*/ 175556 h 2069303"/>
                <a:gd name="connsiteX90" fmla="*/ 1235443 w 2176652"/>
                <a:gd name="connsiteY90" fmla="*/ 84116 h 2069303"/>
                <a:gd name="connsiteX91" fmla="*/ 1273543 w 2176652"/>
                <a:gd name="connsiteY91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50583 w 2176652"/>
                <a:gd name="connsiteY61" fmla="*/ 88802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83883 w 2176652"/>
                <a:gd name="connsiteY69" fmla="*/ 476546 h 2069303"/>
                <a:gd name="connsiteX70" fmla="*/ 138163 w 2176652"/>
                <a:gd name="connsiteY70" fmla="*/ 487976 h 2069303"/>
                <a:gd name="connsiteX71" fmla="*/ 100063 w 2176652"/>
                <a:gd name="connsiteY71" fmla="*/ 507026 h 2069303"/>
                <a:gd name="connsiteX72" fmla="*/ 61963 w 2176652"/>
                <a:gd name="connsiteY72" fmla="*/ 407966 h 2069303"/>
                <a:gd name="connsiteX73" fmla="*/ 8623 w 2176652"/>
                <a:gd name="connsiteY73" fmla="*/ 381296 h 2069303"/>
                <a:gd name="connsiteX74" fmla="*/ 1003 w 2176652"/>
                <a:gd name="connsiteY74" fmla="*/ 327956 h 2069303"/>
                <a:gd name="connsiteX75" fmla="*/ 8623 w 2176652"/>
                <a:gd name="connsiteY75" fmla="*/ 305096 h 2069303"/>
                <a:gd name="connsiteX76" fmla="*/ 77203 w 2176652"/>
                <a:gd name="connsiteY76" fmla="*/ 293666 h 2069303"/>
                <a:gd name="connsiteX77" fmla="*/ 103873 w 2176652"/>
                <a:gd name="connsiteY77" fmla="*/ 316526 h 2069303"/>
                <a:gd name="connsiteX78" fmla="*/ 138163 w 2176652"/>
                <a:gd name="connsiteY78" fmla="*/ 274616 h 2069303"/>
                <a:gd name="connsiteX79" fmla="*/ 263893 w 2176652"/>
                <a:gd name="connsiteY79" fmla="*/ 324146 h 2069303"/>
                <a:gd name="connsiteX80" fmla="*/ 305803 w 2176652"/>
                <a:gd name="connsiteY80" fmla="*/ 274616 h 2069303"/>
                <a:gd name="connsiteX81" fmla="*/ 382003 w 2176652"/>
                <a:gd name="connsiteY81" fmla="*/ 312716 h 2069303"/>
                <a:gd name="connsiteX82" fmla="*/ 519163 w 2176652"/>
                <a:gd name="connsiteY82" fmla="*/ 301286 h 2069303"/>
                <a:gd name="connsiteX83" fmla="*/ 633463 w 2176652"/>
                <a:gd name="connsiteY83" fmla="*/ 293666 h 2069303"/>
                <a:gd name="connsiteX84" fmla="*/ 763003 w 2176652"/>
                <a:gd name="connsiteY84" fmla="*/ 362246 h 2069303"/>
                <a:gd name="connsiteX85" fmla="*/ 804913 w 2176652"/>
                <a:gd name="connsiteY85" fmla="*/ 324146 h 2069303"/>
                <a:gd name="connsiteX86" fmla="*/ 923023 w 2176652"/>
                <a:gd name="connsiteY86" fmla="*/ 350816 h 2069303"/>
                <a:gd name="connsiteX87" fmla="*/ 1029703 w 2176652"/>
                <a:gd name="connsiteY87" fmla="*/ 350816 h 2069303"/>
                <a:gd name="connsiteX88" fmla="*/ 1124953 w 2176652"/>
                <a:gd name="connsiteY88" fmla="*/ 286046 h 2069303"/>
                <a:gd name="connsiteX89" fmla="*/ 1174483 w 2176652"/>
                <a:gd name="connsiteY89" fmla="*/ 217466 h 2069303"/>
                <a:gd name="connsiteX90" fmla="*/ 1224013 w 2176652"/>
                <a:gd name="connsiteY90" fmla="*/ 175556 h 2069303"/>
                <a:gd name="connsiteX91" fmla="*/ 1235443 w 2176652"/>
                <a:gd name="connsiteY91" fmla="*/ 84116 h 2069303"/>
                <a:gd name="connsiteX92" fmla="*/ 1273543 w 2176652"/>
                <a:gd name="connsiteY92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50583 w 2176652"/>
                <a:gd name="connsiteY61" fmla="*/ 88802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81978 w 2176652"/>
                <a:gd name="connsiteY69" fmla="*/ 52798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50583 w 2176652"/>
                <a:gd name="connsiteY61" fmla="*/ 88802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35343 w 2176652"/>
                <a:gd name="connsiteY61" fmla="*/ 89183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9648 w 2176652"/>
                <a:gd name="connsiteY52" fmla="*/ 128045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35343 w 2176652"/>
                <a:gd name="connsiteY61" fmla="*/ 89183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59293 w 2176652"/>
                <a:gd name="connsiteY27" fmla="*/ 203483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9648 w 2176652"/>
                <a:gd name="connsiteY52" fmla="*/ 128045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35343 w 2176652"/>
                <a:gd name="connsiteY61" fmla="*/ 89183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59293 w 2176652"/>
                <a:gd name="connsiteY27" fmla="*/ 203483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9648 w 2176652"/>
                <a:gd name="connsiteY52" fmla="*/ 128045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35343 w 2176652"/>
                <a:gd name="connsiteY61" fmla="*/ 89183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7740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59293 w 2176652"/>
                <a:gd name="connsiteY27" fmla="*/ 203483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9648 w 2176652"/>
                <a:gd name="connsiteY52" fmla="*/ 128045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35343 w 2176652"/>
                <a:gd name="connsiteY61" fmla="*/ 89183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3603"/>
                <a:gd name="connsiteX1" fmla="*/ 1342123 w 2176652"/>
                <a:gd name="connsiteY1" fmla="*/ 114596 h 2063603"/>
                <a:gd name="connsiteX2" fmla="*/ 1334503 w 2176652"/>
                <a:gd name="connsiteY2" fmla="*/ 198416 h 2063603"/>
                <a:gd name="connsiteX3" fmla="*/ 1429753 w 2176652"/>
                <a:gd name="connsiteY3" fmla="*/ 354626 h 2063603"/>
                <a:gd name="connsiteX4" fmla="*/ 1483093 w 2176652"/>
                <a:gd name="connsiteY4" fmla="*/ 522266 h 2063603"/>
                <a:gd name="connsiteX5" fmla="*/ 1479283 w 2176652"/>
                <a:gd name="connsiteY5" fmla="*/ 617516 h 2063603"/>
                <a:gd name="connsiteX6" fmla="*/ 1624063 w 2176652"/>
                <a:gd name="connsiteY6" fmla="*/ 808016 h 2063603"/>
                <a:gd name="connsiteX7" fmla="*/ 1673593 w 2176652"/>
                <a:gd name="connsiteY7" fmla="*/ 937556 h 2063603"/>
                <a:gd name="connsiteX8" fmla="*/ 1715503 w 2176652"/>
                <a:gd name="connsiteY8" fmla="*/ 1017566 h 2063603"/>
                <a:gd name="connsiteX9" fmla="*/ 1875523 w 2176652"/>
                <a:gd name="connsiteY9" fmla="*/ 1177586 h 2063603"/>
                <a:gd name="connsiteX10" fmla="*/ 1917433 w 2176652"/>
                <a:gd name="connsiteY10" fmla="*/ 1284266 h 2063603"/>
                <a:gd name="connsiteX11" fmla="*/ 1894573 w 2176652"/>
                <a:gd name="connsiteY11" fmla="*/ 1299506 h 2063603"/>
                <a:gd name="connsiteX12" fmla="*/ 1978393 w 2176652"/>
                <a:gd name="connsiteY12" fmla="*/ 1387136 h 2063603"/>
                <a:gd name="connsiteX13" fmla="*/ 1951723 w 2176652"/>
                <a:gd name="connsiteY13" fmla="*/ 1463336 h 2063603"/>
                <a:gd name="connsiteX14" fmla="*/ 2020303 w 2176652"/>
                <a:gd name="connsiteY14" fmla="*/ 1573826 h 2063603"/>
                <a:gd name="connsiteX15" fmla="*/ 2111743 w 2176652"/>
                <a:gd name="connsiteY15" fmla="*/ 1653836 h 2063603"/>
                <a:gd name="connsiteX16" fmla="*/ 2107933 w 2176652"/>
                <a:gd name="connsiteY16" fmla="*/ 1726226 h 2063603"/>
                <a:gd name="connsiteX17" fmla="*/ 2171783 w 2176652"/>
                <a:gd name="connsiteY17" fmla="*/ 1823578 h 2063603"/>
                <a:gd name="connsiteX18" fmla="*/ 2168893 w 2176652"/>
                <a:gd name="connsiteY18" fmla="*/ 1924346 h 2063603"/>
                <a:gd name="connsiteX19" fmla="*/ 2142223 w 2176652"/>
                <a:gd name="connsiteY19" fmla="*/ 1939586 h 2063603"/>
                <a:gd name="connsiteX20" fmla="*/ 2054593 w 2176652"/>
                <a:gd name="connsiteY20" fmla="*/ 1992926 h 2063603"/>
                <a:gd name="connsiteX21" fmla="*/ 2008873 w 2176652"/>
                <a:gd name="connsiteY21" fmla="*/ 2063411 h 2063603"/>
                <a:gd name="connsiteX22" fmla="*/ 1906003 w 2176652"/>
                <a:gd name="connsiteY22" fmla="*/ 1970066 h 2063603"/>
                <a:gd name="connsiteX23" fmla="*/ 1806943 w 2176652"/>
                <a:gd name="connsiteY23" fmla="*/ 2027216 h 2063603"/>
                <a:gd name="connsiteX24" fmla="*/ 1723123 w 2176652"/>
                <a:gd name="connsiteY24" fmla="*/ 1985306 h 2063603"/>
                <a:gd name="connsiteX25" fmla="*/ 1677403 w 2176652"/>
                <a:gd name="connsiteY25" fmla="*/ 2027216 h 2063603"/>
                <a:gd name="connsiteX26" fmla="*/ 1585963 w 2176652"/>
                <a:gd name="connsiteY26" fmla="*/ 1981496 h 2063603"/>
                <a:gd name="connsiteX27" fmla="*/ 1559293 w 2176652"/>
                <a:gd name="connsiteY27" fmla="*/ 2034836 h 2063603"/>
                <a:gd name="connsiteX28" fmla="*/ 1437373 w 2176652"/>
                <a:gd name="connsiteY28" fmla="*/ 1996736 h 2063603"/>
                <a:gd name="connsiteX29" fmla="*/ 1300213 w 2176652"/>
                <a:gd name="connsiteY29" fmla="*/ 1935776 h 2063603"/>
                <a:gd name="connsiteX30" fmla="*/ 1281163 w 2176652"/>
                <a:gd name="connsiteY30" fmla="*/ 1897676 h 2063603"/>
                <a:gd name="connsiteX31" fmla="*/ 1201153 w 2176652"/>
                <a:gd name="connsiteY31" fmla="*/ 1928156 h 2063603"/>
                <a:gd name="connsiteX32" fmla="*/ 1151623 w 2176652"/>
                <a:gd name="connsiteY32" fmla="*/ 1855766 h 2063603"/>
                <a:gd name="connsiteX33" fmla="*/ 1079233 w 2176652"/>
                <a:gd name="connsiteY33" fmla="*/ 1855766 h 2063603"/>
                <a:gd name="connsiteX34" fmla="*/ 1121143 w 2176652"/>
                <a:gd name="connsiteY34" fmla="*/ 1779566 h 2063603"/>
                <a:gd name="connsiteX35" fmla="*/ 991603 w 2176652"/>
                <a:gd name="connsiteY35" fmla="*/ 1730036 h 2063603"/>
                <a:gd name="connsiteX36" fmla="*/ 964933 w 2176652"/>
                <a:gd name="connsiteY36" fmla="*/ 1768136 h 2063603"/>
                <a:gd name="connsiteX37" fmla="*/ 919213 w 2176652"/>
                <a:gd name="connsiteY37" fmla="*/ 1745276 h 2063603"/>
                <a:gd name="connsiteX38" fmla="*/ 831583 w 2176652"/>
                <a:gd name="connsiteY38" fmla="*/ 1790996 h 2063603"/>
                <a:gd name="connsiteX39" fmla="*/ 816343 w 2176652"/>
                <a:gd name="connsiteY39" fmla="*/ 1722416 h 2063603"/>
                <a:gd name="connsiteX40" fmla="*/ 717283 w 2176652"/>
                <a:gd name="connsiteY40" fmla="*/ 1722416 h 2063603"/>
                <a:gd name="connsiteX41" fmla="*/ 717283 w 2176652"/>
                <a:gd name="connsiteY41" fmla="*/ 1771946 h 2063603"/>
                <a:gd name="connsiteX42" fmla="*/ 652513 w 2176652"/>
                <a:gd name="connsiteY42" fmla="*/ 1829096 h 2063603"/>
                <a:gd name="connsiteX43" fmla="*/ 557263 w 2176652"/>
                <a:gd name="connsiteY43" fmla="*/ 1825286 h 2063603"/>
                <a:gd name="connsiteX44" fmla="*/ 522973 w 2176652"/>
                <a:gd name="connsiteY44" fmla="*/ 1768136 h 2063603"/>
                <a:gd name="connsiteX45" fmla="*/ 538213 w 2176652"/>
                <a:gd name="connsiteY45" fmla="*/ 1680506 h 2063603"/>
                <a:gd name="connsiteX46" fmla="*/ 576313 w 2176652"/>
                <a:gd name="connsiteY46" fmla="*/ 1676696 h 2063603"/>
                <a:gd name="connsiteX47" fmla="*/ 553453 w 2176652"/>
                <a:gd name="connsiteY47" fmla="*/ 1608116 h 2063603"/>
                <a:gd name="connsiteX48" fmla="*/ 576313 w 2176652"/>
                <a:gd name="connsiteY48" fmla="*/ 1512866 h 2063603"/>
                <a:gd name="connsiteX49" fmla="*/ 602983 w 2176652"/>
                <a:gd name="connsiteY49" fmla="*/ 1432856 h 2063603"/>
                <a:gd name="connsiteX50" fmla="*/ 564883 w 2176652"/>
                <a:gd name="connsiteY50" fmla="*/ 1360466 h 2063603"/>
                <a:gd name="connsiteX51" fmla="*/ 682993 w 2176652"/>
                <a:gd name="connsiteY51" fmla="*/ 1310936 h 2063603"/>
                <a:gd name="connsiteX52" fmla="*/ 589648 w 2176652"/>
                <a:gd name="connsiteY52" fmla="*/ 1280456 h 2063603"/>
                <a:gd name="connsiteX53" fmla="*/ 500113 w 2176652"/>
                <a:gd name="connsiteY53" fmla="*/ 1219496 h 2063603"/>
                <a:gd name="connsiteX54" fmla="*/ 431533 w 2176652"/>
                <a:gd name="connsiteY54" fmla="*/ 1166156 h 2063603"/>
                <a:gd name="connsiteX55" fmla="*/ 374383 w 2176652"/>
                <a:gd name="connsiteY55" fmla="*/ 1200446 h 2063603"/>
                <a:gd name="connsiteX56" fmla="*/ 387718 w 2176652"/>
                <a:gd name="connsiteY56" fmla="*/ 1101386 h 2063603"/>
                <a:gd name="connsiteX57" fmla="*/ 338188 w 2176652"/>
                <a:gd name="connsiteY57" fmla="*/ 1118531 h 2063603"/>
                <a:gd name="connsiteX58" fmla="*/ 336283 w 2176652"/>
                <a:gd name="connsiteY58" fmla="*/ 1082336 h 2063603"/>
                <a:gd name="connsiteX59" fmla="*/ 389623 w 2176652"/>
                <a:gd name="connsiteY59" fmla="*/ 1028996 h 2063603"/>
                <a:gd name="connsiteX60" fmla="*/ 359143 w 2176652"/>
                <a:gd name="connsiteY60" fmla="*/ 952796 h 2063603"/>
                <a:gd name="connsiteX61" fmla="*/ 435343 w 2176652"/>
                <a:gd name="connsiteY61" fmla="*/ 891836 h 2063603"/>
                <a:gd name="connsiteX62" fmla="*/ 473443 w 2176652"/>
                <a:gd name="connsiteY62" fmla="*/ 823256 h 2063603"/>
                <a:gd name="connsiteX63" fmla="*/ 412483 w 2176652"/>
                <a:gd name="connsiteY63" fmla="*/ 788966 h 2063603"/>
                <a:gd name="connsiteX64" fmla="*/ 401053 w 2176652"/>
                <a:gd name="connsiteY64" fmla="*/ 724196 h 2063603"/>
                <a:gd name="connsiteX65" fmla="*/ 324853 w 2176652"/>
                <a:gd name="connsiteY65" fmla="*/ 689906 h 2063603"/>
                <a:gd name="connsiteX66" fmla="*/ 332473 w 2176652"/>
                <a:gd name="connsiteY66" fmla="*/ 575606 h 2063603"/>
                <a:gd name="connsiteX67" fmla="*/ 294373 w 2176652"/>
                <a:gd name="connsiteY67" fmla="*/ 552746 h 2063603"/>
                <a:gd name="connsiteX68" fmla="*/ 187693 w 2176652"/>
                <a:gd name="connsiteY68" fmla="*/ 579416 h 2063603"/>
                <a:gd name="connsiteX69" fmla="*/ 162928 w 2176652"/>
                <a:gd name="connsiteY69" fmla="*/ 550841 h 2063603"/>
                <a:gd name="connsiteX70" fmla="*/ 183883 w 2176652"/>
                <a:gd name="connsiteY70" fmla="*/ 476546 h 2063603"/>
                <a:gd name="connsiteX71" fmla="*/ 138163 w 2176652"/>
                <a:gd name="connsiteY71" fmla="*/ 487976 h 2063603"/>
                <a:gd name="connsiteX72" fmla="*/ 100063 w 2176652"/>
                <a:gd name="connsiteY72" fmla="*/ 507026 h 2063603"/>
                <a:gd name="connsiteX73" fmla="*/ 61963 w 2176652"/>
                <a:gd name="connsiteY73" fmla="*/ 407966 h 2063603"/>
                <a:gd name="connsiteX74" fmla="*/ 8623 w 2176652"/>
                <a:gd name="connsiteY74" fmla="*/ 381296 h 2063603"/>
                <a:gd name="connsiteX75" fmla="*/ 1003 w 2176652"/>
                <a:gd name="connsiteY75" fmla="*/ 327956 h 2063603"/>
                <a:gd name="connsiteX76" fmla="*/ 8623 w 2176652"/>
                <a:gd name="connsiteY76" fmla="*/ 305096 h 2063603"/>
                <a:gd name="connsiteX77" fmla="*/ 77203 w 2176652"/>
                <a:gd name="connsiteY77" fmla="*/ 293666 h 2063603"/>
                <a:gd name="connsiteX78" fmla="*/ 103873 w 2176652"/>
                <a:gd name="connsiteY78" fmla="*/ 316526 h 2063603"/>
                <a:gd name="connsiteX79" fmla="*/ 138163 w 2176652"/>
                <a:gd name="connsiteY79" fmla="*/ 274616 h 2063603"/>
                <a:gd name="connsiteX80" fmla="*/ 263893 w 2176652"/>
                <a:gd name="connsiteY80" fmla="*/ 324146 h 2063603"/>
                <a:gd name="connsiteX81" fmla="*/ 305803 w 2176652"/>
                <a:gd name="connsiteY81" fmla="*/ 274616 h 2063603"/>
                <a:gd name="connsiteX82" fmla="*/ 382003 w 2176652"/>
                <a:gd name="connsiteY82" fmla="*/ 312716 h 2063603"/>
                <a:gd name="connsiteX83" fmla="*/ 519163 w 2176652"/>
                <a:gd name="connsiteY83" fmla="*/ 301286 h 2063603"/>
                <a:gd name="connsiteX84" fmla="*/ 633463 w 2176652"/>
                <a:gd name="connsiteY84" fmla="*/ 293666 h 2063603"/>
                <a:gd name="connsiteX85" fmla="*/ 763003 w 2176652"/>
                <a:gd name="connsiteY85" fmla="*/ 362246 h 2063603"/>
                <a:gd name="connsiteX86" fmla="*/ 804913 w 2176652"/>
                <a:gd name="connsiteY86" fmla="*/ 324146 h 2063603"/>
                <a:gd name="connsiteX87" fmla="*/ 923023 w 2176652"/>
                <a:gd name="connsiteY87" fmla="*/ 350816 h 2063603"/>
                <a:gd name="connsiteX88" fmla="*/ 1029703 w 2176652"/>
                <a:gd name="connsiteY88" fmla="*/ 350816 h 2063603"/>
                <a:gd name="connsiteX89" fmla="*/ 1124953 w 2176652"/>
                <a:gd name="connsiteY89" fmla="*/ 286046 h 2063603"/>
                <a:gd name="connsiteX90" fmla="*/ 1174483 w 2176652"/>
                <a:gd name="connsiteY90" fmla="*/ 217466 h 2063603"/>
                <a:gd name="connsiteX91" fmla="*/ 1224013 w 2176652"/>
                <a:gd name="connsiteY91" fmla="*/ 175556 h 2063603"/>
                <a:gd name="connsiteX92" fmla="*/ 1235443 w 2176652"/>
                <a:gd name="connsiteY92" fmla="*/ 84116 h 2063603"/>
                <a:gd name="connsiteX93" fmla="*/ 1273543 w 2176652"/>
                <a:gd name="connsiteY93" fmla="*/ 296 h 2063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176652" h="2063603">
                  <a:moveTo>
                    <a:pt x="1273543" y="296"/>
                  </a:moveTo>
                  <a:cubicBezTo>
                    <a:pt x="1291323" y="5376"/>
                    <a:pt x="1331963" y="81576"/>
                    <a:pt x="1342123" y="114596"/>
                  </a:cubicBezTo>
                  <a:cubicBezTo>
                    <a:pt x="1352283" y="147616"/>
                    <a:pt x="1319898" y="158411"/>
                    <a:pt x="1334503" y="198416"/>
                  </a:cubicBezTo>
                  <a:cubicBezTo>
                    <a:pt x="1349108" y="238421"/>
                    <a:pt x="1404988" y="300651"/>
                    <a:pt x="1429753" y="354626"/>
                  </a:cubicBezTo>
                  <a:cubicBezTo>
                    <a:pt x="1454518" y="408601"/>
                    <a:pt x="1474838" y="478451"/>
                    <a:pt x="1483093" y="522266"/>
                  </a:cubicBezTo>
                  <a:cubicBezTo>
                    <a:pt x="1491348" y="566081"/>
                    <a:pt x="1455788" y="569891"/>
                    <a:pt x="1479283" y="617516"/>
                  </a:cubicBezTo>
                  <a:cubicBezTo>
                    <a:pt x="1502778" y="665141"/>
                    <a:pt x="1591678" y="754676"/>
                    <a:pt x="1624063" y="808016"/>
                  </a:cubicBezTo>
                  <a:cubicBezTo>
                    <a:pt x="1656448" y="861356"/>
                    <a:pt x="1658353" y="902631"/>
                    <a:pt x="1673593" y="937556"/>
                  </a:cubicBezTo>
                  <a:cubicBezTo>
                    <a:pt x="1688833" y="972481"/>
                    <a:pt x="1681848" y="977561"/>
                    <a:pt x="1715503" y="1017566"/>
                  </a:cubicBezTo>
                  <a:cubicBezTo>
                    <a:pt x="1749158" y="1057571"/>
                    <a:pt x="1841868" y="1133136"/>
                    <a:pt x="1875523" y="1177586"/>
                  </a:cubicBezTo>
                  <a:cubicBezTo>
                    <a:pt x="1909178" y="1222036"/>
                    <a:pt x="1914258" y="1263946"/>
                    <a:pt x="1917433" y="1284266"/>
                  </a:cubicBezTo>
                  <a:cubicBezTo>
                    <a:pt x="1920608" y="1304586"/>
                    <a:pt x="1884413" y="1282361"/>
                    <a:pt x="1894573" y="1299506"/>
                  </a:cubicBezTo>
                  <a:cubicBezTo>
                    <a:pt x="1904733" y="1316651"/>
                    <a:pt x="1968868" y="1359831"/>
                    <a:pt x="1978393" y="1387136"/>
                  </a:cubicBezTo>
                  <a:cubicBezTo>
                    <a:pt x="1987918" y="1414441"/>
                    <a:pt x="1944738" y="1432221"/>
                    <a:pt x="1951723" y="1463336"/>
                  </a:cubicBezTo>
                  <a:cubicBezTo>
                    <a:pt x="1958708" y="1494451"/>
                    <a:pt x="1993633" y="1542076"/>
                    <a:pt x="2020303" y="1573826"/>
                  </a:cubicBezTo>
                  <a:cubicBezTo>
                    <a:pt x="2046973" y="1605576"/>
                    <a:pt x="2097138" y="1628436"/>
                    <a:pt x="2111743" y="1653836"/>
                  </a:cubicBezTo>
                  <a:cubicBezTo>
                    <a:pt x="2126348" y="1679236"/>
                    <a:pt x="2097926" y="1697936"/>
                    <a:pt x="2107933" y="1726226"/>
                  </a:cubicBezTo>
                  <a:cubicBezTo>
                    <a:pt x="2117940" y="1754516"/>
                    <a:pt x="2161623" y="1790558"/>
                    <a:pt x="2171783" y="1823578"/>
                  </a:cubicBezTo>
                  <a:cubicBezTo>
                    <a:pt x="2181943" y="1856598"/>
                    <a:pt x="2173820" y="1905011"/>
                    <a:pt x="2168893" y="1924346"/>
                  </a:cubicBezTo>
                  <a:cubicBezTo>
                    <a:pt x="2163966" y="1943681"/>
                    <a:pt x="2142223" y="1939586"/>
                    <a:pt x="2142223" y="1939586"/>
                  </a:cubicBezTo>
                  <a:cubicBezTo>
                    <a:pt x="2123173" y="1951016"/>
                    <a:pt x="2076818" y="1972289"/>
                    <a:pt x="2054593" y="1992926"/>
                  </a:cubicBezTo>
                  <a:cubicBezTo>
                    <a:pt x="2032368" y="2013563"/>
                    <a:pt x="2033638" y="2067221"/>
                    <a:pt x="2008873" y="2063411"/>
                  </a:cubicBezTo>
                  <a:cubicBezTo>
                    <a:pt x="1984108" y="2059601"/>
                    <a:pt x="1939658" y="1976098"/>
                    <a:pt x="1906003" y="1970066"/>
                  </a:cubicBezTo>
                  <a:cubicBezTo>
                    <a:pt x="1872348" y="1964034"/>
                    <a:pt x="1837423" y="2024676"/>
                    <a:pt x="1806943" y="2027216"/>
                  </a:cubicBezTo>
                  <a:cubicBezTo>
                    <a:pt x="1776463" y="2029756"/>
                    <a:pt x="1744713" y="1985306"/>
                    <a:pt x="1723123" y="1985306"/>
                  </a:cubicBezTo>
                  <a:cubicBezTo>
                    <a:pt x="1701533" y="1985306"/>
                    <a:pt x="1700263" y="2027851"/>
                    <a:pt x="1677403" y="2027216"/>
                  </a:cubicBezTo>
                  <a:cubicBezTo>
                    <a:pt x="1654543" y="2026581"/>
                    <a:pt x="1605648" y="1980226"/>
                    <a:pt x="1585963" y="1981496"/>
                  </a:cubicBezTo>
                  <a:cubicBezTo>
                    <a:pt x="1566278" y="1982766"/>
                    <a:pt x="1591678" y="2057061"/>
                    <a:pt x="1559293" y="2034836"/>
                  </a:cubicBezTo>
                  <a:cubicBezTo>
                    <a:pt x="1526908" y="2012611"/>
                    <a:pt x="1480553" y="2013246"/>
                    <a:pt x="1437373" y="1996736"/>
                  </a:cubicBezTo>
                  <a:cubicBezTo>
                    <a:pt x="1394193" y="1980226"/>
                    <a:pt x="1326248" y="1952286"/>
                    <a:pt x="1300213" y="1935776"/>
                  </a:cubicBezTo>
                  <a:cubicBezTo>
                    <a:pt x="1274178" y="1919266"/>
                    <a:pt x="1297673" y="1898946"/>
                    <a:pt x="1281163" y="1897676"/>
                  </a:cubicBezTo>
                  <a:cubicBezTo>
                    <a:pt x="1264653" y="1896406"/>
                    <a:pt x="1222743" y="1935141"/>
                    <a:pt x="1201153" y="1928156"/>
                  </a:cubicBezTo>
                  <a:cubicBezTo>
                    <a:pt x="1179563" y="1921171"/>
                    <a:pt x="1171943" y="1867831"/>
                    <a:pt x="1151623" y="1855766"/>
                  </a:cubicBezTo>
                  <a:cubicBezTo>
                    <a:pt x="1131303" y="1843701"/>
                    <a:pt x="1084313" y="1868466"/>
                    <a:pt x="1079233" y="1855766"/>
                  </a:cubicBezTo>
                  <a:cubicBezTo>
                    <a:pt x="1074153" y="1843066"/>
                    <a:pt x="1135748" y="1800521"/>
                    <a:pt x="1121143" y="1779566"/>
                  </a:cubicBezTo>
                  <a:cubicBezTo>
                    <a:pt x="1106538" y="1758611"/>
                    <a:pt x="1017638" y="1731941"/>
                    <a:pt x="991603" y="1730036"/>
                  </a:cubicBezTo>
                  <a:cubicBezTo>
                    <a:pt x="965568" y="1728131"/>
                    <a:pt x="976998" y="1765596"/>
                    <a:pt x="964933" y="1768136"/>
                  </a:cubicBezTo>
                  <a:cubicBezTo>
                    <a:pt x="952868" y="1770676"/>
                    <a:pt x="941438" y="1741466"/>
                    <a:pt x="919213" y="1745276"/>
                  </a:cubicBezTo>
                  <a:cubicBezTo>
                    <a:pt x="896988" y="1749086"/>
                    <a:pt x="848728" y="1794806"/>
                    <a:pt x="831583" y="1790996"/>
                  </a:cubicBezTo>
                  <a:cubicBezTo>
                    <a:pt x="814438" y="1787186"/>
                    <a:pt x="835393" y="1733846"/>
                    <a:pt x="816343" y="1722416"/>
                  </a:cubicBezTo>
                  <a:cubicBezTo>
                    <a:pt x="797293" y="1710986"/>
                    <a:pt x="733793" y="1714161"/>
                    <a:pt x="717283" y="1722416"/>
                  </a:cubicBezTo>
                  <a:cubicBezTo>
                    <a:pt x="700773" y="1730671"/>
                    <a:pt x="728078" y="1754166"/>
                    <a:pt x="717283" y="1771946"/>
                  </a:cubicBezTo>
                  <a:cubicBezTo>
                    <a:pt x="706488" y="1789726"/>
                    <a:pt x="679183" y="1820206"/>
                    <a:pt x="652513" y="1829096"/>
                  </a:cubicBezTo>
                  <a:cubicBezTo>
                    <a:pt x="625843" y="1837986"/>
                    <a:pt x="578853" y="1835446"/>
                    <a:pt x="557263" y="1825286"/>
                  </a:cubicBezTo>
                  <a:cubicBezTo>
                    <a:pt x="535673" y="1815126"/>
                    <a:pt x="526148" y="1792266"/>
                    <a:pt x="522973" y="1768136"/>
                  </a:cubicBezTo>
                  <a:cubicBezTo>
                    <a:pt x="519798" y="1744006"/>
                    <a:pt x="529323" y="1695746"/>
                    <a:pt x="538213" y="1680506"/>
                  </a:cubicBezTo>
                  <a:cubicBezTo>
                    <a:pt x="547103" y="1665266"/>
                    <a:pt x="573773" y="1688761"/>
                    <a:pt x="576313" y="1676696"/>
                  </a:cubicBezTo>
                  <a:cubicBezTo>
                    <a:pt x="578853" y="1664631"/>
                    <a:pt x="553453" y="1635421"/>
                    <a:pt x="553453" y="1608116"/>
                  </a:cubicBezTo>
                  <a:cubicBezTo>
                    <a:pt x="553453" y="1580811"/>
                    <a:pt x="568058" y="1542076"/>
                    <a:pt x="576313" y="1512866"/>
                  </a:cubicBezTo>
                  <a:cubicBezTo>
                    <a:pt x="584568" y="1483656"/>
                    <a:pt x="604888" y="1458256"/>
                    <a:pt x="602983" y="1432856"/>
                  </a:cubicBezTo>
                  <a:cubicBezTo>
                    <a:pt x="601078" y="1407456"/>
                    <a:pt x="551548" y="1380786"/>
                    <a:pt x="564883" y="1360466"/>
                  </a:cubicBezTo>
                  <a:cubicBezTo>
                    <a:pt x="578218" y="1340146"/>
                    <a:pt x="678866" y="1324271"/>
                    <a:pt x="682993" y="1310936"/>
                  </a:cubicBezTo>
                  <a:cubicBezTo>
                    <a:pt x="687120" y="1297601"/>
                    <a:pt x="620128" y="1295696"/>
                    <a:pt x="589648" y="1280456"/>
                  </a:cubicBezTo>
                  <a:cubicBezTo>
                    <a:pt x="559168" y="1265216"/>
                    <a:pt x="526465" y="1238546"/>
                    <a:pt x="500113" y="1219496"/>
                  </a:cubicBezTo>
                  <a:cubicBezTo>
                    <a:pt x="473761" y="1200446"/>
                    <a:pt x="452488" y="1169331"/>
                    <a:pt x="431533" y="1166156"/>
                  </a:cubicBezTo>
                  <a:cubicBezTo>
                    <a:pt x="410578" y="1162981"/>
                    <a:pt x="381686" y="1211241"/>
                    <a:pt x="374383" y="1200446"/>
                  </a:cubicBezTo>
                  <a:cubicBezTo>
                    <a:pt x="367080" y="1189651"/>
                    <a:pt x="393750" y="1115038"/>
                    <a:pt x="387718" y="1101386"/>
                  </a:cubicBezTo>
                  <a:cubicBezTo>
                    <a:pt x="381686" y="1087734"/>
                    <a:pt x="339458" y="1125516"/>
                    <a:pt x="338188" y="1118531"/>
                  </a:cubicBezTo>
                  <a:cubicBezTo>
                    <a:pt x="336918" y="1111546"/>
                    <a:pt x="327711" y="1097259"/>
                    <a:pt x="336283" y="1082336"/>
                  </a:cubicBezTo>
                  <a:cubicBezTo>
                    <a:pt x="344856" y="1067414"/>
                    <a:pt x="385813" y="1050586"/>
                    <a:pt x="389623" y="1028996"/>
                  </a:cubicBezTo>
                  <a:cubicBezTo>
                    <a:pt x="393433" y="1007406"/>
                    <a:pt x="351523" y="975656"/>
                    <a:pt x="359143" y="952796"/>
                  </a:cubicBezTo>
                  <a:cubicBezTo>
                    <a:pt x="366763" y="929936"/>
                    <a:pt x="416293" y="913426"/>
                    <a:pt x="435343" y="891836"/>
                  </a:cubicBezTo>
                  <a:cubicBezTo>
                    <a:pt x="454393" y="870246"/>
                    <a:pt x="477253" y="840401"/>
                    <a:pt x="473443" y="823256"/>
                  </a:cubicBezTo>
                  <a:cubicBezTo>
                    <a:pt x="469633" y="806111"/>
                    <a:pt x="424548" y="805476"/>
                    <a:pt x="412483" y="788966"/>
                  </a:cubicBezTo>
                  <a:cubicBezTo>
                    <a:pt x="400418" y="772456"/>
                    <a:pt x="415658" y="740706"/>
                    <a:pt x="401053" y="724196"/>
                  </a:cubicBezTo>
                  <a:cubicBezTo>
                    <a:pt x="386448" y="707686"/>
                    <a:pt x="336283" y="714671"/>
                    <a:pt x="324853" y="689906"/>
                  </a:cubicBezTo>
                  <a:cubicBezTo>
                    <a:pt x="313423" y="665141"/>
                    <a:pt x="337553" y="598466"/>
                    <a:pt x="332473" y="575606"/>
                  </a:cubicBezTo>
                  <a:cubicBezTo>
                    <a:pt x="327393" y="552746"/>
                    <a:pt x="318503" y="552111"/>
                    <a:pt x="294373" y="552746"/>
                  </a:cubicBezTo>
                  <a:cubicBezTo>
                    <a:pt x="270243" y="553381"/>
                    <a:pt x="209601" y="579734"/>
                    <a:pt x="187693" y="579416"/>
                  </a:cubicBezTo>
                  <a:cubicBezTo>
                    <a:pt x="165786" y="579099"/>
                    <a:pt x="163563" y="567986"/>
                    <a:pt x="162928" y="550841"/>
                  </a:cubicBezTo>
                  <a:cubicBezTo>
                    <a:pt x="162293" y="533696"/>
                    <a:pt x="188011" y="487024"/>
                    <a:pt x="183883" y="476546"/>
                  </a:cubicBezTo>
                  <a:cubicBezTo>
                    <a:pt x="179756" y="466069"/>
                    <a:pt x="152133" y="482896"/>
                    <a:pt x="138163" y="487976"/>
                  </a:cubicBezTo>
                  <a:cubicBezTo>
                    <a:pt x="124193" y="493056"/>
                    <a:pt x="112763" y="520361"/>
                    <a:pt x="100063" y="507026"/>
                  </a:cubicBezTo>
                  <a:cubicBezTo>
                    <a:pt x="87363" y="493691"/>
                    <a:pt x="77203" y="428921"/>
                    <a:pt x="61963" y="407966"/>
                  </a:cubicBezTo>
                  <a:cubicBezTo>
                    <a:pt x="46723" y="387011"/>
                    <a:pt x="18783" y="394631"/>
                    <a:pt x="8623" y="381296"/>
                  </a:cubicBezTo>
                  <a:cubicBezTo>
                    <a:pt x="-1537" y="367961"/>
                    <a:pt x="1003" y="340656"/>
                    <a:pt x="1003" y="327956"/>
                  </a:cubicBezTo>
                  <a:cubicBezTo>
                    <a:pt x="1003" y="315256"/>
                    <a:pt x="-4077" y="310811"/>
                    <a:pt x="8623" y="305096"/>
                  </a:cubicBezTo>
                  <a:cubicBezTo>
                    <a:pt x="21323" y="299381"/>
                    <a:pt x="61328" y="291761"/>
                    <a:pt x="77203" y="293666"/>
                  </a:cubicBezTo>
                  <a:cubicBezTo>
                    <a:pt x="93078" y="295571"/>
                    <a:pt x="93713" y="319701"/>
                    <a:pt x="103873" y="316526"/>
                  </a:cubicBezTo>
                  <a:cubicBezTo>
                    <a:pt x="114033" y="313351"/>
                    <a:pt x="111493" y="273346"/>
                    <a:pt x="138163" y="274616"/>
                  </a:cubicBezTo>
                  <a:cubicBezTo>
                    <a:pt x="164833" y="275886"/>
                    <a:pt x="235953" y="324146"/>
                    <a:pt x="263893" y="324146"/>
                  </a:cubicBezTo>
                  <a:cubicBezTo>
                    <a:pt x="291833" y="324146"/>
                    <a:pt x="286118" y="276521"/>
                    <a:pt x="305803" y="274616"/>
                  </a:cubicBezTo>
                  <a:cubicBezTo>
                    <a:pt x="325488" y="272711"/>
                    <a:pt x="346443" y="308271"/>
                    <a:pt x="382003" y="312716"/>
                  </a:cubicBezTo>
                  <a:cubicBezTo>
                    <a:pt x="417563" y="317161"/>
                    <a:pt x="519163" y="301286"/>
                    <a:pt x="519163" y="301286"/>
                  </a:cubicBezTo>
                  <a:cubicBezTo>
                    <a:pt x="561073" y="298111"/>
                    <a:pt x="592823" y="283506"/>
                    <a:pt x="633463" y="293666"/>
                  </a:cubicBezTo>
                  <a:cubicBezTo>
                    <a:pt x="674103" y="303826"/>
                    <a:pt x="734428" y="357166"/>
                    <a:pt x="763003" y="362246"/>
                  </a:cubicBezTo>
                  <a:cubicBezTo>
                    <a:pt x="791578" y="367326"/>
                    <a:pt x="778243" y="326051"/>
                    <a:pt x="804913" y="324146"/>
                  </a:cubicBezTo>
                  <a:cubicBezTo>
                    <a:pt x="831583" y="322241"/>
                    <a:pt x="885558" y="346371"/>
                    <a:pt x="923023" y="350816"/>
                  </a:cubicBezTo>
                  <a:cubicBezTo>
                    <a:pt x="960488" y="355261"/>
                    <a:pt x="996048" y="361611"/>
                    <a:pt x="1029703" y="350816"/>
                  </a:cubicBezTo>
                  <a:cubicBezTo>
                    <a:pt x="1063358" y="340021"/>
                    <a:pt x="1100823" y="308271"/>
                    <a:pt x="1124953" y="286046"/>
                  </a:cubicBezTo>
                  <a:cubicBezTo>
                    <a:pt x="1149083" y="263821"/>
                    <a:pt x="1157973" y="235881"/>
                    <a:pt x="1174483" y="217466"/>
                  </a:cubicBezTo>
                  <a:cubicBezTo>
                    <a:pt x="1190993" y="199051"/>
                    <a:pt x="1213853" y="197781"/>
                    <a:pt x="1224013" y="175556"/>
                  </a:cubicBezTo>
                  <a:cubicBezTo>
                    <a:pt x="1234173" y="153331"/>
                    <a:pt x="1232268" y="111421"/>
                    <a:pt x="1235443" y="84116"/>
                  </a:cubicBezTo>
                  <a:cubicBezTo>
                    <a:pt x="1238618" y="56811"/>
                    <a:pt x="1255763" y="-4784"/>
                    <a:pt x="1273543" y="296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자유형 137">
              <a:extLst>
                <a:ext uri="{FF2B5EF4-FFF2-40B4-BE49-F238E27FC236}">
                  <a16:creationId xmlns:a16="http://schemas.microsoft.com/office/drawing/2014/main" id="{713AFD03-E50D-47C0-95D6-AB507AF8183F}"/>
                </a:ext>
              </a:extLst>
            </p:cNvPr>
            <p:cNvSpPr/>
            <p:nvPr/>
          </p:nvSpPr>
          <p:spPr>
            <a:xfrm>
              <a:off x="4947384" y="2410831"/>
              <a:ext cx="1796929" cy="1959689"/>
            </a:xfrm>
            <a:custGeom>
              <a:avLst/>
              <a:gdLst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240898 w 1797493"/>
                <a:gd name="connsiteY67" fmla="*/ 47660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9544 w 1797493"/>
                <a:gd name="connsiteY71" fmla="*/ 36309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69720 w 1797493"/>
                <a:gd name="connsiteY75" fmla="*/ 2685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9544 w 1797493"/>
                <a:gd name="connsiteY71" fmla="*/ 36309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69720 w 1797493"/>
                <a:gd name="connsiteY75" fmla="*/ 2685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9544 w 1797493"/>
                <a:gd name="connsiteY71" fmla="*/ 36309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69720 w 1797493"/>
                <a:gd name="connsiteY75" fmla="*/ 2685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1924 w 1797493"/>
                <a:gd name="connsiteY71" fmla="*/ 35293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69720 w 1797493"/>
                <a:gd name="connsiteY75" fmla="*/ 2685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1924 w 1797493"/>
                <a:gd name="connsiteY71" fmla="*/ 35293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82420 w 1797493"/>
                <a:gd name="connsiteY75" fmla="*/ 26596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1924 w 1797493"/>
                <a:gd name="connsiteY71" fmla="*/ 35293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57020 w 1797493"/>
                <a:gd name="connsiteY75" fmla="*/ 2558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1924 w 1797493"/>
                <a:gd name="connsiteY71" fmla="*/ 35293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57020 w 1797493"/>
                <a:gd name="connsiteY75" fmla="*/ 2558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195588 w 1797493"/>
                <a:gd name="connsiteY81" fmla="*/ 4962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312 w 1796929"/>
                <a:gd name="connsiteY0" fmla="*/ 489 h 1959689"/>
                <a:gd name="connsiteX1" fmla="*/ 1659231 w 1796929"/>
                <a:gd name="connsiteY1" fmla="*/ 85623 h 1959689"/>
                <a:gd name="connsiteX2" fmla="*/ 1700221 w 1796929"/>
                <a:gd name="connsiteY2" fmla="*/ 158145 h 1959689"/>
                <a:gd name="connsiteX3" fmla="*/ 1690762 w 1796929"/>
                <a:gd name="connsiteY3" fmla="*/ 315800 h 1959689"/>
                <a:gd name="connsiteX4" fmla="*/ 1703374 w 1796929"/>
                <a:gd name="connsiteY4" fmla="*/ 391474 h 1959689"/>
                <a:gd name="connsiteX5" fmla="*/ 1747518 w 1796929"/>
                <a:gd name="connsiteY5" fmla="*/ 536517 h 1959689"/>
                <a:gd name="connsiteX6" fmla="*/ 1700221 w 1796929"/>
                <a:gd name="connsiteY6" fmla="*/ 643723 h 1959689"/>
                <a:gd name="connsiteX7" fmla="*/ 1656078 w 1796929"/>
                <a:gd name="connsiteY7" fmla="*/ 757234 h 1959689"/>
                <a:gd name="connsiteX8" fmla="*/ 1674996 w 1796929"/>
                <a:gd name="connsiteY8" fmla="*/ 908583 h 1959689"/>
                <a:gd name="connsiteX9" fmla="*/ 1589863 w 1796929"/>
                <a:gd name="connsiteY9" fmla="*/ 1088310 h 1959689"/>
                <a:gd name="connsiteX10" fmla="*/ 1580403 w 1796929"/>
                <a:gd name="connsiteY10" fmla="*/ 1208128 h 1959689"/>
                <a:gd name="connsiteX11" fmla="*/ 1605628 w 1796929"/>
                <a:gd name="connsiteY11" fmla="*/ 1331099 h 1959689"/>
                <a:gd name="connsiteX12" fmla="*/ 1561485 w 1796929"/>
                <a:gd name="connsiteY12" fmla="*/ 1444611 h 1959689"/>
                <a:gd name="connsiteX13" fmla="*/ 1627700 w 1796929"/>
                <a:gd name="connsiteY13" fmla="*/ 1498214 h 1959689"/>
                <a:gd name="connsiteX14" fmla="*/ 1760130 w 1796929"/>
                <a:gd name="connsiteY14" fmla="*/ 1378396 h 1959689"/>
                <a:gd name="connsiteX15" fmla="*/ 1794814 w 1796929"/>
                <a:gd name="connsiteY15" fmla="*/ 1476142 h 1959689"/>
                <a:gd name="connsiteX16" fmla="*/ 1712834 w 1796929"/>
                <a:gd name="connsiteY16" fmla="*/ 1592807 h 1959689"/>
                <a:gd name="connsiteX17" fmla="*/ 1621394 w 1796929"/>
                <a:gd name="connsiteY17" fmla="*/ 1939648 h 1959689"/>
                <a:gd name="connsiteX18" fmla="*/ 1596169 w 1796929"/>
                <a:gd name="connsiteY18" fmla="*/ 1914423 h 1959689"/>
                <a:gd name="connsiteX19" fmla="*/ 1526801 w 1796929"/>
                <a:gd name="connsiteY19" fmla="*/ 1886045 h 1959689"/>
                <a:gd name="connsiteX20" fmla="*/ 1444820 w 1796929"/>
                <a:gd name="connsiteY20" fmla="*/ 1895505 h 1959689"/>
                <a:gd name="connsiteX21" fmla="*/ 1397523 w 1796929"/>
                <a:gd name="connsiteY21" fmla="*/ 1904964 h 1959689"/>
                <a:gd name="connsiteX22" fmla="*/ 1416442 w 1796929"/>
                <a:gd name="connsiteY22" fmla="*/ 1832443 h 1959689"/>
                <a:gd name="connsiteX23" fmla="*/ 1293471 w 1796929"/>
                <a:gd name="connsiteY23" fmla="*/ 1813524 h 1959689"/>
                <a:gd name="connsiteX24" fmla="*/ 1239868 w 1796929"/>
                <a:gd name="connsiteY24" fmla="*/ 1835596 h 1959689"/>
                <a:gd name="connsiteX25" fmla="*/ 1217796 w 1796929"/>
                <a:gd name="connsiteY25" fmla="*/ 1882892 h 1959689"/>
                <a:gd name="connsiteX26" fmla="*/ 1220950 w 1796929"/>
                <a:gd name="connsiteY26" fmla="*/ 1895505 h 1959689"/>
                <a:gd name="connsiteX27" fmla="*/ 1129510 w 1796929"/>
                <a:gd name="connsiteY27" fmla="*/ 1908117 h 1959689"/>
                <a:gd name="connsiteX28" fmla="*/ 1120050 w 1796929"/>
                <a:gd name="connsiteY28" fmla="*/ 1920729 h 1959689"/>
                <a:gd name="connsiteX29" fmla="*/ 1069601 w 1796929"/>
                <a:gd name="connsiteY29" fmla="*/ 1892352 h 1959689"/>
                <a:gd name="connsiteX30" fmla="*/ 984467 w 1796929"/>
                <a:gd name="connsiteY30" fmla="*/ 1930189 h 1959689"/>
                <a:gd name="connsiteX31" fmla="*/ 934017 w 1796929"/>
                <a:gd name="connsiteY31" fmla="*/ 1958567 h 1959689"/>
                <a:gd name="connsiteX32" fmla="*/ 795281 w 1796929"/>
                <a:gd name="connsiteY32" fmla="*/ 1930189 h 1959689"/>
                <a:gd name="connsiteX33" fmla="*/ 694381 w 1796929"/>
                <a:gd name="connsiteY33" fmla="*/ 1930189 h 1959689"/>
                <a:gd name="connsiteX34" fmla="*/ 662850 w 1796929"/>
                <a:gd name="connsiteY34" fmla="*/ 1908117 h 1959689"/>
                <a:gd name="connsiteX35" fmla="*/ 672310 w 1796929"/>
                <a:gd name="connsiteY35" fmla="*/ 1816677 h 1959689"/>
                <a:gd name="connsiteX36" fmla="*/ 653391 w 1796929"/>
                <a:gd name="connsiteY36" fmla="*/ 1819830 h 1959689"/>
                <a:gd name="connsiteX37" fmla="*/ 530420 w 1796929"/>
                <a:gd name="connsiteY37" fmla="*/ 1889198 h 1959689"/>
                <a:gd name="connsiteX38" fmla="*/ 489430 w 1796929"/>
                <a:gd name="connsiteY38" fmla="*/ 1879739 h 1959689"/>
                <a:gd name="connsiteX39" fmla="*/ 416908 w 1796929"/>
                <a:gd name="connsiteY39" fmla="*/ 1829289 h 1959689"/>
                <a:gd name="connsiteX40" fmla="*/ 353846 w 1796929"/>
                <a:gd name="connsiteY40" fmla="*/ 1848208 h 1959689"/>
                <a:gd name="connsiteX41" fmla="*/ 268712 w 1796929"/>
                <a:gd name="connsiteY41" fmla="*/ 1807218 h 1959689"/>
                <a:gd name="connsiteX42" fmla="*/ 316009 w 1796929"/>
                <a:gd name="connsiteY42" fmla="*/ 1756768 h 1959689"/>
                <a:gd name="connsiteX43" fmla="*/ 300243 w 1796929"/>
                <a:gd name="connsiteY43" fmla="*/ 1690553 h 1959689"/>
                <a:gd name="connsiteX44" fmla="*/ 243488 w 1796929"/>
                <a:gd name="connsiteY44" fmla="*/ 1599113 h 1959689"/>
                <a:gd name="connsiteX45" fmla="*/ 170966 w 1796929"/>
                <a:gd name="connsiteY45" fmla="*/ 1586501 h 1959689"/>
                <a:gd name="connsiteX46" fmla="*/ 44842 w 1796929"/>
                <a:gd name="connsiteY46" fmla="*/ 1513979 h 1959689"/>
                <a:gd name="connsiteX47" fmla="*/ 35383 w 1796929"/>
                <a:gd name="connsiteY47" fmla="*/ 1387855 h 1959689"/>
                <a:gd name="connsiteX48" fmla="*/ 22770 w 1796929"/>
                <a:gd name="connsiteY48" fmla="*/ 1302721 h 1959689"/>
                <a:gd name="connsiteX49" fmla="*/ 73220 w 1796929"/>
                <a:gd name="connsiteY49" fmla="*/ 1286956 h 1959689"/>
                <a:gd name="connsiteX50" fmla="*/ 139435 w 1796929"/>
                <a:gd name="connsiteY50" fmla="*/ 1189209 h 1959689"/>
                <a:gd name="connsiteX51" fmla="*/ 142588 w 1796929"/>
                <a:gd name="connsiteY51" fmla="*/ 1100923 h 1959689"/>
                <a:gd name="connsiteX52" fmla="*/ 208803 w 1796929"/>
                <a:gd name="connsiteY52" fmla="*/ 1119841 h 1959689"/>
                <a:gd name="connsiteX53" fmla="*/ 243488 w 1796929"/>
                <a:gd name="connsiteY53" fmla="*/ 1122994 h 1959689"/>
                <a:gd name="connsiteX54" fmla="*/ 205650 w 1796929"/>
                <a:gd name="connsiteY54" fmla="*/ 1082004 h 1959689"/>
                <a:gd name="connsiteX55" fmla="*/ 199344 w 1796929"/>
                <a:gd name="connsiteY55" fmla="*/ 1025248 h 1959689"/>
                <a:gd name="connsiteX56" fmla="*/ 161507 w 1796929"/>
                <a:gd name="connsiteY56" fmla="*/ 1012636 h 1959689"/>
                <a:gd name="connsiteX57" fmla="*/ 126823 w 1796929"/>
                <a:gd name="connsiteY57" fmla="*/ 1034707 h 1959689"/>
                <a:gd name="connsiteX58" fmla="*/ 54301 w 1796929"/>
                <a:gd name="connsiteY58" fmla="*/ 965339 h 1959689"/>
                <a:gd name="connsiteX59" fmla="*/ 29076 w 1796929"/>
                <a:gd name="connsiteY59" fmla="*/ 1009483 h 1959689"/>
                <a:gd name="connsiteX60" fmla="*/ 699 w 1796929"/>
                <a:gd name="connsiteY60" fmla="*/ 962186 h 1959689"/>
                <a:gd name="connsiteX61" fmla="*/ 59885 w 1796929"/>
                <a:gd name="connsiteY61" fmla="*/ 897876 h 1959689"/>
                <a:gd name="connsiteX62" fmla="*/ 38536 w 1796929"/>
                <a:gd name="connsiteY62" fmla="*/ 839215 h 1959689"/>
                <a:gd name="connsiteX63" fmla="*/ 85832 w 1796929"/>
                <a:gd name="connsiteY63" fmla="*/ 691019 h 1959689"/>
                <a:gd name="connsiteX64" fmla="*/ 7005 w 1796929"/>
                <a:gd name="connsiteY64" fmla="*/ 590120 h 1959689"/>
                <a:gd name="connsiteX65" fmla="*/ 114210 w 1796929"/>
                <a:gd name="connsiteY65" fmla="*/ 530211 h 1959689"/>
                <a:gd name="connsiteX66" fmla="*/ 88985 w 1796929"/>
                <a:gd name="connsiteY66" fmla="*/ 473455 h 1959689"/>
                <a:gd name="connsiteX67" fmla="*/ 176834 w 1796929"/>
                <a:gd name="connsiteY67" fmla="*/ 453748 h 1959689"/>
                <a:gd name="connsiteX68" fmla="*/ 281325 w 1796929"/>
                <a:gd name="connsiteY68" fmla="*/ 457689 h 1959689"/>
                <a:gd name="connsiteX69" fmla="*/ 246641 w 1796929"/>
                <a:gd name="connsiteY69" fmla="*/ 410393 h 1959689"/>
                <a:gd name="connsiteX70" fmla="*/ 369612 w 1796929"/>
                <a:gd name="connsiteY70" fmla="*/ 318953 h 1959689"/>
                <a:gd name="connsiteX71" fmla="*/ 431360 w 1796929"/>
                <a:gd name="connsiteY71" fmla="*/ 352936 h 1959689"/>
                <a:gd name="connsiteX72" fmla="*/ 505195 w 1796929"/>
                <a:gd name="connsiteY72" fmla="*/ 303187 h 1959689"/>
                <a:gd name="connsiteX73" fmla="*/ 621860 w 1796929"/>
                <a:gd name="connsiteY73" fmla="*/ 375709 h 1959689"/>
                <a:gd name="connsiteX74" fmla="*/ 688075 w 1796929"/>
                <a:gd name="connsiteY74" fmla="*/ 325259 h 1959689"/>
                <a:gd name="connsiteX75" fmla="*/ 656456 w 1796929"/>
                <a:gd name="connsiteY75" fmla="*/ 255803 h 1959689"/>
                <a:gd name="connsiteX76" fmla="*/ 754290 w 1796929"/>
                <a:gd name="connsiteY76" fmla="*/ 167604 h 1959689"/>
                <a:gd name="connsiteX77" fmla="*/ 889874 w 1796929"/>
                <a:gd name="connsiteY77" fmla="*/ 66705 h 1959689"/>
                <a:gd name="connsiteX78" fmla="*/ 1031763 w 1796929"/>
                <a:gd name="connsiteY78" fmla="*/ 107695 h 1959689"/>
                <a:gd name="connsiteX79" fmla="*/ 1050682 w 1796929"/>
                <a:gd name="connsiteY79" fmla="*/ 54092 h 1959689"/>
                <a:gd name="connsiteX80" fmla="*/ 1154734 w 1796929"/>
                <a:gd name="connsiteY80" fmla="*/ 104542 h 1959689"/>
                <a:gd name="connsiteX81" fmla="*/ 1195024 w 1796929"/>
                <a:gd name="connsiteY81" fmla="*/ 49625 h 1959689"/>
                <a:gd name="connsiteX82" fmla="*/ 1284012 w 1796929"/>
                <a:gd name="connsiteY82" fmla="*/ 98236 h 1959689"/>
                <a:gd name="connsiteX83" fmla="*/ 1378605 w 1796929"/>
                <a:gd name="connsiteY83" fmla="*/ 38327 h 1959689"/>
                <a:gd name="connsiteX84" fmla="*/ 1473198 w 1796929"/>
                <a:gd name="connsiteY84" fmla="*/ 136073 h 1959689"/>
                <a:gd name="connsiteX85" fmla="*/ 1539413 w 1796929"/>
                <a:gd name="connsiteY85" fmla="*/ 54092 h 1959689"/>
                <a:gd name="connsiteX86" fmla="*/ 1640312 w 1796929"/>
                <a:gd name="connsiteY86" fmla="*/ 489 h 1959689"/>
                <a:gd name="connsiteX0" fmla="*/ 1640312 w 1796929"/>
                <a:gd name="connsiteY0" fmla="*/ 489 h 1959689"/>
                <a:gd name="connsiteX1" fmla="*/ 1659231 w 1796929"/>
                <a:gd name="connsiteY1" fmla="*/ 85623 h 1959689"/>
                <a:gd name="connsiteX2" fmla="*/ 1700221 w 1796929"/>
                <a:gd name="connsiteY2" fmla="*/ 158145 h 1959689"/>
                <a:gd name="connsiteX3" fmla="*/ 1690762 w 1796929"/>
                <a:gd name="connsiteY3" fmla="*/ 315800 h 1959689"/>
                <a:gd name="connsiteX4" fmla="*/ 1703374 w 1796929"/>
                <a:gd name="connsiteY4" fmla="*/ 391474 h 1959689"/>
                <a:gd name="connsiteX5" fmla="*/ 1747518 w 1796929"/>
                <a:gd name="connsiteY5" fmla="*/ 536517 h 1959689"/>
                <a:gd name="connsiteX6" fmla="*/ 1700221 w 1796929"/>
                <a:gd name="connsiteY6" fmla="*/ 643723 h 1959689"/>
                <a:gd name="connsiteX7" fmla="*/ 1656078 w 1796929"/>
                <a:gd name="connsiteY7" fmla="*/ 757234 h 1959689"/>
                <a:gd name="connsiteX8" fmla="*/ 1674996 w 1796929"/>
                <a:gd name="connsiteY8" fmla="*/ 908583 h 1959689"/>
                <a:gd name="connsiteX9" fmla="*/ 1589863 w 1796929"/>
                <a:gd name="connsiteY9" fmla="*/ 1088310 h 1959689"/>
                <a:gd name="connsiteX10" fmla="*/ 1580403 w 1796929"/>
                <a:gd name="connsiteY10" fmla="*/ 1208128 h 1959689"/>
                <a:gd name="connsiteX11" fmla="*/ 1605628 w 1796929"/>
                <a:gd name="connsiteY11" fmla="*/ 1331099 h 1959689"/>
                <a:gd name="connsiteX12" fmla="*/ 1561485 w 1796929"/>
                <a:gd name="connsiteY12" fmla="*/ 1444611 h 1959689"/>
                <a:gd name="connsiteX13" fmla="*/ 1627700 w 1796929"/>
                <a:gd name="connsiteY13" fmla="*/ 1498214 h 1959689"/>
                <a:gd name="connsiteX14" fmla="*/ 1760130 w 1796929"/>
                <a:gd name="connsiteY14" fmla="*/ 1378396 h 1959689"/>
                <a:gd name="connsiteX15" fmla="*/ 1794814 w 1796929"/>
                <a:gd name="connsiteY15" fmla="*/ 1476142 h 1959689"/>
                <a:gd name="connsiteX16" fmla="*/ 1712834 w 1796929"/>
                <a:gd name="connsiteY16" fmla="*/ 1592807 h 1959689"/>
                <a:gd name="connsiteX17" fmla="*/ 1621394 w 1796929"/>
                <a:gd name="connsiteY17" fmla="*/ 1939648 h 1959689"/>
                <a:gd name="connsiteX18" fmla="*/ 1596169 w 1796929"/>
                <a:gd name="connsiteY18" fmla="*/ 1914423 h 1959689"/>
                <a:gd name="connsiteX19" fmla="*/ 1526801 w 1796929"/>
                <a:gd name="connsiteY19" fmla="*/ 1886045 h 1959689"/>
                <a:gd name="connsiteX20" fmla="*/ 1444820 w 1796929"/>
                <a:gd name="connsiteY20" fmla="*/ 1895505 h 1959689"/>
                <a:gd name="connsiteX21" fmla="*/ 1397523 w 1796929"/>
                <a:gd name="connsiteY21" fmla="*/ 1904964 h 1959689"/>
                <a:gd name="connsiteX22" fmla="*/ 1416442 w 1796929"/>
                <a:gd name="connsiteY22" fmla="*/ 1832443 h 1959689"/>
                <a:gd name="connsiteX23" fmla="*/ 1293471 w 1796929"/>
                <a:gd name="connsiteY23" fmla="*/ 1813524 h 1959689"/>
                <a:gd name="connsiteX24" fmla="*/ 1239868 w 1796929"/>
                <a:gd name="connsiteY24" fmla="*/ 1835596 h 1959689"/>
                <a:gd name="connsiteX25" fmla="*/ 1217796 w 1796929"/>
                <a:gd name="connsiteY25" fmla="*/ 1882892 h 1959689"/>
                <a:gd name="connsiteX26" fmla="*/ 1220950 w 1796929"/>
                <a:gd name="connsiteY26" fmla="*/ 1895505 h 1959689"/>
                <a:gd name="connsiteX27" fmla="*/ 1129510 w 1796929"/>
                <a:gd name="connsiteY27" fmla="*/ 1908117 h 1959689"/>
                <a:gd name="connsiteX28" fmla="*/ 1120050 w 1796929"/>
                <a:gd name="connsiteY28" fmla="*/ 1920729 h 1959689"/>
                <a:gd name="connsiteX29" fmla="*/ 1069601 w 1796929"/>
                <a:gd name="connsiteY29" fmla="*/ 1892352 h 1959689"/>
                <a:gd name="connsiteX30" fmla="*/ 984467 w 1796929"/>
                <a:gd name="connsiteY30" fmla="*/ 1930189 h 1959689"/>
                <a:gd name="connsiteX31" fmla="*/ 934017 w 1796929"/>
                <a:gd name="connsiteY31" fmla="*/ 1958567 h 1959689"/>
                <a:gd name="connsiteX32" fmla="*/ 795281 w 1796929"/>
                <a:gd name="connsiteY32" fmla="*/ 1930189 h 1959689"/>
                <a:gd name="connsiteX33" fmla="*/ 694381 w 1796929"/>
                <a:gd name="connsiteY33" fmla="*/ 1930189 h 1959689"/>
                <a:gd name="connsiteX34" fmla="*/ 662850 w 1796929"/>
                <a:gd name="connsiteY34" fmla="*/ 1908117 h 1959689"/>
                <a:gd name="connsiteX35" fmla="*/ 672310 w 1796929"/>
                <a:gd name="connsiteY35" fmla="*/ 1816677 h 1959689"/>
                <a:gd name="connsiteX36" fmla="*/ 653391 w 1796929"/>
                <a:gd name="connsiteY36" fmla="*/ 1819830 h 1959689"/>
                <a:gd name="connsiteX37" fmla="*/ 530420 w 1796929"/>
                <a:gd name="connsiteY37" fmla="*/ 1889198 h 1959689"/>
                <a:gd name="connsiteX38" fmla="*/ 489430 w 1796929"/>
                <a:gd name="connsiteY38" fmla="*/ 1879739 h 1959689"/>
                <a:gd name="connsiteX39" fmla="*/ 416908 w 1796929"/>
                <a:gd name="connsiteY39" fmla="*/ 1829289 h 1959689"/>
                <a:gd name="connsiteX40" fmla="*/ 353846 w 1796929"/>
                <a:gd name="connsiteY40" fmla="*/ 1848208 h 1959689"/>
                <a:gd name="connsiteX41" fmla="*/ 268712 w 1796929"/>
                <a:gd name="connsiteY41" fmla="*/ 1807218 h 1959689"/>
                <a:gd name="connsiteX42" fmla="*/ 316009 w 1796929"/>
                <a:gd name="connsiteY42" fmla="*/ 1756768 h 1959689"/>
                <a:gd name="connsiteX43" fmla="*/ 300243 w 1796929"/>
                <a:gd name="connsiteY43" fmla="*/ 1690553 h 1959689"/>
                <a:gd name="connsiteX44" fmla="*/ 243488 w 1796929"/>
                <a:gd name="connsiteY44" fmla="*/ 1599113 h 1959689"/>
                <a:gd name="connsiteX45" fmla="*/ 170966 w 1796929"/>
                <a:gd name="connsiteY45" fmla="*/ 1586501 h 1959689"/>
                <a:gd name="connsiteX46" fmla="*/ 44842 w 1796929"/>
                <a:gd name="connsiteY46" fmla="*/ 1513979 h 1959689"/>
                <a:gd name="connsiteX47" fmla="*/ 35383 w 1796929"/>
                <a:gd name="connsiteY47" fmla="*/ 1387855 h 1959689"/>
                <a:gd name="connsiteX48" fmla="*/ 22770 w 1796929"/>
                <a:gd name="connsiteY48" fmla="*/ 1302721 h 1959689"/>
                <a:gd name="connsiteX49" fmla="*/ 73220 w 1796929"/>
                <a:gd name="connsiteY49" fmla="*/ 1286956 h 1959689"/>
                <a:gd name="connsiteX50" fmla="*/ 139435 w 1796929"/>
                <a:gd name="connsiteY50" fmla="*/ 1189209 h 1959689"/>
                <a:gd name="connsiteX51" fmla="*/ 142588 w 1796929"/>
                <a:gd name="connsiteY51" fmla="*/ 1100923 h 1959689"/>
                <a:gd name="connsiteX52" fmla="*/ 208803 w 1796929"/>
                <a:gd name="connsiteY52" fmla="*/ 1119841 h 1959689"/>
                <a:gd name="connsiteX53" fmla="*/ 243488 w 1796929"/>
                <a:gd name="connsiteY53" fmla="*/ 1122994 h 1959689"/>
                <a:gd name="connsiteX54" fmla="*/ 205650 w 1796929"/>
                <a:gd name="connsiteY54" fmla="*/ 1082004 h 1959689"/>
                <a:gd name="connsiteX55" fmla="*/ 199344 w 1796929"/>
                <a:gd name="connsiteY55" fmla="*/ 1025248 h 1959689"/>
                <a:gd name="connsiteX56" fmla="*/ 174842 w 1796929"/>
                <a:gd name="connsiteY56" fmla="*/ 1024066 h 1959689"/>
                <a:gd name="connsiteX57" fmla="*/ 126823 w 1796929"/>
                <a:gd name="connsiteY57" fmla="*/ 1034707 h 1959689"/>
                <a:gd name="connsiteX58" fmla="*/ 54301 w 1796929"/>
                <a:gd name="connsiteY58" fmla="*/ 965339 h 1959689"/>
                <a:gd name="connsiteX59" fmla="*/ 29076 w 1796929"/>
                <a:gd name="connsiteY59" fmla="*/ 1009483 h 1959689"/>
                <a:gd name="connsiteX60" fmla="*/ 699 w 1796929"/>
                <a:gd name="connsiteY60" fmla="*/ 962186 h 1959689"/>
                <a:gd name="connsiteX61" fmla="*/ 59885 w 1796929"/>
                <a:gd name="connsiteY61" fmla="*/ 897876 h 1959689"/>
                <a:gd name="connsiteX62" fmla="*/ 38536 w 1796929"/>
                <a:gd name="connsiteY62" fmla="*/ 839215 h 1959689"/>
                <a:gd name="connsiteX63" fmla="*/ 85832 w 1796929"/>
                <a:gd name="connsiteY63" fmla="*/ 691019 h 1959689"/>
                <a:gd name="connsiteX64" fmla="*/ 7005 w 1796929"/>
                <a:gd name="connsiteY64" fmla="*/ 590120 h 1959689"/>
                <a:gd name="connsiteX65" fmla="*/ 114210 w 1796929"/>
                <a:gd name="connsiteY65" fmla="*/ 530211 h 1959689"/>
                <a:gd name="connsiteX66" fmla="*/ 88985 w 1796929"/>
                <a:gd name="connsiteY66" fmla="*/ 473455 h 1959689"/>
                <a:gd name="connsiteX67" fmla="*/ 176834 w 1796929"/>
                <a:gd name="connsiteY67" fmla="*/ 453748 h 1959689"/>
                <a:gd name="connsiteX68" fmla="*/ 281325 w 1796929"/>
                <a:gd name="connsiteY68" fmla="*/ 457689 h 1959689"/>
                <a:gd name="connsiteX69" fmla="*/ 246641 w 1796929"/>
                <a:gd name="connsiteY69" fmla="*/ 410393 h 1959689"/>
                <a:gd name="connsiteX70" fmla="*/ 369612 w 1796929"/>
                <a:gd name="connsiteY70" fmla="*/ 318953 h 1959689"/>
                <a:gd name="connsiteX71" fmla="*/ 431360 w 1796929"/>
                <a:gd name="connsiteY71" fmla="*/ 352936 h 1959689"/>
                <a:gd name="connsiteX72" fmla="*/ 505195 w 1796929"/>
                <a:gd name="connsiteY72" fmla="*/ 303187 h 1959689"/>
                <a:gd name="connsiteX73" fmla="*/ 621860 w 1796929"/>
                <a:gd name="connsiteY73" fmla="*/ 375709 h 1959689"/>
                <a:gd name="connsiteX74" fmla="*/ 688075 w 1796929"/>
                <a:gd name="connsiteY74" fmla="*/ 325259 h 1959689"/>
                <a:gd name="connsiteX75" fmla="*/ 656456 w 1796929"/>
                <a:gd name="connsiteY75" fmla="*/ 255803 h 1959689"/>
                <a:gd name="connsiteX76" fmla="*/ 754290 w 1796929"/>
                <a:gd name="connsiteY76" fmla="*/ 167604 h 1959689"/>
                <a:gd name="connsiteX77" fmla="*/ 889874 w 1796929"/>
                <a:gd name="connsiteY77" fmla="*/ 66705 h 1959689"/>
                <a:gd name="connsiteX78" fmla="*/ 1031763 w 1796929"/>
                <a:gd name="connsiteY78" fmla="*/ 107695 h 1959689"/>
                <a:gd name="connsiteX79" fmla="*/ 1050682 w 1796929"/>
                <a:gd name="connsiteY79" fmla="*/ 54092 h 1959689"/>
                <a:gd name="connsiteX80" fmla="*/ 1154734 w 1796929"/>
                <a:gd name="connsiteY80" fmla="*/ 104542 h 1959689"/>
                <a:gd name="connsiteX81" fmla="*/ 1195024 w 1796929"/>
                <a:gd name="connsiteY81" fmla="*/ 49625 h 1959689"/>
                <a:gd name="connsiteX82" fmla="*/ 1284012 w 1796929"/>
                <a:gd name="connsiteY82" fmla="*/ 98236 h 1959689"/>
                <a:gd name="connsiteX83" fmla="*/ 1378605 w 1796929"/>
                <a:gd name="connsiteY83" fmla="*/ 38327 h 1959689"/>
                <a:gd name="connsiteX84" fmla="*/ 1473198 w 1796929"/>
                <a:gd name="connsiteY84" fmla="*/ 136073 h 1959689"/>
                <a:gd name="connsiteX85" fmla="*/ 1539413 w 1796929"/>
                <a:gd name="connsiteY85" fmla="*/ 54092 h 1959689"/>
                <a:gd name="connsiteX86" fmla="*/ 1640312 w 1796929"/>
                <a:gd name="connsiteY86" fmla="*/ 489 h 1959689"/>
                <a:gd name="connsiteX0" fmla="*/ 1640312 w 1796929"/>
                <a:gd name="connsiteY0" fmla="*/ 489 h 1959689"/>
                <a:gd name="connsiteX1" fmla="*/ 1659231 w 1796929"/>
                <a:gd name="connsiteY1" fmla="*/ 85623 h 1959689"/>
                <a:gd name="connsiteX2" fmla="*/ 1700221 w 1796929"/>
                <a:gd name="connsiteY2" fmla="*/ 158145 h 1959689"/>
                <a:gd name="connsiteX3" fmla="*/ 1690762 w 1796929"/>
                <a:gd name="connsiteY3" fmla="*/ 315800 h 1959689"/>
                <a:gd name="connsiteX4" fmla="*/ 1703374 w 1796929"/>
                <a:gd name="connsiteY4" fmla="*/ 391474 h 1959689"/>
                <a:gd name="connsiteX5" fmla="*/ 1747518 w 1796929"/>
                <a:gd name="connsiteY5" fmla="*/ 536517 h 1959689"/>
                <a:gd name="connsiteX6" fmla="*/ 1700221 w 1796929"/>
                <a:gd name="connsiteY6" fmla="*/ 643723 h 1959689"/>
                <a:gd name="connsiteX7" fmla="*/ 1656078 w 1796929"/>
                <a:gd name="connsiteY7" fmla="*/ 757234 h 1959689"/>
                <a:gd name="connsiteX8" fmla="*/ 1674996 w 1796929"/>
                <a:gd name="connsiteY8" fmla="*/ 908583 h 1959689"/>
                <a:gd name="connsiteX9" fmla="*/ 1589863 w 1796929"/>
                <a:gd name="connsiteY9" fmla="*/ 1088310 h 1959689"/>
                <a:gd name="connsiteX10" fmla="*/ 1580403 w 1796929"/>
                <a:gd name="connsiteY10" fmla="*/ 1208128 h 1959689"/>
                <a:gd name="connsiteX11" fmla="*/ 1605628 w 1796929"/>
                <a:gd name="connsiteY11" fmla="*/ 1331099 h 1959689"/>
                <a:gd name="connsiteX12" fmla="*/ 1561485 w 1796929"/>
                <a:gd name="connsiteY12" fmla="*/ 1444611 h 1959689"/>
                <a:gd name="connsiteX13" fmla="*/ 1627700 w 1796929"/>
                <a:gd name="connsiteY13" fmla="*/ 1498214 h 1959689"/>
                <a:gd name="connsiteX14" fmla="*/ 1760130 w 1796929"/>
                <a:gd name="connsiteY14" fmla="*/ 1378396 h 1959689"/>
                <a:gd name="connsiteX15" fmla="*/ 1794814 w 1796929"/>
                <a:gd name="connsiteY15" fmla="*/ 1476142 h 1959689"/>
                <a:gd name="connsiteX16" fmla="*/ 1712834 w 1796929"/>
                <a:gd name="connsiteY16" fmla="*/ 1592807 h 1959689"/>
                <a:gd name="connsiteX17" fmla="*/ 1621394 w 1796929"/>
                <a:gd name="connsiteY17" fmla="*/ 1939648 h 1959689"/>
                <a:gd name="connsiteX18" fmla="*/ 1596169 w 1796929"/>
                <a:gd name="connsiteY18" fmla="*/ 1914423 h 1959689"/>
                <a:gd name="connsiteX19" fmla="*/ 1526801 w 1796929"/>
                <a:gd name="connsiteY19" fmla="*/ 1886045 h 1959689"/>
                <a:gd name="connsiteX20" fmla="*/ 1444820 w 1796929"/>
                <a:gd name="connsiteY20" fmla="*/ 1895505 h 1959689"/>
                <a:gd name="connsiteX21" fmla="*/ 1397523 w 1796929"/>
                <a:gd name="connsiteY21" fmla="*/ 1904964 h 1959689"/>
                <a:gd name="connsiteX22" fmla="*/ 1416442 w 1796929"/>
                <a:gd name="connsiteY22" fmla="*/ 1832443 h 1959689"/>
                <a:gd name="connsiteX23" fmla="*/ 1293471 w 1796929"/>
                <a:gd name="connsiteY23" fmla="*/ 1813524 h 1959689"/>
                <a:gd name="connsiteX24" fmla="*/ 1239868 w 1796929"/>
                <a:gd name="connsiteY24" fmla="*/ 1835596 h 1959689"/>
                <a:gd name="connsiteX25" fmla="*/ 1217796 w 1796929"/>
                <a:gd name="connsiteY25" fmla="*/ 1882892 h 1959689"/>
                <a:gd name="connsiteX26" fmla="*/ 1220950 w 1796929"/>
                <a:gd name="connsiteY26" fmla="*/ 1895505 h 1959689"/>
                <a:gd name="connsiteX27" fmla="*/ 1129510 w 1796929"/>
                <a:gd name="connsiteY27" fmla="*/ 1908117 h 1959689"/>
                <a:gd name="connsiteX28" fmla="*/ 1120050 w 1796929"/>
                <a:gd name="connsiteY28" fmla="*/ 1920729 h 1959689"/>
                <a:gd name="connsiteX29" fmla="*/ 1069601 w 1796929"/>
                <a:gd name="connsiteY29" fmla="*/ 1892352 h 1959689"/>
                <a:gd name="connsiteX30" fmla="*/ 984467 w 1796929"/>
                <a:gd name="connsiteY30" fmla="*/ 1930189 h 1959689"/>
                <a:gd name="connsiteX31" fmla="*/ 934017 w 1796929"/>
                <a:gd name="connsiteY31" fmla="*/ 1958567 h 1959689"/>
                <a:gd name="connsiteX32" fmla="*/ 795281 w 1796929"/>
                <a:gd name="connsiteY32" fmla="*/ 1930189 h 1959689"/>
                <a:gd name="connsiteX33" fmla="*/ 694381 w 1796929"/>
                <a:gd name="connsiteY33" fmla="*/ 1930189 h 1959689"/>
                <a:gd name="connsiteX34" fmla="*/ 662850 w 1796929"/>
                <a:gd name="connsiteY34" fmla="*/ 1908117 h 1959689"/>
                <a:gd name="connsiteX35" fmla="*/ 672310 w 1796929"/>
                <a:gd name="connsiteY35" fmla="*/ 1816677 h 1959689"/>
                <a:gd name="connsiteX36" fmla="*/ 653391 w 1796929"/>
                <a:gd name="connsiteY36" fmla="*/ 1819830 h 1959689"/>
                <a:gd name="connsiteX37" fmla="*/ 530420 w 1796929"/>
                <a:gd name="connsiteY37" fmla="*/ 1889198 h 1959689"/>
                <a:gd name="connsiteX38" fmla="*/ 489430 w 1796929"/>
                <a:gd name="connsiteY38" fmla="*/ 1879739 h 1959689"/>
                <a:gd name="connsiteX39" fmla="*/ 416908 w 1796929"/>
                <a:gd name="connsiteY39" fmla="*/ 1829289 h 1959689"/>
                <a:gd name="connsiteX40" fmla="*/ 353846 w 1796929"/>
                <a:gd name="connsiteY40" fmla="*/ 1848208 h 1959689"/>
                <a:gd name="connsiteX41" fmla="*/ 268712 w 1796929"/>
                <a:gd name="connsiteY41" fmla="*/ 1807218 h 1959689"/>
                <a:gd name="connsiteX42" fmla="*/ 316009 w 1796929"/>
                <a:gd name="connsiteY42" fmla="*/ 1756768 h 1959689"/>
                <a:gd name="connsiteX43" fmla="*/ 300243 w 1796929"/>
                <a:gd name="connsiteY43" fmla="*/ 1690553 h 1959689"/>
                <a:gd name="connsiteX44" fmla="*/ 243488 w 1796929"/>
                <a:gd name="connsiteY44" fmla="*/ 1599113 h 1959689"/>
                <a:gd name="connsiteX45" fmla="*/ 170966 w 1796929"/>
                <a:gd name="connsiteY45" fmla="*/ 1586501 h 1959689"/>
                <a:gd name="connsiteX46" fmla="*/ 44842 w 1796929"/>
                <a:gd name="connsiteY46" fmla="*/ 1513979 h 1959689"/>
                <a:gd name="connsiteX47" fmla="*/ 35317 w 1796929"/>
                <a:gd name="connsiteY47" fmla="*/ 1450720 h 1959689"/>
                <a:gd name="connsiteX48" fmla="*/ 35383 w 1796929"/>
                <a:gd name="connsiteY48" fmla="*/ 1387855 h 1959689"/>
                <a:gd name="connsiteX49" fmla="*/ 22770 w 1796929"/>
                <a:gd name="connsiteY49" fmla="*/ 1302721 h 1959689"/>
                <a:gd name="connsiteX50" fmla="*/ 73220 w 1796929"/>
                <a:gd name="connsiteY50" fmla="*/ 1286956 h 1959689"/>
                <a:gd name="connsiteX51" fmla="*/ 139435 w 1796929"/>
                <a:gd name="connsiteY51" fmla="*/ 1189209 h 1959689"/>
                <a:gd name="connsiteX52" fmla="*/ 142588 w 1796929"/>
                <a:gd name="connsiteY52" fmla="*/ 1100923 h 1959689"/>
                <a:gd name="connsiteX53" fmla="*/ 208803 w 1796929"/>
                <a:gd name="connsiteY53" fmla="*/ 1119841 h 1959689"/>
                <a:gd name="connsiteX54" fmla="*/ 243488 w 1796929"/>
                <a:gd name="connsiteY54" fmla="*/ 1122994 h 1959689"/>
                <a:gd name="connsiteX55" fmla="*/ 205650 w 1796929"/>
                <a:gd name="connsiteY55" fmla="*/ 1082004 h 1959689"/>
                <a:gd name="connsiteX56" fmla="*/ 199344 w 1796929"/>
                <a:gd name="connsiteY56" fmla="*/ 1025248 h 1959689"/>
                <a:gd name="connsiteX57" fmla="*/ 174842 w 1796929"/>
                <a:gd name="connsiteY57" fmla="*/ 1024066 h 1959689"/>
                <a:gd name="connsiteX58" fmla="*/ 126823 w 1796929"/>
                <a:gd name="connsiteY58" fmla="*/ 1034707 h 1959689"/>
                <a:gd name="connsiteX59" fmla="*/ 54301 w 1796929"/>
                <a:gd name="connsiteY59" fmla="*/ 965339 h 1959689"/>
                <a:gd name="connsiteX60" fmla="*/ 29076 w 1796929"/>
                <a:gd name="connsiteY60" fmla="*/ 1009483 h 1959689"/>
                <a:gd name="connsiteX61" fmla="*/ 699 w 1796929"/>
                <a:gd name="connsiteY61" fmla="*/ 962186 h 1959689"/>
                <a:gd name="connsiteX62" fmla="*/ 59885 w 1796929"/>
                <a:gd name="connsiteY62" fmla="*/ 897876 h 1959689"/>
                <a:gd name="connsiteX63" fmla="*/ 38536 w 1796929"/>
                <a:gd name="connsiteY63" fmla="*/ 839215 h 1959689"/>
                <a:gd name="connsiteX64" fmla="*/ 85832 w 1796929"/>
                <a:gd name="connsiteY64" fmla="*/ 691019 h 1959689"/>
                <a:gd name="connsiteX65" fmla="*/ 7005 w 1796929"/>
                <a:gd name="connsiteY65" fmla="*/ 590120 h 1959689"/>
                <a:gd name="connsiteX66" fmla="*/ 114210 w 1796929"/>
                <a:gd name="connsiteY66" fmla="*/ 530211 h 1959689"/>
                <a:gd name="connsiteX67" fmla="*/ 88985 w 1796929"/>
                <a:gd name="connsiteY67" fmla="*/ 473455 h 1959689"/>
                <a:gd name="connsiteX68" fmla="*/ 176834 w 1796929"/>
                <a:gd name="connsiteY68" fmla="*/ 453748 h 1959689"/>
                <a:gd name="connsiteX69" fmla="*/ 281325 w 1796929"/>
                <a:gd name="connsiteY69" fmla="*/ 457689 h 1959689"/>
                <a:gd name="connsiteX70" fmla="*/ 246641 w 1796929"/>
                <a:gd name="connsiteY70" fmla="*/ 410393 h 1959689"/>
                <a:gd name="connsiteX71" fmla="*/ 369612 w 1796929"/>
                <a:gd name="connsiteY71" fmla="*/ 318953 h 1959689"/>
                <a:gd name="connsiteX72" fmla="*/ 431360 w 1796929"/>
                <a:gd name="connsiteY72" fmla="*/ 352936 h 1959689"/>
                <a:gd name="connsiteX73" fmla="*/ 505195 w 1796929"/>
                <a:gd name="connsiteY73" fmla="*/ 303187 h 1959689"/>
                <a:gd name="connsiteX74" fmla="*/ 621860 w 1796929"/>
                <a:gd name="connsiteY74" fmla="*/ 375709 h 1959689"/>
                <a:gd name="connsiteX75" fmla="*/ 688075 w 1796929"/>
                <a:gd name="connsiteY75" fmla="*/ 325259 h 1959689"/>
                <a:gd name="connsiteX76" fmla="*/ 656456 w 1796929"/>
                <a:gd name="connsiteY76" fmla="*/ 255803 h 1959689"/>
                <a:gd name="connsiteX77" fmla="*/ 754290 w 1796929"/>
                <a:gd name="connsiteY77" fmla="*/ 167604 h 1959689"/>
                <a:gd name="connsiteX78" fmla="*/ 889874 w 1796929"/>
                <a:gd name="connsiteY78" fmla="*/ 66705 h 1959689"/>
                <a:gd name="connsiteX79" fmla="*/ 1031763 w 1796929"/>
                <a:gd name="connsiteY79" fmla="*/ 107695 h 1959689"/>
                <a:gd name="connsiteX80" fmla="*/ 1050682 w 1796929"/>
                <a:gd name="connsiteY80" fmla="*/ 54092 h 1959689"/>
                <a:gd name="connsiteX81" fmla="*/ 1154734 w 1796929"/>
                <a:gd name="connsiteY81" fmla="*/ 104542 h 1959689"/>
                <a:gd name="connsiteX82" fmla="*/ 1195024 w 1796929"/>
                <a:gd name="connsiteY82" fmla="*/ 49625 h 1959689"/>
                <a:gd name="connsiteX83" fmla="*/ 1284012 w 1796929"/>
                <a:gd name="connsiteY83" fmla="*/ 98236 h 1959689"/>
                <a:gd name="connsiteX84" fmla="*/ 1378605 w 1796929"/>
                <a:gd name="connsiteY84" fmla="*/ 38327 h 1959689"/>
                <a:gd name="connsiteX85" fmla="*/ 1473198 w 1796929"/>
                <a:gd name="connsiteY85" fmla="*/ 136073 h 1959689"/>
                <a:gd name="connsiteX86" fmla="*/ 1539413 w 1796929"/>
                <a:gd name="connsiteY86" fmla="*/ 54092 h 1959689"/>
                <a:gd name="connsiteX87" fmla="*/ 1640312 w 1796929"/>
                <a:gd name="connsiteY87" fmla="*/ 489 h 1959689"/>
                <a:gd name="connsiteX0" fmla="*/ 1640312 w 1796929"/>
                <a:gd name="connsiteY0" fmla="*/ 489 h 1959689"/>
                <a:gd name="connsiteX1" fmla="*/ 1659231 w 1796929"/>
                <a:gd name="connsiteY1" fmla="*/ 85623 h 1959689"/>
                <a:gd name="connsiteX2" fmla="*/ 1700221 w 1796929"/>
                <a:gd name="connsiteY2" fmla="*/ 158145 h 1959689"/>
                <a:gd name="connsiteX3" fmla="*/ 1690762 w 1796929"/>
                <a:gd name="connsiteY3" fmla="*/ 315800 h 1959689"/>
                <a:gd name="connsiteX4" fmla="*/ 1703374 w 1796929"/>
                <a:gd name="connsiteY4" fmla="*/ 391474 h 1959689"/>
                <a:gd name="connsiteX5" fmla="*/ 1747518 w 1796929"/>
                <a:gd name="connsiteY5" fmla="*/ 536517 h 1959689"/>
                <a:gd name="connsiteX6" fmla="*/ 1700221 w 1796929"/>
                <a:gd name="connsiteY6" fmla="*/ 643723 h 1959689"/>
                <a:gd name="connsiteX7" fmla="*/ 1656078 w 1796929"/>
                <a:gd name="connsiteY7" fmla="*/ 757234 h 1959689"/>
                <a:gd name="connsiteX8" fmla="*/ 1674996 w 1796929"/>
                <a:gd name="connsiteY8" fmla="*/ 908583 h 1959689"/>
                <a:gd name="connsiteX9" fmla="*/ 1589863 w 1796929"/>
                <a:gd name="connsiteY9" fmla="*/ 1088310 h 1959689"/>
                <a:gd name="connsiteX10" fmla="*/ 1580403 w 1796929"/>
                <a:gd name="connsiteY10" fmla="*/ 1208128 h 1959689"/>
                <a:gd name="connsiteX11" fmla="*/ 1605628 w 1796929"/>
                <a:gd name="connsiteY11" fmla="*/ 1331099 h 1959689"/>
                <a:gd name="connsiteX12" fmla="*/ 1561485 w 1796929"/>
                <a:gd name="connsiteY12" fmla="*/ 1444611 h 1959689"/>
                <a:gd name="connsiteX13" fmla="*/ 1627700 w 1796929"/>
                <a:gd name="connsiteY13" fmla="*/ 1498214 h 1959689"/>
                <a:gd name="connsiteX14" fmla="*/ 1760130 w 1796929"/>
                <a:gd name="connsiteY14" fmla="*/ 1378396 h 1959689"/>
                <a:gd name="connsiteX15" fmla="*/ 1794814 w 1796929"/>
                <a:gd name="connsiteY15" fmla="*/ 1476142 h 1959689"/>
                <a:gd name="connsiteX16" fmla="*/ 1712834 w 1796929"/>
                <a:gd name="connsiteY16" fmla="*/ 1592807 h 1959689"/>
                <a:gd name="connsiteX17" fmla="*/ 1621394 w 1796929"/>
                <a:gd name="connsiteY17" fmla="*/ 1939648 h 1959689"/>
                <a:gd name="connsiteX18" fmla="*/ 1596169 w 1796929"/>
                <a:gd name="connsiteY18" fmla="*/ 1914423 h 1959689"/>
                <a:gd name="connsiteX19" fmla="*/ 1526801 w 1796929"/>
                <a:gd name="connsiteY19" fmla="*/ 1886045 h 1959689"/>
                <a:gd name="connsiteX20" fmla="*/ 1444820 w 1796929"/>
                <a:gd name="connsiteY20" fmla="*/ 1895505 h 1959689"/>
                <a:gd name="connsiteX21" fmla="*/ 1397523 w 1796929"/>
                <a:gd name="connsiteY21" fmla="*/ 1904964 h 1959689"/>
                <a:gd name="connsiteX22" fmla="*/ 1416442 w 1796929"/>
                <a:gd name="connsiteY22" fmla="*/ 1832443 h 1959689"/>
                <a:gd name="connsiteX23" fmla="*/ 1293471 w 1796929"/>
                <a:gd name="connsiteY23" fmla="*/ 1813524 h 1959689"/>
                <a:gd name="connsiteX24" fmla="*/ 1239868 w 1796929"/>
                <a:gd name="connsiteY24" fmla="*/ 1835596 h 1959689"/>
                <a:gd name="connsiteX25" fmla="*/ 1217796 w 1796929"/>
                <a:gd name="connsiteY25" fmla="*/ 1882892 h 1959689"/>
                <a:gd name="connsiteX26" fmla="*/ 1220950 w 1796929"/>
                <a:gd name="connsiteY26" fmla="*/ 1895505 h 1959689"/>
                <a:gd name="connsiteX27" fmla="*/ 1129510 w 1796929"/>
                <a:gd name="connsiteY27" fmla="*/ 1908117 h 1959689"/>
                <a:gd name="connsiteX28" fmla="*/ 1120050 w 1796929"/>
                <a:gd name="connsiteY28" fmla="*/ 1920729 h 1959689"/>
                <a:gd name="connsiteX29" fmla="*/ 1069601 w 1796929"/>
                <a:gd name="connsiteY29" fmla="*/ 1892352 h 1959689"/>
                <a:gd name="connsiteX30" fmla="*/ 984467 w 1796929"/>
                <a:gd name="connsiteY30" fmla="*/ 1930189 h 1959689"/>
                <a:gd name="connsiteX31" fmla="*/ 934017 w 1796929"/>
                <a:gd name="connsiteY31" fmla="*/ 1958567 h 1959689"/>
                <a:gd name="connsiteX32" fmla="*/ 795281 w 1796929"/>
                <a:gd name="connsiteY32" fmla="*/ 1930189 h 1959689"/>
                <a:gd name="connsiteX33" fmla="*/ 694381 w 1796929"/>
                <a:gd name="connsiteY33" fmla="*/ 1930189 h 1959689"/>
                <a:gd name="connsiteX34" fmla="*/ 662850 w 1796929"/>
                <a:gd name="connsiteY34" fmla="*/ 1908117 h 1959689"/>
                <a:gd name="connsiteX35" fmla="*/ 672310 w 1796929"/>
                <a:gd name="connsiteY35" fmla="*/ 1816677 h 1959689"/>
                <a:gd name="connsiteX36" fmla="*/ 653391 w 1796929"/>
                <a:gd name="connsiteY36" fmla="*/ 1819830 h 1959689"/>
                <a:gd name="connsiteX37" fmla="*/ 530420 w 1796929"/>
                <a:gd name="connsiteY37" fmla="*/ 1889198 h 1959689"/>
                <a:gd name="connsiteX38" fmla="*/ 489430 w 1796929"/>
                <a:gd name="connsiteY38" fmla="*/ 1879739 h 1959689"/>
                <a:gd name="connsiteX39" fmla="*/ 416908 w 1796929"/>
                <a:gd name="connsiteY39" fmla="*/ 1829289 h 1959689"/>
                <a:gd name="connsiteX40" fmla="*/ 353846 w 1796929"/>
                <a:gd name="connsiteY40" fmla="*/ 1848208 h 1959689"/>
                <a:gd name="connsiteX41" fmla="*/ 268712 w 1796929"/>
                <a:gd name="connsiteY41" fmla="*/ 1807218 h 1959689"/>
                <a:gd name="connsiteX42" fmla="*/ 316009 w 1796929"/>
                <a:gd name="connsiteY42" fmla="*/ 1756768 h 1959689"/>
                <a:gd name="connsiteX43" fmla="*/ 300243 w 1796929"/>
                <a:gd name="connsiteY43" fmla="*/ 1690553 h 1959689"/>
                <a:gd name="connsiteX44" fmla="*/ 243488 w 1796929"/>
                <a:gd name="connsiteY44" fmla="*/ 1599113 h 1959689"/>
                <a:gd name="connsiteX45" fmla="*/ 170966 w 1796929"/>
                <a:gd name="connsiteY45" fmla="*/ 1586501 h 1959689"/>
                <a:gd name="connsiteX46" fmla="*/ 44842 w 1796929"/>
                <a:gd name="connsiteY46" fmla="*/ 1513979 h 1959689"/>
                <a:gd name="connsiteX47" fmla="*/ 18172 w 1796929"/>
                <a:gd name="connsiteY47" fmla="*/ 1456435 h 1959689"/>
                <a:gd name="connsiteX48" fmla="*/ 35383 w 1796929"/>
                <a:gd name="connsiteY48" fmla="*/ 1387855 h 1959689"/>
                <a:gd name="connsiteX49" fmla="*/ 22770 w 1796929"/>
                <a:gd name="connsiteY49" fmla="*/ 1302721 h 1959689"/>
                <a:gd name="connsiteX50" fmla="*/ 73220 w 1796929"/>
                <a:gd name="connsiteY50" fmla="*/ 1286956 h 1959689"/>
                <a:gd name="connsiteX51" fmla="*/ 139435 w 1796929"/>
                <a:gd name="connsiteY51" fmla="*/ 1189209 h 1959689"/>
                <a:gd name="connsiteX52" fmla="*/ 142588 w 1796929"/>
                <a:gd name="connsiteY52" fmla="*/ 1100923 h 1959689"/>
                <a:gd name="connsiteX53" fmla="*/ 208803 w 1796929"/>
                <a:gd name="connsiteY53" fmla="*/ 1119841 h 1959689"/>
                <a:gd name="connsiteX54" fmla="*/ 243488 w 1796929"/>
                <a:gd name="connsiteY54" fmla="*/ 1122994 h 1959689"/>
                <a:gd name="connsiteX55" fmla="*/ 205650 w 1796929"/>
                <a:gd name="connsiteY55" fmla="*/ 1082004 h 1959689"/>
                <a:gd name="connsiteX56" fmla="*/ 199344 w 1796929"/>
                <a:gd name="connsiteY56" fmla="*/ 1025248 h 1959689"/>
                <a:gd name="connsiteX57" fmla="*/ 174842 w 1796929"/>
                <a:gd name="connsiteY57" fmla="*/ 1024066 h 1959689"/>
                <a:gd name="connsiteX58" fmla="*/ 126823 w 1796929"/>
                <a:gd name="connsiteY58" fmla="*/ 1034707 h 1959689"/>
                <a:gd name="connsiteX59" fmla="*/ 54301 w 1796929"/>
                <a:gd name="connsiteY59" fmla="*/ 965339 h 1959689"/>
                <a:gd name="connsiteX60" fmla="*/ 29076 w 1796929"/>
                <a:gd name="connsiteY60" fmla="*/ 1009483 h 1959689"/>
                <a:gd name="connsiteX61" fmla="*/ 699 w 1796929"/>
                <a:gd name="connsiteY61" fmla="*/ 962186 h 1959689"/>
                <a:gd name="connsiteX62" fmla="*/ 59885 w 1796929"/>
                <a:gd name="connsiteY62" fmla="*/ 897876 h 1959689"/>
                <a:gd name="connsiteX63" fmla="*/ 38536 w 1796929"/>
                <a:gd name="connsiteY63" fmla="*/ 839215 h 1959689"/>
                <a:gd name="connsiteX64" fmla="*/ 85832 w 1796929"/>
                <a:gd name="connsiteY64" fmla="*/ 691019 h 1959689"/>
                <a:gd name="connsiteX65" fmla="*/ 7005 w 1796929"/>
                <a:gd name="connsiteY65" fmla="*/ 590120 h 1959689"/>
                <a:gd name="connsiteX66" fmla="*/ 114210 w 1796929"/>
                <a:gd name="connsiteY66" fmla="*/ 530211 h 1959689"/>
                <a:gd name="connsiteX67" fmla="*/ 88985 w 1796929"/>
                <a:gd name="connsiteY67" fmla="*/ 473455 h 1959689"/>
                <a:gd name="connsiteX68" fmla="*/ 176834 w 1796929"/>
                <a:gd name="connsiteY68" fmla="*/ 453748 h 1959689"/>
                <a:gd name="connsiteX69" fmla="*/ 281325 w 1796929"/>
                <a:gd name="connsiteY69" fmla="*/ 457689 h 1959689"/>
                <a:gd name="connsiteX70" fmla="*/ 246641 w 1796929"/>
                <a:gd name="connsiteY70" fmla="*/ 410393 h 1959689"/>
                <a:gd name="connsiteX71" fmla="*/ 369612 w 1796929"/>
                <a:gd name="connsiteY71" fmla="*/ 318953 h 1959689"/>
                <a:gd name="connsiteX72" fmla="*/ 431360 w 1796929"/>
                <a:gd name="connsiteY72" fmla="*/ 352936 h 1959689"/>
                <a:gd name="connsiteX73" fmla="*/ 505195 w 1796929"/>
                <a:gd name="connsiteY73" fmla="*/ 303187 h 1959689"/>
                <a:gd name="connsiteX74" fmla="*/ 621860 w 1796929"/>
                <a:gd name="connsiteY74" fmla="*/ 375709 h 1959689"/>
                <a:gd name="connsiteX75" fmla="*/ 688075 w 1796929"/>
                <a:gd name="connsiteY75" fmla="*/ 325259 h 1959689"/>
                <a:gd name="connsiteX76" fmla="*/ 656456 w 1796929"/>
                <a:gd name="connsiteY76" fmla="*/ 255803 h 1959689"/>
                <a:gd name="connsiteX77" fmla="*/ 754290 w 1796929"/>
                <a:gd name="connsiteY77" fmla="*/ 167604 h 1959689"/>
                <a:gd name="connsiteX78" fmla="*/ 889874 w 1796929"/>
                <a:gd name="connsiteY78" fmla="*/ 66705 h 1959689"/>
                <a:gd name="connsiteX79" fmla="*/ 1031763 w 1796929"/>
                <a:gd name="connsiteY79" fmla="*/ 107695 h 1959689"/>
                <a:gd name="connsiteX80" fmla="*/ 1050682 w 1796929"/>
                <a:gd name="connsiteY80" fmla="*/ 54092 h 1959689"/>
                <a:gd name="connsiteX81" fmla="*/ 1154734 w 1796929"/>
                <a:gd name="connsiteY81" fmla="*/ 104542 h 1959689"/>
                <a:gd name="connsiteX82" fmla="*/ 1195024 w 1796929"/>
                <a:gd name="connsiteY82" fmla="*/ 49625 h 1959689"/>
                <a:gd name="connsiteX83" fmla="*/ 1284012 w 1796929"/>
                <a:gd name="connsiteY83" fmla="*/ 98236 h 1959689"/>
                <a:gd name="connsiteX84" fmla="*/ 1378605 w 1796929"/>
                <a:gd name="connsiteY84" fmla="*/ 38327 h 1959689"/>
                <a:gd name="connsiteX85" fmla="*/ 1473198 w 1796929"/>
                <a:gd name="connsiteY85" fmla="*/ 136073 h 1959689"/>
                <a:gd name="connsiteX86" fmla="*/ 1539413 w 1796929"/>
                <a:gd name="connsiteY86" fmla="*/ 54092 h 1959689"/>
                <a:gd name="connsiteX87" fmla="*/ 1640312 w 1796929"/>
                <a:gd name="connsiteY87" fmla="*/ 489 h 195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796929" h="1959689">
                  <a:moveTo>
                    <a:pt x="1640312" y="489"/>
                  </a:moveTo>
                  <a:cubicBezTo>
                    <a:pt x="1660282" y="5744"/>
                    <a:pt x="1649246" y="59347"/>
                    <a:pt x="1659231" y="85623"/>
                  </a:cubicBezTo>
                  <a:cubicBezTo>
                    <a:pt x="1669216" y="111899"/>
                    <a:pt x="1694966" y="119782"/>
                    <a:pt x="1700221" y="158145"/>
                  </a:cubicBezTo>
                  <a:cubicBezTo>
                    <a:pt x="1705476" y="196508"/>
                    <a:pt x="1690237" y="276912"/>
                    <a:pt x="1690762" y="315800"/>
                  </a:cubicBezTo>
                  <a:cubicBezTo>
                    <a:pt x="1691287" y="354688"/>
                    <a:pt x="1693915" y="354688"/>
                    <a:pt x="1703374" y="391474"/>
                  </a:cubicBezTo>
                  <a:cubicBezTo>
                    <a:pt x="1712833" y="428260"/>
                    <a:pt x="1748043" y="494476"/>
                    <a:pt x="1747518" y="536517"/>
                  </a:cubicBezTo>
                  <a:cubicBezTo>
                    <a:pt x="1746993" y="578558"/>
                    <a:pt x="1715461" y="606937"/>
                    <a:pt x="1700221" y="643723"/>
                  </a:cubicBezTo>
                  <a:cubicBezTo>
                    <a:pt x="1684981" y="680509"/>
                    <a:pt x="1660282" y="713091"/>
                    <a:pt x="1656078" y="757234"/>
                  </a:cubicBezTo>
                  <a:cubicBezTo>
                    <a:pt x="1651874" y="801377"/>
                    <a:pt x="1686032" y="853404"/>
                    <a:pt x="1674996" y="908583"/>
                  </a:cubicBezTo>
                  <a:cubicBezTo>
                    <a:pt x="1663960" y="963762"/>
                    <a:pt x="1605628" y="1038386"/>
                    <a:pt x="1589863" y="1088310"/>
                  </a:cubicBezTo>
                  <a:cubicBezTo>
                    <a:pt x="1574098" y="1138234"/>
                    <a:pt x="1577775" y="1167663"/>
                    <a:pt x="1580403" y="1208128"/>
                  </a:cubicBezTo>
                  <a:cubicBezTo>
                    <a:pt x="1583031" y="1248593"/>
                    <a:pt x="1608781" y="1291685"/>
                    <a:pt x="1605628" y="1331099"/>
                  </a:cubicBezTo>
                  <a:cubicBezTo>
                    <a:pt x="1602475" y="1370513"/>
                    <a:pt x="1557806" y="1416759"/>
                    <a:pt x="1561485" y="1444611"/>
                  </a:cubicBezTo>
                  <a:cubicBezTo>
                    <a:pt x="1565164" y="1472464"/>
                    <a:pt x="1594592" y="1509250"/>
                    <a:pt x="1627700" y="1498214"/>
                  </a:cubicBezTo>
                  <a:cubicBezTo>
                    <a:pt x="1660808" y="1487178"/>
                    <a:pt x="1732278" y="1382075"/>
                    <a:pt x="1760130" y="1378396"/>
                  </a:cubicBezTo>
                  <a:cubicBezTo>
                    <a:pt x="1787982" y="1374717"/>
                    <a:pt x="1802697" y="1440407"/>
                    <a:pt x="1794814" y="1476142"/>
                  </a:cubicBezTo>
                  <a:cubicBezTo>
                    <a:pt x="1786931" y="1511877"/>
                    <a:pt x="1741737" y="1515556"/>
                    <a:pt x="1712834" y="1592807"/>
                  </a:cubicBezTo>
                  <a:cubicBezTo>
                    <a:pt x="1683931" y="1670058"/>
                    <a:pt x="1640838" y="1886045"/>
                    <a:pt x="1621394" y="1939648"/>
                  </a:cubicBezTo>
                  <a:cubicBezTo>
                    <a:pt x="1601950" y="1993251"/>
                    <a:pt x="1611934" y="1923357"/>
                    <a:pt x="1596169" y="1914423"/>
                  </a:cubicBezTo>
                  <a:cubicBezTo>
                    <a:pt x="1580404" y="1905489"/>
                    <a:pt x="1552026" y="1889198"/>
                    <a:pt x="1526801" y="1886045"/>
                  </a:cubicBezTo>
                  <a:cubicBezTo>
                    <a:pt x="1501576" y="1882892"/>
                    <a:pt x="1466366" y="1892352"/>
                    <a:pt x="1444820" y="1895505"/>
                  </a:cubicBezTo>
                  <a:cubicBezTo>
                    <a:pt x="1423274" y="1898658"/>
                    <a:pt x="1402253" y="1915474"/>
                    <a:pt x="1397523" y="1904964"/>
                  </a:cubicBezTo>
                  <a:cubicBezTo>
                    <a:pt x="1392793" y="1894454"/>
                    <a:pt x="1433784" y="1847683"/>
                    <a:pt x="1416442" y="1832443"/>
                  </a:cubicBezTo>
                  <a:cubicBezTo>
                    <a:pt x="1399100" y="1817203"/>
                    <a:pt x="1322900" y="1812999"/>
                    <a:pt x="1293471" y="1813524"/>
                  </a:cubicBezTo>
                  <a:cubicBezTo>
                    <a:pt x="1264042" y="1814050"/>
                    <a:pt x="1252480" y="1824035"/>
                    <a:pt x="1239868" y="1835596"/>
                  </a:cubicBezTo>
                  <a:cubicBezTo>
                    <a:pt x="1227255" y="1847157"/>
                    <a:pt x="1220949" y="1872907"/>
                    <a:pt x="1217796" y="1882892"/>
                  </a:cubicBezTo>
                  <a:cubicBezTo>
                    <a:pt x="1214643" y="1892877"/>
                    <a:pt x="1235664" y="1891301"/>
                    <a:pt x="1220950" y="1895505"/>
                  </a:cubicBezTo>
                  <a:cubicBezTo>
                    <a:pt x="1206236" y="1899709"/>
                    <a:pt x="1146327" y="1903913"/>
                    <a:pt x="1129510" y="1908117"/>
                  </a:cubicBezTo>
                  <a:cubicBezTo>
                    <a:pt x="1112693" y="1912321"/>
                    <a:pt x="1130035" y="1923357"/>
                    <a:pt x="1120050" y="1920729"/>
                  </a:cubicBezTo>
                  <a:cubicBezTo>
                    <a:pt x="1110065" y="1918102"/>
                    <a:pt x="1092198" y="1890775"/>
                    <a:pt x="1069601" y="1892352"/>
                  </a:cubicBezTo>
                  <a:cubicBezTo>
                    <a:pt x="1047004" y="1893929"/>
                    <a:pt x="1007064" y="1919153"/>
                    <a:pt x="984467" y="1930189"/>
                  </a:cubicBezTo>
                  <a:cubicBezTo>
                    <a:pt x="961870" y="1941225"/>
                    <a:pt x="965548" y="1958567"/>
                    <a:pt x="934017" y="1958567"/>
                  </a:cubicBezTo>
                  <a:cubicBezTo>
                    <a:pt x="902486" y="1958567"/>
                    <a:pt x="835220" y="1934919"/>
                    <a:pt x="795281" y="1930189"/>
                  </a:cubicBezTo>
                  <a:cubicBezTo>
                    <a:pt x="755342" y="1925459"/>
                    <a:pt x="716453" y="1933868"/>
                    <a:pt x="694381" y="1930189"/>
                  </a:cubicBezTo>
                  <a:cubicBezTo>
                    <a:pt x="672309" y="1926510"/>
                    <a:pt x="666528" y="1927036"/>
                    <a:pt x="662850" y="1908117"/>
                  </a:cubicBezTo>
                  <a:cubicBezTo>
                    <a:pt x="659172" y="1889198"/>
                    <a:pt x="673887" y="1831392"/>
                    <a:pt x="672310" y="1816677"/>
                  </a:cubicBezTo>
                  <a:cubicBezTo>
                    <a:pt x="670733" y="1801962"/>
                    <a:pt x="677039" y="1807743"/>
                    <a:pt x="653391" y="1819830"/>
                  </a:cubicBezTo>
                  <a:cubicBezTo>
                    <a:pt x="629743" y="1831917"/>
                    <a:pt x="557747" y="1879213"/>
                    <a:pt x="530420" y="1889198"/>
                  </a:cubicBezTo>
                  <a:cubicBezTo>
                    <a:pt x="503093" y="1899183"/>
                    <a:pt x="508349" y="1889724"/>
                    <a:pt x="489430" y="1879739"/>
                  </a:cubicBezTo>
                  <a:cubicBezTo>
                    <a:pt x="470511" y="1869754"/>
                    <a:pt x="439505" y="1834544"/>
                    <a:pt x="416908" y="1829289"/>
                  </a:cubicBezTo>
                  <a:cubicBezTo>
                    <a:pt x="394311" y="1824034"/>
                    <a:pt x="378545" y="1851886"/>
                    <a:pt x="353846" y="1848208"/>
                  </a:cubicBezTo>
                  <a:cubicBezTo>
                    <a:pt x="329147" y="1844530"/>
                    <a:pt x="275018" y="1822458"/>
                    <a:pt x="268712" y="1807218"/>
                  </a:cubicBezTo>
                  <a:cubicBezTo>
                    <a:pt x="262406" y="1791978"/>
                    <a:pt x="310754" y="1776212"/>
                    <a:pt x="316009" y="1756768"/>
                  </a:cubicBezTo>
                  <a:cubicBezTo>
                    <a:pt x="321264" y="1737324"/>
                    <a:pt x="312330" y="1716829"/>
                    <a:pt x="300243" y="1690553"/>
                  </a:cubicBezTo>
                  <a:cubicBezTo>
                    <a:pt x="288156" y="1664277"/>
                    <a:pt x="265034" y="1616455"/>
                    <a:pt x="243488" y="1599113"/>
                  </a:cubicBezTo>
                  <a:cubicBezTo>
                    <a:pt x="221942" y="1581771"/>
                    <a:pt x="204073" y="1600690"/>
                    <a:pt x="170966" y="1586501"/>
                  </a:cubicBezTo>
                  <a:cubicBezTo>
                    <a:pt x="137859" y="1572312"/>
                    <a:pt x="70308" y="1535657"/>
                    <a:pt x="44842" y="1513979"/>
                  </a:cubicBezTo>
                  <a:cubicBezTo>
                    <a:pt x="19376" y="1492301"/>
                    <a:pt x="19748" y="1477456"/>
                    <a:pt x="18172" y="1456435"/>
                  </a:cubicBezTo>
                  <a:cubicBezTo>
                    <a:pt x="16596" y="1435414"/>
                    <a:pt x="34617" y="1413474"/>
                    <a:pt x="35383" y="1387855"/>
                  </a:cubicBezTo>
                  <a:cubicBezTo>
                    <a:pt x="36149" y="1362236"/>
                    <a:pt x="16464" y="1319538"/>
                    <a:pt x="22770" y="1302721"/>
                  </a:cubicBezTo>
                  <a:cubicBezTo>
                    <a:pt x="29076" y="1285904"/>
                    <a:pt x="53776" y="1305875"/>
                    <a:pt x="73220" y="1286956"/>
                  </a:cubicBezTo>
                  <a:cubicBezTo>
                    <a:pt x="92664" y="1268037"/>
                    <a:pt x="127874" y="1220215"/>
                    <a:pt x="139435" y="1189209"/>
                  </a:cubicBezTo>
                  <a:cubicBezTo>
                    <a:pt x="150996" y="1158204"/>
                    <a:pt x="131027" y="1112484"/>
                    <a:pt x="142588" y="1100923"/>
                  </a:cubicBezTo>
                  <a:cubicBezTo>
                    <a:pt x="154149" y="1089362"/>
                    <a:pt x="191986" y="1116163"/>
                    <a:pt x="208803" y="1119841"/>
                  </a:cubicBezTo>
                  <a:cubicBezTo>
                    <a:pt x="225620" y="1123519"/>
                    <a:pt x="244013" y="1129300"/>
                    <a:pt x="243488" y="1122994"/>
                  </a:cubicBezTo>
                  <a:cubicBezTo>
                    <a:pt x="242963" y="1116688"/>
                    <a:pt x="213007" y="1098295"/>
                    <a:pt x="205650" y="1082004"/>
                  </a:cubicBezTo>
                  <a:cubicBezTo>
                    <a:pt x="198293" y="1065713"/>
                    <a:pt x="204479" y="1034904"/>
                    <a:pt x="199344" y="1025248"/>
                  </a:cubicBezTo>
                  <a:cubicBezTo>
                    <a:pt x="194209" y="1015592"/>
                    <a:pt x="186929" y="1022490"/>
                    <a:pt x="174842" y="1024066"/>
                  </a:cubicBezTo>
                  <a:cubicBezTo>
                    <a:pt x="162755" y="1025642"/>
                    <a:pt x="146913" y="1044495"/>
                    <a:pt x="126823" y="1034707"/>
                  </a:cubicBezTo>
                  <a:cubicBezTo>
                    <a:pt x="106733" y="1024919"/>
                    <a:pt x="70592" y="969543"/>
                    <a:pt x="54301" y="965339"/>
                  </a:cubicBezTo>
                  <a:cubicBezTo>
                    <a:pt x="38010" y="961135"/>
                    <a:pt x="38010" y="1010009"/>
                    <a:pt x="29076" y="1009483"/>
                  </a:cubicBezTo>
                  <a:cubicBezTo>
                    <a:pt x="20142" y="1008958"/>
                    <a:pt x="-4436" y="980787"/>
                    <a:pt x="699" y="962186"/>
                  </a:cubicBezTo>
                  <a:cubicBezTo>
                    <a:pt x="5834" y="943585"/>
                    <a:pt x="53579" y="918371"/>
                    <a:pt x="59885" y="897876"/>
                  </a:cubicBezTo>
                  <a:cubicBezTo>
                    <a:pt x="66191" y="877381"/>
                    <a:pt x="34212" y="873691"/>
                    <a:pt x="38536" y="839215"/>
                  </a:cubicBezTo>
                  <a:cubicBezTo>
                    <a:pt x="42860" y="804739"/>
                    <a:pt x="91087" y="732535"/>
                    <a:pt x="85832" y="691019"/>
                  </a:cubicBezTo>
                  <a:cubicBezTo>
                    <a:pt x="80577" y="649503"/>
                    <a:pt x="2275" y="616921"/>
                    <a:pt x="7005" y="590120"/>
                  </a:cubicBezTo>
                  <a:cubicBezTo>
                    <a:pt x="11735" y="563319"/>
                    <a:pt x="100547" y="549655"/>
                    <a:pt x="114210" y="530211"/>
                  </a:cubicBezTo>
                  <a:cubicBezTo>
                    <a:pt x="127873" y="510767"/>
                    <a:pt x="78548" y="486199"/>
                    <a:pt x="88985" y="473455"/>
                  </a:cubicBezTo>
                  <a:cubicBezTo>
                    <a:pt x="99422" y="460711"/>
                    <a:pt x="132077" y="425896"/>
                    <a:pt x="176834" y="453748"/>
                  </a:cubicBezTo>
                  <a:cubicBezTo>
                    <a:pt x="221591" y="481600"/>
                    <a:pt x="269691" y="464915"/>
                    <a:pt x="281325" y="457689"/>
                  </a:cubicBezTo>
                  <a:cubicBezTo>
                    <a:pt x="292959" y="450463"/>
                    <a:pt x="231927" y="433516"/>
                    <a:pt x="246641" y="410393"/>
                  </a:cubicBezTo>
                  <a:cubicBezTo>
                    <a:pt x="261355" y="387270"/>
                    <a:pt x="338826" y="328529"/>
                    <a:pt x="369612" y="318953"/>
                  </a:cubicBezTo>
                  <a:cubicBezTo>
                    <a:pt x="400398" y="309377"/>
                    <a:pt x="408763" y="355564"/>
                    <a:pt x="431360" y="352936"/>
                  </a:cubicBezTo>
                  <a:cubicBezTo>
                    <a:pt x="453957" y="350308"/>
                    <a:pt x="473445" y="299392"/>
                    <a:pt x="505195" y="303187"/>
                  </a:cubicBezTo>
                  <a:cubicBezTo>
                    <a:pt x="536945" y="306982"/>
                    <a:pt x="591380" y="372030"/>
                    <a:pt x="621860" y="375709"/>
                  </a:cubicBezTo>
                  <a:cubicBezTo>
                    <a:pt x="652340" y="379388"/>
                    <a:pt x="682309" y="345243"/>
                    <a:pt x="688075" y="325259"/>
                  </a:cubicBezTo>
                  <a:cubicBezTo>
                    <a:pt x="693841" y="305275"/>
                    <a:pt x="645420" y="282079"/>
                    <a:pt x="656456" y="255803"/>
                  </a:cubicBezTo>
                  <a:cubicBezTo>
                    <a:pt x="667492" y="229527"/>
                    <a:pt x="715387" y="199120"/>
                    <a:pt x="754290" y="167604"/>
                  </a:cubicBezTo>
                  <a:cubicBezTo>
                    <a:pt x="793193" y="136088"/>
                    <a:pt x="843629" y="76690"/>
                    <a:pt x="889874" y="66705"/>
                  </a:cubicBezTo>
                  <a:cubicBezTo>
                    <a:pt x="936119" y="56720"/>
                    <a:pt x="1004962" y="109797"/>
                    <a:pt x="1031763" y="107695"/>
                  </a:cubicBezTo>
                  <a:cubicBezTo>
                    <a:pt x="1058564" y="105593"/>
                    <a:pt x="1030187" y="54617"/>
                    <a:pt x="1050682" y="54092"/>
                  </a:cubicBezTo>
                  <a:cubicBezTo>
                    <a:pt x="1071177" y="53567"/>
                    <a:pt x="1130677" y="105286"/>
                    <a:pt x="1154734" y="104542"/>
                  </a:cubicBezTo>
                  <a:cubicBezTo>
                    <a:pt x="1178791" y="103798"/>
                    <a:pt x="1173478" y="50676"/>
                    <a:pt x="1195024" y="49625"/>
                  </a:cubicBezTo>
                  <a:cubicBezTo>
                    <a:pt x="1216570" y="48574"/>
                    <a:pt x="1253415" y="100119"/>
                    <a:pt x="1284012" y="98236"/>
                  </a:cubicBezTo>
                  <a:cubicBezTo>
                    <a:pt x="1314609" y="96353"/>
                    <a:pt x="1347074" y="32021"/>
                    <a:pt x="1378605" y="38327"/>
                  </a:cubicBezTo>
                  <a:cubicBezTo>
                    <a:pt x="1410136" y="44633"/>
                    <a:pt x="1446397" y="133446"/>
                    <a:pt x="1473198" y="136073"/>
                  </a:cubicBezTo>
                  <a:cubicBezTo>
                    <a:pt x="1499999" y="138700"/>
                    <a:pt x="1508933" y="74587"/>
                    <a:pt x="1539413" y="54092"/>
                  </a:cubicBezTo>
                  <a:cubicBezTo>
                    <a:pt x="1569893" y="33597"/>
                    <a:pt x="1620342" y="-4766"/>
                    <a:pt x="1640312" y="489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자유형 138">
              <a:extLst>
                <a:ext uri="{FF2B5EF4-FFF2-40B4-BE49-F238E27FC236}">
                  <a16:creationId xmlns:a16="http://schemas.microsoft.com/office/drawing/2014/main" id="{2919AC01-7E36-4245-81B4-2080E0164468}"/>
                </a:ext>
              </a:extLst>
            </p:cNvPr>
            <p:cNvSpPr/>
            <p:nvPr/>
          </p:nvSpPr>
          <p:spPr>
            <a:xfrm>
              <a:off x="5416299" y="3815572"/>
              <a:ext cx="454313" cy="486248"/>
            </a:xfrm>
            <a:custGeom>
              <a:avLst/>
              <a:gdLst>
                <a:gd name="connsiteX0" fmla="*/ 210292 w 454313"/>
                <a:gd name="connsiteY0" fmla="*/ 36454 h 486248"/>
                <a:gd name="connsiteX1" fmla="*/ 297922 w 454313"/>
                <a:gd name="connsiteY1" fmla="*/ 25024 h 486248"/>
                <a:gd name="connsiteX2" fmla="*/ 374122 w 454313"/>
                <a:gd name="connsiteY2" fmla="*/ 259 h 486248"/>
                <a:gd name="connsiteX3" fmla="*/ 436987 w 454313"/>
                <a:gd name="connsiteY3" fmla="*/ 42169 h 486248"/>
                <a:gd name="connsiteX4" fmla="*/ 433177 w 454313"/>
                <a:gd name="connsiteY4" fmla="*/ 108844 h 486248"/>
                <a:gd name="connsiteX5" fmla="*/ 452227 w 454313"/>
                <a:gd name="connsiteY5" fmla="*/ 162184 h 486248"/>
                <a:gd name="connsiteX6" fmla="*/ 376027 w 454313"/>
                <a:gd name="connsiteY6" fmla="*/ 253624 h 486248"/>
                <a:gd name="connsiteX7" fmla="*/ 364597 w 454313"/>
                <a:gd name="connsiteY7" fmla="*/ 306964 h 486248"/>
                <a:gd name="connsiteX8" fmla="*/ 351262 w 454313"/>
                <a:gd name="connsiteY8" fmla="*/ 375544 h 486248"/>
                <a:gd name="connsiteX9" fmla="*/ 280777 w 454313"/>
                <a:gd name="connsiteY9" fmla="*/ 398404 h 486248"/>
                <a:gd name="connsiteX10" fmla="*/ 265537 w 454313"/>
                <a:gd name="connsiteY10" fmla="*/ 341254 h 486248"/>
                <a:gd name="connsiteX11" fmla="*/ 200767 w 454313"/>
                <a:gd name="connsiteY11" fmla="*/ 358399 h 486248"/>
                <a:gd name="connsiteX12" fmla="*/ 179812 w 454313"/>
                <a:gd name="connsiteY12" fmla="*/ 411739 h 486248"/>
                <a:gd name="connsiteX13" fmla="*/ 122662 w 454313"/>
                <a:gd name="connsiteY13" fmla="*/ 455554 h 486248"/>
                <a:gd name="connsiteX14" fmla="*/ 38842 w 454313"/>
                <a:gd name="connsiteY14" fmla="*/ 486034 h 486248"/>
                <a:gd name="connsiteX15" fmla="*/ 44557 w 454313"/>
                <a:gd name="connsiteY15" fmla="*/ 440314 h 486248"/>
                <a:gd name="connsiteX16" fmla="*/ 742 w 454313"/>
                <a:gd name="connsiteY16" fmla="*/ 373639 h 486248"/>
                <a:gd name="connsiteX17" fmla="*/ 86467 w 454313"/>
                <a:gd name="connsiteY17" fmla="*/ 371734 h 486248"/>
                <a:gd name="connsiteX18" fmla="*/ 46462 w 454313"/>
                <a:gd name="connsiteY18" fmla="*/ 312679 h 486248"/>
                <a:gd name="connsiteX19" fmla="*/ 86467 w 454313"/>
                <a:gd name="connsiteY19" fmla="*/ 232669 h 486248"/>
                <a:gd name="connsiteX20" fmla="*/ 149332 w 454313"/>
                <a:gd name="connsiteY20" fmla="*/ 226954 h 486248"/>
                <a:gd name="connsiteX21" fmla="*/ 54082 w 454313"/>
                <a:gd name="connsiteY21" fmla="*/ 173614 h 486248"/>
                <a:gd name="connsiteX22" fmla="*/ 99802 w 454313"/>
                <a:gd name="connsiteY22" fmla="*/ 89794 h 486248"/>
                <a:gd name="connsiteX23" fmla="*/ 153142 w 454313"/>
                <a:gd name="connsiteY23" fmla="*/ 80269 h 486248"/>
                <a:gd name="connsiteX24" fmla="*/ 143617 w 454313"/>
                <a:gd name="connsiteY24" fmla="*/ 131704 h 486248"/>
                <a:gd name="connsiteX25" fmla="*/ 189337 w 454313"/>
                <a:gd name="connsiteY25" fmla="*/ 116464 h 486248"/>
                <a:gd name="connsiteX26" fmla="*/ 210292 w 454313"/>
                <a:gd name="connsiteY26" fmla="*/ 36454 h 48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4313" h="486248">
                  <a:moveTo>
                    <a:pt x="210292" y="36454"/>
                  </a:moveTo>
                  <a:cubicBezTo>
                    <a:pt x="228389" y="21214"/>
                    <a:pt x="270617" y="31056"/>
                    <a:pt x="297922" y="25024"/>
                  </a:cubicBezTo>
                  <a:cubicBezTo>
                    <a:pt x="325227" y="18992"/>
                    <a:pt x="350945" y="-2598"/>
                    <a:pt x="374122" y="259"/>
                  </a:cubicBezTo>
                  <a:cubicBezTo>
                    <a:pt x="397299" y="3116"/>
                    <a:pt x="427144" y="24071"/>
                    <a:pt x="436987" y="42169"/>
                  </a:cubicBezTo>
                  <a:cubicBezTo>
                    <a:pt x="446830" y="60267"/>
                    <a:pt x="430637" y="88842"/>
                    <a:pt x="433177" y="108844"/>
                  </a:cubicBezTo>
                  <a:cubicBezTo>
                    <a:pt x="435717" y="128846"/>
                    <a:pt x="461752" y="138054"/>
                    <a:pt x="452227" y="162184"/>
                  </a:cubicBezTo>
                  <a:cubicBezTo>
                    <a:pt x="442702" y="186314"/>
                    <a:pt x="390632" y="229494"/>
                    <a:pt x="376027" y="253624"/>
                  </a:cubicBezTo>
                  <a:cubicBezTo>
                    <a:pt x="361422" y="277754"/>
                    <a:pt x="368724" y="286644"/>
                    <a:pt x="364597" y="306964"/>
                  </a:cubicBezTo>
                  <a:cubicBezTo>
                    <a:pt x="360470" y="327284"/>
                    <a:pt x="365232" y="360304"/>
                    <a:pt x="351262" y="375544"/>
                  </a:cubicBezTo>
                  <a:cubicBezTo>
                    <a:pt x="337292" y="390784"/>
                    <a:pt x="295065" y="404119"/>
                    <a:pt x="280777" y="398404"/>
                  </a:cubicBezTo>
                  <a:cubicBezTo>
                    <a:pt x="266490" y="392689"/>
                    <a:pt x="278872" y="347921"/>
                    <a:pt x="265537" y="341254"/>
                  </a:cubicBezTo>
                  <a:cubicBezTo>
                    <a:pt x="252202" y="334587"/>
                    <a:pt x="215054" y="346652"/>
                    <a:pt x="200767" y="358399"/>
                  </a:cubicBezTo>
                  <a:cubicBezTo>
                    <a:pt x="186480" y="370146"/>
                    <a:pt x="192829" y="395547"/>
                    <a:pt x="179812" y="411739"/>
                  </a:cubicBezTo>
                  <a:cubicBezTo>
                    <a:pt x="166794" y="427932"/>
                    <a:pt x="146157" y="443172"/>
                    <a:pt x="122662" y="455554"/>
                  </a:cubicBezTo>
                  <a:cubicBezTo>
                    <a:pt x="99167" y="467936"/>
                    <a:pt x="51859" y="488574"/>
                    <a:pt x="38842" y="486034"/>
                  </a:cubicBezTo>
                  <a:cubicBezTo>
                    <a:pt x="25825" y="483494"/>
                    <a:pt x="50907" y="459047"/>
                    <a:pt x="44557" y="440314"/>
                  </a:cubicBezTo>
                  <a:cubicBezTo>
                    <a:pt x="38207" y="421581"/>
                    <a:pt x="-6243" y="385069"/>
                    <a:pt x="742" y="373639"/>
                  </a:cubicBezTo>
                  <a:cubicBezTo>
                    <a:pt x="7727" y="362209"/>
                    <a:pt x="78847" y="381894"/>
                    <a:pt x="86467" y="371734"/>
                  </a:cubicBezTo>
                  <a:cubicBezTo>
                    <a:pt x="94087" y="361574"/>
                    <a:pt x="46462" y="335856"/>
                    <a:pt x="46462" y="312679"/>
                  </a:cubicBezTo>
                  <a:cubicBezTo>
                    <a:pt x="46462" y="289502"/>
                    <a:pt x="69322" y="246956"/>
                    <a:pt x="86467" y="232669"/>
                  </a:cubicBezTo>
                  <a:cubicBezTo>
                    <a:pt x="103612" y="218382"/>
                    <a:pt x="154729" y="236797"/>
                    <a:pt x="149332" y="226954"/>
                  </a:cubicBezTo>
                  <a:cubicBezTo>
                    <a:pt x="143934" y="217112"/>
                    <a:pt x="62337" y="196474"/>
                    <a:pt x="54082" y="173614"/>
                  </a:cubicBezTo>
                  <a:cubicBezTo>
                    <a:pt x="45827" y="150754"/>
                    <a:pt x="83292" y="105352"/>
                    <a:pt x="99802" y="89794"/>
                  </a:cubicBezTo>
                  <a:cubicBezTo>
                    <a:pt x="116312" y="74237"/>
                    <a:pt x="145839" y="73284"/>
                    <a:pt x="153142" y="80269"/>
                  </a:cubicBezTo>
                  <a:cubicBezTo>
                    <a:pt x="160444" y="87254"/>
                    <a:pt x="137585" y="125672"/>
                    <a:pt x="143617" y="131704"/>
                  </a:cubicBezTo>
                  <a:cubicBezTo>
                    <a:pt x="149649" y="137736"/>
                    <a:pt x="178224" y="124402"/>
                    <a:pt x="189337" y="116464"/>
                  </a:cubicBezTo>
                  <a:cubicBezTo>
                    <a:pt x="200449" y="108527"/>
                    <a:pt x="192195" y="51694"/>
                    <a:pt x="210292" y="36454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5A4EB965-A5C5-4884-BA60-C49799E804B1}"/>
                </a:ext>
              </a:extLst>
            </p:cNvPr>
            <p:cNvGrpSpPr/>
            <p:nvPr/>
          </p:nvGrpSpPr>
          <p:grpSpPr>
            <a:xfrm>
              <a:off x="6908656" y="2311895"/>
              <a:ext cx="250805" cy="270148"/>
              <a:chOff x="2800350" y="2937987"/>
              <a:chExt cx="250805" cy="270148"/>
            </a:xfrm>
            <a:solidFill>
              <a:schemeClr val="bg1">
                <a:lumMod val="85000"/>
              </a:schemeClr>
            </a:solidFill>
          </p:grpSpPr>
          <p:sp>
            <p:nvSpPr>
              <p:cNvPr id="123" name="자유형 141">
                <a:extLst>
                  <a:ext uri="{FF2B5EF4-FFF2-40B4-BE49-F238E27FC236}">
                    <a16:creationId xmlns:a16="http://schemas.microsoft.com/office/drawing/2014/main" id="{97945FCC-2B6C-42D4-A4AC-9171C004D675}"/>
                  </a:ext>
                </a:extLst>
              </p:cNvPr>
              <p:cNvSpPr/>
              <p:nvPr/>
            </p:nvSpPr>
            <p:spPr>
              <a:xfrm>
                <a:off x="2800350" y="2937987"/>
                <a:ext cx="165525" cy="133862"/>
              </a:xfrm>
              <a:custGeom>
                <a:avLst/>
                <a:gdLst>
                  <a:gd name="connsiteX0" fmla="*/ 7620 w 165525"/>
                  <a:gd name="connsiteY0" fmla="*/ 26193 h 179014"/>
                  <a:gd name="connsiteX1" fmla="*/ 80010 w 165525"/>
                  <a:gd name="connsiteY1" fmla="*/ 3333 h 179014"/>
                  <a:gd name="connsiteX2" fmla="*/ 160020 w 165525"/>
                  <a:gd name="connsiteY2" fmla="*/ 7143 h 179014"/>
                  <a:gd name="connsiteX3" fmla="*/ 152400 w 165525"/>
                  <a:gd name="connsiteY3" fmla="*/ 68103 h 179014"/>
                  <a:gd name="connsiteX4" fmla="*/ 102870 w 165525"/>
                  <a:gd name="connsiteY4" fmla="*/ 132873 h 179014"/>
                  <a:gd name="connsiteX5" fmla="*/ 95250 w 165525"/>
                  <a:gd name="connsiteY5" fmla="*/ 178593 h 179014"/>
                  <a:gd name="connsiteX6" fmla="*/ 49530 w 165525"/>
                  <a:gd name="connsiteY6" fmla="*/ 106203 h 179014"/>
                  <a:gd name="connsiteX7" fmla="*/ 0 w 165525"/>
                  <a:gd name="connsiteY7" fmla="*/ 90963 h 179014"/>
                  <a:gd name="connsiteX8" fmla="*/ 7620 w 165525"/>
                  <a:gd name="connsiteY8" fmla="*/ 26193 h 179014"/>
                  <a:gd name="connsiteX0" fmla="*/ 7620 w 165525"/>
                  <a:gd name="connsiteY0" fmla="*/ 26193 h 133862"/>
                  <a:gd name="connsiteX1" fmla="*/ 80010 w 165525"/>
                  <a:gd name="connsiteY1" fmla="*/ 3333 h 133862"/>
                  <a:gd name="connsiteX2" fmla="*/ 160020 w 165525"/>
                  <a:gd name="connsiteY2" fmla="*/ 7143 h 133862"/>
                  <a:gd name="connsiteX3" fmla="*/ 152400 w 165525"/>
                  <a:gd name="connsiteY3" fmla="*/ 68103 h 133862"/>
                  <a:gd name="connsiteX4" fmla="*/ 102870 w 165525"/>
                  <a:gd name="connsiteY4" fmla="*/ 132873 h 133862"/>
                  <a:gd name="connsiteX5" fmla="*/ 49530 w 165525"/>
                  <a:gd name="connsiteY5" fmla="*/ 106203 h 133862"/>
                  <a:gd name="connsiteX6" fmla="*/ 0 w 165525"/>
                  <a:gd name="connsiteY6" fmla="*/ 90963 h 133862"/>
                  <a:gd name="connsiteX7" fmla="*/ 7620 w 165525"/>
                  <a:gd name="connsiteY7" fmla="*/ 26193 h 13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525" h="133862">
                    <a:moveTo>
                      <a:pt x="7620" y="26193"/>
                    </a:moveTo>
                    <a:cubicBezTo>
                      <a:pt x="20955" y="11588"/>
                      <a:pt x="54610" y="6508"/>
                      <a:pt x="80010" y="3333"/>
                    </a:cubicBezTo>
                    <a:cubicBezTo>
                      <a:pt x="105410" y="158"/>
                      <a:pt x="147955" y="-3652"/>
                      <a:pt x="160020" y="7143"/>
                    </a:cubicBezTo>
                    <a:cubicBezTo>
                      <a:pt x="172085" y="17938"/>
                      <a:pt x="161925" y="47148"/>
                      <a:pt x="152400" y="68103"/>
                    </a:cubicBezTo>
                    <a:cubicBezTo>
                      <a:pt x="142875" y="89058"/>
                      <a:pt x="120015" y="126523"/>
                      <a:pt x="102870" y="132873"/>
                    </a:cubicBezTo>
                    <a:cubicBezTo>
                      <a:pt x="85725" y="139223"/>
                      <a:pt x="66675" y="113188"/>
                      <a:pt x="49530" y="106203"/>
                    </a:cubicBezTo>
                    <a:cubicBezTo>
                      <a:pt x="32385" y="99218"/>
                      <a:pt x="8255" y="103028"/>
                      <a:pt x="0" y="90963"/>
                    </a:cubicBezTo>
                    <a:cubicBezTo>
                      <a:pt x="-8255" y="78898"/>
                      <a:pt x="-5715" y="40798"/>
                      <a:pt x="7620" y="26193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자유형 142">
                <a:extLst>
                  <a:ext uri="{FF2B5EF4-FFF2-40B4-BE49-F238E27FC236}">
                    <a16:creationId xmlns:a16="http://schemas.microsoft.com/office/drawing/2014/main" id="{11E7B76B-D701-49B1-B5D3-D7541B51D748}"/>
                  </a:ext>
                </a:extLst>
              </p:cNvPr>
              <p:cNvSpPr/>
              <p:nvPr/>
            </p:nvSpPr>
            <p:spPr>
              <a:xfrm>
                <a:off x="2971709" y="3154161"/>
                <a:ext cx="79446" cy="53974"/>
              </a:xfrm>
              <a:custGeom>
                <a:avLst/>
                <a:gdLst>
                  <a:gd name="connsiteX0" fmla="*/ 91 w 79446"/>
                  <a:gd name="connsiteY0" fmla="*/ 8139 h 53974"/>
                  <a:gd name="connsiteX1" fmla="*/ 61051 w 79446"/>
                  <a:gd name="connsiteY1" fmla="*/ 4329 h 53974"/>
                  <a:gd name="connsiteX2" fmla="*/ 76291 w 79446"/>
                  <a:gd name="connsiteY2" fmla="*/ 53859 h 53974"/>
                  <a:gd name="connsiteX3" fmla="*/ 91 w 79446"/>
                  <a:gd name="connsiteY3" fmla="*/ 8139 h 5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446" h="53974">
                    <a:moveTo>
                      <a:pt x="91" y="8139"/>
                    </a:moveTo>
                    <a:cubicBezTo>
                      <a:pt x="-2449" y="-116"/>
                      <a:pt x="48351" y="-3291"/>
                      <a:pt x="61051" y="4329"/>
                    </a:cubicBezTo>
                    <a:cubicBezTo>
                      <a:pt x="73751" y="11949"/>
                      <a:pt x="85181" y="51319"/>
                      <a:pt x="76291" y="53859"/>
                    </a:cubicBezTo>
                    <a:cubicBezTo>
                      <a:pt x="67401" y="56399"/>
                      <a:pt x="2631" y="16394"/>
                      <a:pt x="91" y="8139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2" name="자유형 140">
              <a:extLst>
                <a:ext uri="{FF2B5EF4-FFF2-40B4-BE49-F238E27FC236}">
                  <a16:creationId xmlns:a16="http://schemas.microsoft.com/office/drawing/2014/main" id="{40CE8C49-F136-4086-8027-AC611344C432}"/>
                </a:ext>
              </a:extLst>
            </p:cNvPr>
            <p:cNvSpPr/>
            <p:nvPr/>
          </p:nvSpPr>
          <p:spPr>
            <a:xfrm>
              <a:off x="3609495" y="4606424"/>
              <a:ext cx="380352" cy="266587"/>
            </a:xfrm>
            <a:custGeom>
              <a:avLst/>
              <a:gdLst>
                <a:gd name="connsiteX0" fmla="*/ 160500 w 380352"/>
                <a:gd name="connsiteY0" fmla="*/ 49396 h 266587"/>
                <a:gd name="connsiteX1" fmla="*/ 219555 w 380352"/>
                <a:gd name="connsiteY1" fmla="*/ 34156 h 266587"/>
                <a:gd name="connsiteX2" fmla="*/ 276705 w 380352"/>
                <a:gd name="connsiteY2" fmla="*/ 9391 h 266587"/>
                <a:gd name="connsiteX3" fmla="*/ 318615 w 380352"/>
                <a:gd name="connsiteY3" fmla="*/ 57016 h 266587"/>
                <a:gd name="connsiteX4" fmla="*/ 330045 w 380352"/>
                <a:gd name="connsiteY4" fmla="*/ 112261 h 266587"/>
                <a:gd name="connsiteX5" fmla="*/ 379575 w 380352"/>
                <a:gd name="connsiteY5" fmla="*/ 127501 h 266587"/>
                <a:gd name="connsiteX6" fmla="*/ 356715 w 380352"/>
                <a:gd name="connsiteY6" fmla="*/ 197986 h 266587"/>
                <a:gd name="connsiteX7" fmla="*/ 309090 w 380352"/>
                <a:gd name="connsiteY7" fmla="*/ 241801 h 266587"/>
                <a:gd name="connsiteX8" fmla="*/ 280515 w 380352"/>
                <a:gd name="connsiteY8" fmla="*/ 253231 h 266587"/>
                <a:gd name="connsiteX9" fmla="*/ 253845 w 380352"/>
                <a:gd name="connsiteY9" fmla="*/ 237991 h 266587"/>
                <a:gd name="connsiteX10" fmla="*/ 187170 w 380352"/>
                <a:gd name="connsiteY10" fmla="*/ 241801 h 266587"/>
                <a:gd name="connsiteX11" fmla="*/ 133830 w 380352"/>
                <a:gd name="connsiteY11" fmla="*/ 266566 h 266587"/>
                <a:gd name="connsiteX12" fmla="*/ 107160 w 380352"/>
                <a:gd name="connsiteY12" fmla="*/ 245611 h 266587"/>
                <a:gd name="connsiteX13" fmla="*/ 109065 w 380352"/>
                <a:gd name="connsiteY13" fmla="*/ 217036 h 266587"/>
                <a:gd name="connsiteX14" fmla="*/ 42390 w 380352"/>
                <a:gd name="connsiteY14" fmla="*/ 182746 h 266587"/>
                <a:gd name="connsiteX15" fmla="*/ 4290 w 380352"/>
                <a:gd name="connsiteY15" fmla="*/ 163696 h 266587"/>
                <a:gd name="connsiteX16" fmla="*/ 2385 w 380352"/>
                <a:gd name="connsiteY16" fmla="*/ 116071 h 266587"/>
                <a:gd name="connsiteX17" fmla="*/ 17625 w 380352"/>
                <a:gd name="connsiteY17" fmla="*/ 98926 h 266587"/>
                <a:gd name="connsiteX18" fmla="*/ 8100 w 380352"/>
                <a:gd name="connsiteY18" fmla="*/ 70351 h 266587"/>
                <a:gd name="connsiteX19" fmla="*/ 72870 w 380352"/>
                <a:gd name="connsiteY19" fmla="*/ 55111 h 266587"/>
                <a:gd name="connsiteX20" fmla="*/ 95730 w 380352"/>
                <a:gd name="connsiteY20" fmla="*/ 9391 h 266587"/>
                <a:gd name="connsiteX21" fmla="*/ 126210 w 380352"/>
                <a:gd name="connsiteY21" fmla="*/ 3676 h 266587"/>
                <a:gd name="connsiteX22" fmla="*/ 160500 w 380352"/>
                <a:gd name="connsiteY22" fmla="*/ 49396 h 26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0352" h="266587">
                  <a:moveTo>
                    <a:pt x="160500" y="49396"/>
                  </a:moveTo>
                  <a:cubicBezTo>
                    <a:pt x="176057" y="54476"/>
                    <a:pt x="200188" y="40823"/>
                    <a:pt x="219555" y="34156"/>
                  </a:cubicBezTo>
                  <a:cubicBezTo>
                    <a:pt x="238922" y="27489"/>
                    <a:pt x="260195" y="5581"/>
                    <a:pt x="276705" y="9391"/>
                  </a:cubicBezTo>
                  <a:cubicBezTo>
                    <a:pt x="293215" y="13201"/>
                    <a:pt x="309725" y="39871"/>
                    <a:pt x="318615" y="57016"/>
                  </a:cubicBezTo>
                  <a:cubicBezTo>
                    <a:pt x="327505" y="74161"/>
                    <a:pt x="319885" y="100514"/>
                    <a:pt x="330045" y="112261"/>
                  </a:cubicBezTo>
                  <a:cubicBezTo>
                    <a:pt x="340205" y="124009"/>
                    <a:pt x="375130" y="113214"/>
                    <a:pt x="379575" y="127501"/>
                  </a:cubicBezTo>
                  <a:cubicBezTo>
                    <a:pt x="384020" y="141788"/>
                    <a:pt x="368462" y="178936"/>
                    <a:pt x="356715" y="197986"/>
                  </a:cubicBezTo>
                  <a:cubicBezTo>
                    <a:pt x="344968" y="217036"/>
                    <a:pt x="321790" y="232594"/>
                    <a:pt x="309090" y="241801"/>
                  </a:cubicBezTo>
                  <a:cubicBezTo>
                    <a:pt x="296390" y="251009"/>
                    <a:pt x="289722" y="253866"/>
                    <a:pt x="280515" y="253231"/>
                  </a:cubicBezTo>
                  <a:cubicBezTo>
                    <a:pt x="271308" y="252596"/>
                    <a:pt x="269402" y="239896"/>
                    <a:pt x="253845" y="237991"/>
                  </a:cubicBezTo>
                  <a:cubicBezTo>
                    <a:pt x="238288" y="236086"/>
                    <a:pt x="207173" y="237038"/>
                    <a:pt x="187170" y="241801"/>
                  </a:cubicBezTo>
                  <a:cubicBezTo>
                    <a:pt x="167167" y="246564"/>
                    <a:pt x="147165" y="265931"/>
                    <a:pt x="133830" y="266566"/>
                  </a:cubicBezTo>
                  <a:cubicBezTo>
                    <a:pt x="120495" y="267201"/>
                    <a:pt x="111287" y="253866"/>
                    <a:pt x="107160" y="245611"/>
                  </a:cubicBezTo>
                  <a:cubicBezTo>
                    <a:pt x="103033" y="237356"/>
                    <a:pt x="119860" y="227514"/>
                    <a:pt x="109065" y="217036"/>
                  </a:cubicBezTo>
                  <a:cubicBezTo>
                    <a:pt x="98270" y="206559"/>
                    <a:pt x="42390" y="182746"/>
                    <a:pt x="42390" y="182746"/>
                  </a:cubicBezTo>
                  <a:cubicBezTo>
                    <a:pt x="24927" y="173856"/>
                    <a:pt x="10957" y="174808"/>
                    <a:pt x="4290" y="163696"/>
                  </a:cubicBezTo>
                  <a:cubicBezTo>
                    <a:pt x="-2377" y="152584"/>
                    <a:pt x="162" y="126866"/>
                    <a:pt x="2385" y="116071"/>
                  </a:cubicBezTo>
                  <a:cubicBezTo>
                    <a:pt x="4607" y="105276"/>
                    <a:pt x="16673" y="106546"/>
                    <a:pt x="17625" y="98926"/>
                  </a:cubicBezTo>
                  <a:cubicBezTo>
                    <a:pt x="18577" y="91306"/>
                    <a:pt x="-1108" y="77654"/>
                    <a:pt x="8100" y="70351"/>
                  </a:cubicBezTo>
                  <a:cubicBezTo>
                    <a:pt x="17307" y="63049"/>
                    <a:pt x="58265" y="65271"/>
                    <a:pt x="72870" y="55111"/>
                  </a:cubicBezTo>
                  <a:cubicBezTo>
                    <a:pt x="87475" y="44951"/>
                    <a:pt x="86840" y="17963"/>
                    <a:pt x="95730" y="9391"/>
                  </a:cubicBezTo>
                  <a:cubicBezTo>
                    <a:pt x="104620" y="819"/>
                    <a:pt x="116050" y="-3626"/>
                    <a:pt x="126210" y="3676"/>
                  </a:cubicBezTo>
                  <a:cubicBezTo>
                    <a:pt x="136370" y="10978"/>
                    <a:pt x="144943" y="44316"/>
                    <a:pt x="160500" y="49396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A2343DA-71FE-49BF-805B-34C4D51F3767}"/>
              </a:ext>
            </a:extLst>
          </p:cNvPr>
          <p:cNvGrpSpPr/>
          <p:nvPr/>
        </p:nvGrpSpPr>
        <p:grpSpPr>
          <a:xfrm>
            <a:off x="4389701" y="1887528"/>
            <a:ext cx="2255714" cy="2037765"/>
            <a:chOff x="4771795" y="2684798"/>
            <a:chExt cx="828620" cy="775219"/>
          </a:xfrm>
        </p:grpSpPr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A9D2C88-0E35-44B1-945E-F9CC5C4B11EC}"/>
                </a:ext>
              </a:extLst>
            </p:cNvPr>
            <p:cNvSpPr/>
            <p:nvPr/>
          </p:nvSpPr>
          <p:spPr>
            <a:xfrm>
              <a:off x="4798496" y="2684798"/>
              <a:ext cx="775219" cy="7752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59E602A-3D36-4059-BBA0-8648F9F2F2A9}"/>
                </a:ext>
              </a:extLst>
            </p:cNvPr>
            <p:cNvSpPr txBox="1"/>
            <p:nvPr/>
          </p:nvSpPr>
          <p:spPr>
            <a:xfrm>
              <a:off x="4771795" y="2914642"/>
              <a:ext cx="828620" cy="26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관광객 수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1100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만명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AD511F6F-7FD1-4A77-A8ED-A3990F282FFB}"/>
              </a:ext>
            </a:extLst>
          </p:cNvPr>
          <p:cNvGrpSpPr/>
          <p:nvPr/>
        </p:nvGrpSpPr>
        <p:grpSpPr>
          <a:xfrm>
            <a:off x="3200350" y="2147888"/>
            <a:ext cx="1559025" cy="1465733"/>
            <a:chOff x="1185354" y="2870404"/>
            <a:chExt cx="555417" cy="555417"/>
          </a:xfrm>
        </p:grpSpPr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F983754-58B3-47EA-AA4F-05D45FD385C4}"/>
                </a:ext>
              </a:extLst>
            </p:cNvPr>
            <p:cNvSpPr/>
            <p:nvPr/>
          </p:nvSpPr>
          <p:spPr>
            <a:xfrm>
              <a:off x="1185354" y="2870404"/>
              <a:ext cx="555417" cy="555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593C572-641E-4B14-AB9B-D5C81801DA2F}"/>
                </a:ext>
              </a:extLst>
            </p:cNvPr>
            <p:cNvSpPr txBox="1"/>
            <p:nvPr/>
          </p:nvSpPr>
          <p:spPr>
            <a:xfrm>
              <a:off x="1217441" y="3018512"/>
              <a:ext cx="491242" cy="268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춘천 인구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28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만명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CC9FB1C-F4F5-4824-89AD-AE06B6BF6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42" y="2356855"/>
            <a:ext cx="461119" cy="461119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229E9B0-E450-4AC6-9E6D-EA0A7A922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00" y="3449103"/>
            <a:ext cx="461119" cy="46111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9FDBFB-82F6-4EB9-8EF2-E2112648BAA8}"/>
              </a:ext>
            </a:extLst>
          </p:cNvPr>
          <p:cNvCxnSpPr>
            <a:cxnSpLocks/>
          </p:cNvCxnSpPr>
          <p:nvPr/>
        </p:nvCxnSpPr>
        <p:spPr>
          <a:xfrm>
            <a:off x="1999703" y="2685061"/>
            <a:ext cx="1208187" cy="166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08446460-31B6-483E-9B37-D8D358AB869B}"/>
              </a:ext>
            </a:extLst>
          </p:cNvPr>
          <p:cNvCxnSpPr>
            <a:cxnSpLocks/>
          </p:cNvCxnSpPr>
          <p:nvPr/>
        </p:nvCxnSpPr>
        <p:spPr>
          <a:xfrm>
            <a:off x="1484247" y="3736313"/>
            <a:ext cx="1723643" cy="691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054FD97E-B39B-415A-B82A-36C5AE65BD4D}"/>
              </a:ext>
            </a:extLst>
          </p:cNvPr>
          <p:cNvGrpSpPr/>
          <p:nvPr/>
        </p:nvGrpSpPr>
        <p:grpSpPr>
          <a:xfrm>
            <a:off x="2993991" y="3981837"/>
            <a:ext cx="2146206" cy="2082030"/>
            <a:chOff x="1185354" y="2870404"/>
            <a:chExt cx="555417" cy="555417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A0E676F-D6B6-43D3-BD99-14BDD200ED1B}"/>
                </a:ext>
              </a:extLst>
            </p:cNvPr>
            <p:cNvSpPr/>
            <p:nvPr/>
          </p:nvSpPr>
          <p:spPr>
            <a:xfrm>
              <a:off x="1185354" y="2870404"/>
              <a:ext cx="555417" cy="555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07F91D8-004F-465E-90C0-F991F3BE6245}"/>
                </a:ext>
              </a:extLst>
            </p:cNvPr>
            <p:cNvSpPr txBox="1"/>
            <p:nvPr/>
          </p:nvSpPr>
          <p:spPr>
            <a:xfrm>
              <a:off x="1208999" y="3027356"/>
              <a:ext cx="491242" cy="22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대전 인구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147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만명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1E5F753-3A2D-4ABB-8CB1-A714B498B57F}"/>
              </a:ext>
            </a:extLst>
          </p:cNvPr>
          <p:cNvSpPr txBox="1"/>
          <p:nvPr/>
        </p:nvSpPr>
        <p:spPr>
          <a:xfrm>
            <a:off x="7216770" y="4610281"/>
            <a:ext cx="4667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대전 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2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타슈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총 이용 건수 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(2019)</a:t>
            </a:r>
          </a:p>
          <a:p>
            <a:pPr algn="ctr"/>
            <a:r>
              <a:rPr lang="en-US" altLang="ko-KR" sz="2800" b="1" dirty="0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365,816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</a:t>
            </a:r>
            <a:endParaRPr lang="en-US" altLang="ko-KR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9EA1D9-AD41-4723-871E-C931B8C7F4D2}"/>
              </a:ext>
            </a:extLst>
          </p:cNvPr>
          <p:cNvSpPr txBox="1"/>
          <p:nvPr/>
        </p:nvSpPr>
        <p:spPr>
          <a:xfrm>
            <a:off x="7216770" y="2261743"/>
            <a:ext cx="48414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춘천 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달려청춘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’ 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이용 건수 예측치</a:t>
            </a:r>
            <a:endParaRPr lang="en-US" altLang="ko-KR" sz="280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2800" b="1" dirty="0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97,550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건</a:t>
            </a:r>
            <a:endParaRPr lang="en-US" altLang="ko-KR" sz="280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  <a:p>
            <a:endParaRPr lang="ko-KR" altLang="en-US" sz="2000" dirty="0"/>
          </a:p>
        </p:txBody>
      </p: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0E581082-C872-4607-9A01-E8A88376E924}"/>
              </a:ext>
            </a:extLst>
          </p:cNvPr>
          <p:cNvSpPr/>
          <p:nvPr/>
        </p:nvSpPr>
        <p:spPr>
          <a:xfrm>
            <a:off x="9198009" y="3543546"/>
            <a:ext cx="490790" cy="691320"/>
          </a:xfrm>
          <a:prstGeom prst="upArrow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6FCCF4-4A9E-4BAD-8A2A-920F1568B27A}"/>
              </a:ext>
            </a:extLst>
          </p:cNvPr>
          <p:cNvSpPr/>
          <p:nvPr/>
        </p:nvSpPr>
        <p:spPr>
          <a:xfrm>
            <a:off x="1447803" y="615390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유동인구 데이터 출처:</a:t>
            </a:r>
          </a:p>
          <a:p>
            <a:r>
              <a:rPr lang="ko-KR" altLang="en-US" sz="11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한국데이터산업진흥원</a:t>
            </a:r>
            <a:r>
              <a:rPr lang="ko-KR" altLang="en-US" sz="11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http://datakorea.datastore.or.kr/profile/geo/05000KR42110/</a:t>
            </a:r>
          </a:p>
        </p:txBody>
      </p:sp>
    </p:spTree>
    <p:extLst>
      <p:ext uri="{BB962C8B-B14F-4D97-AF65-F5344CB8AC3E}">
        <p14:creationId xmlns:p14="http://schemas.microsoft.com/office/powerpoint/2010/main" val="299355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0F824E59-FF3A-45A6-8C6A-2C32C6369286}"/>
              </a:ext>
            </a:extLst>
          </p:cNvPr>
          <p:cNvGrpSpPr/>
          <p:nvPr/>
        </p:nvGrpSpPr>
        <p:grpSpPr>
          <a:xfrm>
            <a:off x="4773553" y="4132983"/>
            <a:ext cx="1698923" cy="1648015"/>
            <a:chOff x="5139949" y="2690676"/>
            <a:chExt cx="828620" cy="775219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2FA1BBC7-DFC0-435B-8C81-D26A6411BF39}"/>
                </a:ext>
              </a:extLst>
            </p:cNvPr>
            <p:cNvSpPr/>
            <p:nvPr/>
          </p:nvSpPr>
          <p:spPr>
            <a:xfrm>
              <a:off x="5166650" y="2690676"/>
              <a:ext cx="775219" cy="7752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9F5FFAA-04EC-49F9-B267-DAEFBB8FBF54}"/>
                </a:ext>
              </a:extLst>
            </p:cNvPr>
            <p:cNvSpPr txBox="1"/>
            <p:nvPr/>
          </p:nvSpPr>
          <p:spPr>
            <a:xfrm>
              <a:off x="5139949" y="2916048"/>
              <a:ext cx="828620" cy="30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관광객 수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798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만명</a:t>
              </a: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9" y="180834"/>
            <a:ext cx="3910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분석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0F9363-31C9-4233-B39F-2B0C7775E99F}"/>
              </a:ext>
            </a:extLst>
          </p:cNvPr>
          <p:cNvSpPr/>
          <p:nvPr/>
        </p:nvSpPr>
        <p:spPr>
          <a:xfrm>
            <a:off x="3150020" y="1160149"/>
            <a:ext cx="5943180" cy="479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대전 </a:t>
            </a:r>
            <a:r>
              <a:rPr lang="ko-KR" altLang="en-US" sz="2400" b="1" spc="-15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타슈</a:t>
            </a:r>
            <a:r>
              <a:rPr lang="ko-KR" altLang="en-US" sz="2400" b="1" spc="-15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데이터를 활용한  춘천시 자전거 수요 예측 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69AF536-DB22-4389-8988-4492F2418E6C}"/>
              </a:ext>
            </a:extLst>
          </p:cNvPr>
          <p:cNvGrpSpPr/>
          <p:nvPr/>
        </p:nvGrpSpPr>
        <p:grpSpPr>
          <a:xfrm>
            <a:off x="264738" y="2069479"/>
            <a:ext cx="2799752" cy="3953003"/>
            <a:chOff x="2546076" y="483690"/>
            <a:chExt cx="4613385" cy="6008979"/>
          </a:xfrm>
          <a:effectLst/>
        </p:grpSpPr>
        <p:sp>
          <p:nvSpPr>
            <p:cNvPr id="102" name="자유형 97">
              <a:extLst>
                <a:ext uri="{FF2B5EF4-FFF2-40B4-BE49-F238E27FC236}">
                  <a16:creationId xmlns:a16="http://schemas.microsoft.com/office/drawing/2014/main" id="{BE69D6CC-8364-4E3A-BB0D-545CB77FBFFA}"/>
                </a:ext>
              </a:extLst>
            </p:cNvPr>
            <p:cNvSpPr/>
            <p:nvPr/>
          </p:nvSpPr>
          <p:spPr>
            <a:xfrm>
              <a:off x="3785299" y="814308"/>
              <a:ext cx="1301276" cy="1767735"/>
            </a:xfrm>
            <a:custGeom>
              <a:avLst/>
              <a:gdLst>
                <a:gd name="connsiteX0" fmla="*/ 622727 w 1301276"/>
                <a:gd name="connsiteY0" fmla="*/ 2418 h 1767735"/>
                <a:gd name="connsiteX1" fmla="*/ 632887 w 1301276"/>
                <a:gd name="connsiteY1" fmla="*/ 63378 h 1767735"/>
                <a:gd name="connsiteX2" fmla="*/ 691307 w 1301276"/>
                <a:gd name="connsiteY2" fmla="*/ 78618 h 1767735"/>
                <a:gd name="connsiteX3" fmla="*/ 724327 w 1301276"/>
                <a:gd name="connsiteY3" fmla="*/ 172598 h 1767735"/>
                <a:gd name="connsiteX4" fmla="*/ 810687 w 1301276"/>
                <a:gd name="connsiteY4" fmla="*/ 147198 h 1767735"/>
                <a:gd name="connsiteX5" fmla="*/ 790367 w 1301276"/>
                <a:gd name="connsiteY5" fmla="*/ 220858 h 1767735"/>
                <a:gd name="connsiteX6" fmla="*/ 843707 w 1301276"/>
                <a:gd name="connsiteY6" fmla="*/ 241178 h 1767735"/>
                <a:gd name="connsiteX7" fmla="*/ 950387 w 1301276"/>
                <a:gd name="connsiteY7" fmla="*/ 228478 h 1767735"/>
                <a:gd name="connsiteX8" fmla="*/ 958007 w 1301276"/>
                <a:gd name="connsiteY8" fmla="*/ 363098 h 1767735"/>
                <a:gd name="connsiteX9" fmla="*/ 1041827 w 1301276"/>
                <a:gd name="connsiteY9" fmla="*/ 406278 h 1767735"/>
                <a:gd name="connsiteX10" fmla="*/ 1046907 w 1301276"/>
                <a:gd name="connsiteY10" fmla="*/ 451998 h 1767735"/>
                <a:gd name="connsiteX11" fmla="*/ 1105327 w 1301276"/>
                <a:gd name="connsiteY11" fmla="*/ 492638 h 1767735"/>
                <a:gd name="connsiteX12" fmla="*/ 1059607 w 1301276"/>
                <a:gd name="connsiteY12" fmla="*/ 563758 h 1767735"/>
                <a:gd name="connsiteX13" fmla="*/ 998647 w 1301276"/>
                <a:gd name="connsiteY13" fmla="*/ 604398 h 1767735"/>
                <a:gd name="connsiteX14" fmla="*/ 996107 w 1301276"/>
                <a:gd name="connsiteY14" fmla="*/ 665358 h 1767735"/>
                <a:gd name="connsiteX15" fmla="*/ 1026587 w 1301276"/>
                <a:gd name="connsiteY15" fmla="*/ 688218 h 1767735"/>
                <a:gd name="connsiteX16" fmla="*/ 970707 w 1301276"/>
                <a:gd name="connsiteY16" fmla="*/ 749178 h 1767735"/>
                <a:gd name="connsiteX17" fmla="*/ 1021507 w 1301276"/>
                <a:gd name="connsiteY17" fmla="*/ 751718 h 1767735"/>
                <a:gd name="connsiteX18" fmla="*/ 1011347 w 1301276"/>
                <a:gd name="connsiteY18" fmla="*/ 858398 h 1767735"/>
                <a:gd name="connsiteX19" fmla="*/ 1069767 w 1301276"/>
                <a:gd name="connsiteY19" fmla="*/ 840618 h 1767735"/>
                <a:gd name="connsiteX20" fmla="*/ 1161207 w 1301276"/>
                <a:gd name="connsiteY20" fmla="*/ 921898 h 1767735"/>
                <a:gd name="connsiteX21" fmla="*/ 1298367 w 1301276"/>
                <a:gd name="connsiteY21" fmla="*/ 980318 h 1767735"/>
                <a:gd name="connsiteX22" fmla="*/ 1250107 w 1301276"/>
                <a:gd name="connsiteY22" fmla="*/ 1003178 h 1767735"/>
                <a:gd name="connsiteX23" fmla="*/ 1194227 w 1301276"/>
                <a:gd name="connsiteY23" fmla="*/ 1043818 h 1767735"/>
                <a:gd name="connsiteX24" fmla="*/ 1239947 w 1301276"/>
                <a:gd name="connsiteY24" fmla="*/ 1107318 h 1767735"/>
                <a:gd name="connsiteX25" fmla="*/ 1191687 w 1301276"/>
                <a:gd name="connsiteY25" fmla="*/ 1221618 h 1767735"/>
                <a:gd name="connsiteX26" fmla="*/ 1184067 w 1301276"/>
                <a:gd name="connsiteY26" fmla="*/ 1310518 h 1767735"/>
                <a:gd name="connsiteX27" fmla="*/ 1196767 w 1301276"/>
                <a:gd name="connsiteY27" fmla="*/ 1351158 h 1767735"/>
                <a:gd name="connsiteX28" fmla="*/ 1158667 w 1301276"/>
                <a:gd name="connsiteY28" fmla="*/ 1358778 h 1767735"/>
                <a:gd name="connsiteX29" fmla="*/ 1145967 w 1301276"/>
                <a:gd name="connsiteY29" fmla="*/ 1450218 h 1767735"/>
                <a:gd name="connsiteX30" fmla="*/ 1120567 w 1301276"/>
                <a:gd name="connsiteY30" fmla="*/ 1511178 h 1767735"/>
                <a:gd name="connsiteX31" fmla="*/ 1046907 w 1301276"/>
                <a:gd name="connsiteY31" fmla="*/ 1470538 h 1767735"/>
                <a:gd name="connsiteX32" fmla="*/ 1026587 w 1301276"/>
                <a:gd name="connsiteY32" fmla="*/ 1539118 h 1767735"/>
                <a:gd name="connsiteX33" fmla="*/ 950387 w 1301276"/>
                <a:gd name="connsiteY33" fmla="*/ 1607698 h 1767735"/>
                <a:gd name="connsiteX34" fmla="*/ 891967 w 1301276"/>
                <a:gd name="connsiteY34" fmla="*/ 1587378 h 1767735"/>
                <a:gd name="connsiteX35" fmla="*/ 831007 w 1301276"/>
                <a:gd name="connsiteY35" fmla="*/ 1640718 h 1767735"/>
                <a:gd name="connsiteX36" fmla="*/ 777667 w 1301276"/>
                <a:gd name="connsiteY36" fmla="*/ 1645798 h 1767735"/>
                <a:gd name="connsiteX37" fmla="*/ 747187 w 1301276"/>
                <a:gd name="connsiteY37" fmla="*/ 1719458 h 1767735"/>
                <a:gd name="connsiteX38" fmla="*/ 673527 w 1301276"/>
                <a:gd name="connsiteY38" fmla="*/ 1716918 h 1767735"/>
                <a:gd name="connsiteX39" fmla="*/ 686227 w 1301276"/>
                <a:gd name="connsiteY39" fmla="*/ 1767718 h 1767735"/>
                <a:gd name="connsiteX40" fmla="*/ 566847 w 1301276"/>
                <a:gd name="connsiteY40" fmla="*/ 1721998 h 1767735"/>
                <a:gd name="connsiteX41" fmla="*/ 541447 w 1301276"/>
                <a:gd name="connsiteY41" fmla="*/ 1671198 h 1767735"/>
                <a:gd name="connsiteX42" fmla="*/ 477947 w 1301276"/>
                <a:gd name="connsiteY42" fmla="*/ 1709298 h 1767735"/>
                <a:gd name="connsiteX43" fmla="*/ 361107 w 1301276"/>
                <a:gd name="connsiteY43" fmla="*/ 1711838 h 1767735"/>
                <a:gd name="connsiteX44" fmla="*/ 277287 w 1301276"/>
                <a:gd name="connsiteY44" fmla="*/ 1696598 h 1767735"/>
                <a:gd name="connsiteX45" fmla="*/ 229027 w 1301276"/>
                <a:gd name="connsiteY45" fmla="*/ 1671198 h 1767735"/>
                <a:gd name="connsiteX46" fmla="*/ 226487 w 1301276"/>
                <a:gd name="connsiteY46" fmla="*/ 1617858 h 1767735"/>
                <a:gd name="connsiteX47" fmla="*/ 168067 w 1301276"/>
                <a:gd name="connsiteY47" fmla="*/ 1587378 h 1767735"/>
                <a:gd name="connsiteX48" fmla="*/ 218867 w 1301276"/>
                <a:gd name="connsiteY48" fmla="*/ 1567058 h 1767735"/>
                <a:gd name="connsiteX49" fmla="*/ 117267 w 1301276"/>
                <a:gd name="connsiteY49" fmla="*/ 1518798 h 1767735"/>
                <a:gd name="connsiteX50" fmla="*/ 162987 w 1301276"/>
                <a:gd name="connsiteY50" fmla="*/ 1498478 h 1767735"/>
                <a:gd name="connsiteX51" fmla="*/ 165527 w 1301276"/>
                <a:gd name="connsiteY51" fmla="*/ 1432438 h 1767735"/>
                <a:gd name="connsiteX52" fmla="*/ 229027 w 1301276"/>
                <a:gd name="connsiteY52" fmla="*/ 1417198 h 1767735"/>
                <a:gd name="connsiteX53" fmla="*/ 213787 w 1301276"/>
                <a:gd name="connsiteY53" fmla="*/ 1353698 h 1767735"/>
                <a:gd name="connsiteX54" fmla="*/ 122347 w 1301276"/>
                <a:gd name="connsiteY54" fmla="*/ 1401958 h 1767735"/>
                <a:gd name="connsiteX55" fmla="*/ 89327 w 1301276"/>
                <a:gd name="connsiteY55" fmla="*/ 1427358 h 1767735"/>
                <a:gd name="connsiteX56" fmla="*/ 63927 w 1301276"/>
                <a:gd name="connsiteY56" fmla="*/ 1381638 h 1767735"/>
                <a:gd name="connsiteX57" fmla="*/ 86787 w 1301276"/>
                <a:gd name="connsiteY57" fmla="*/ 1335918 h 1767735"/>
                <a:gd name="connsiteX58" fmla="*/ 74087 w 1301276"/>
                <a:gd name="connsiteY58" fmla="*/ 1269878 h 1767735"/>
                <a:gd name="connsiteX59" fmla="*/ 147747 w 1301276"/>
                <a:gd name="connsiteY59" fmla="*/ 1277498 h 1767735"/>
                <a:gd name="connsiteX60" fmla="*/ 201087 w 1301276"/>
                <a:gd name="connsiteY60" fmla="*/ 1292738 h 1767735"/>
                <a:gd name="connsiteX61" fmla="*/ 216327 w 1301276"/>
                <a:gd name="connsiteY61" fmla="*/ 1244478 h 1767735"/>
                <a:gd name="connsiteX62" fmla="*/ 267127 w 1301276"/>
                <a:gd name="connsiteY62" fmla="*/ 1257178 h 1767735"/>
                <a:gd name="connsiteX63" fmla="*/ 264587 w 1301276"/>
                <a:gd name="connsiteY63" fmla="*/ 1206378 h 1767735"/>
                <a:gd name="connsiteX64" fmla="*/ 162987 w 1301276"/>
                <a:gd name="connsiteY64" fmla="*/ 1201298 h 1767735"/>
                <a:gd name="connsiteX65" fmla="*/ 124887 w 1301276"/>
                <a:gd name="connsiteY65" fmla="*/ 1165738 h 1767735"/>
                <a:gd name="connsiteX66" fmla="*/ 135047 w 1301276"/>
                <a:gd name="connsiteY66" fmla="*/ 1114938 h 1767735"/>
                <a:gd name="connsiteX67" fmla="*/ 102027 w 1301276"/>
                <a:gd name="connsiteY67" fmla="*/ 1092078 h 1767735"/>
                <a:gd name="connsiteX68" fmla="*/ 66467 w 1301276"/>
                <a:gd name="connsiteY68" fmla="*/ 1041278 h 1767735"/>
                <a:gd name="connsiteX69" fmla="*/ 30907 w 1301276"/>
                <a:gd name="connsiteY69" fmla="*/ 1031118 h 1767735"/>
                <a:gd name="connsiteX70" fmla="*/ 63927 w 1301276"/>
                <a:gd name="connsiteY70" fmla="*/ 1013338 h 1767735"/>
                <a:gd name="connsiteX71" fmla="*/ 46147 w 1301276"/>
                <a:gd name="connsiteY71" fmla="*/ 967618 h 1767735"/>
                <a:gd name="connsiteX72" fmla="*/ 94407 w 1301276"/>
                <a:gd name="connsiteY72" fmla="*/ 947298 h 1767735"/>
                <a:gd name="connsiteX73" fmla="*/ 43607 w 1301276"/>
                <a:gd name="connsiteY73" fmla="*/ 919358 h 1767735"/>
                <a:gd name="connsiteX74" fmla="*/ 53767 w 1301276"/>
                <a:gd name="connsiteY74" fmla="*/ 876178 h 1767735"/>
                <a:gd name="connsiteX75" fmla="*/ 43607 w 1301276"/>
                <a:gd name="connsiteY75" fmla="*/ 820298 h 1767735"/>
                <a:gd name="connsiteX76" fmla="*/ 427 w 1301276"/>
                <a:gd name="connsiteY76" fmla="*/ 822838 h 1767735"/>
                <a:gd name="connsiteX77" fmla="*/ 20747 w 1301276"/>
                <a:gd name="connsiteY77" fmla="*/ 782198 h 1767735"/>
                <a:gd name="connsiteX78" fmla="*/ 8047 w 1301276"/>
                <a:gd name="connsiteY78" fmla="*/ 733938 h 1767735"/>
                <a:gd name="connsiteX79" fmla="*/ 15667 w 1301276"/>
                <a:gd name="connsiteY79" fmla="*/ 665358 h 1767735"/>
                <a:gd name="connsiteX80" fmla="*/ 8047 w 1301276"/>
                <a:gd name="connsiteY80" fmla="*/ 591698 h 1767735"/>
                <a:gd name="connsiteX81" fmla="*/ 76627 w 1301276"/>
                <a:gd name="connsiteY81" fmla="*/ 614558 h 1767735"/>
                <a:gd name="connsiteX82" fmla="*/ 152827 w 1301276"/>
                <a:gd name="connsiteY82" fmla="*/ 558678 h 1767735"/>
                <a:gd name="connsiteX83" fmla="*/ 178227 w 1301276"/>
                <a:gd name="connsiteY83" fmla="*/ 487558 h 1767735"/>
                <a:gd name="connsiteX84" fmla="*/ 180767 w 1301276"/>
                <a:gd name="connsiteY84" fmla="*/ 416438 h 1767735"/>
                <a:gd name="connsiteX85" fmla="*/ 180767 w 1301276"/>
                <a:gd name="connsiteY85" fmla="*/ 375798 h 1767735"/>
                <a:gd name="connsiteX86" fmla="*/ 256967 w 1301276"/>
                <a:gd name="connsiteY86" fmla="*/ 342778 h 1767735"/>
                <a:gd name="connsiteX87" fmla="*/ 335707 w 1301276"/>
                <a:gd name="connsiteY87" fmla="*/ 294518 h 1767735"/>
                <a:gd name="connsiteX88" fmla="*/ 381427 w 1301276"/>
                <a:gd name="connsiteY88" fmla="*/ 261498 h 1767735"/>
                <a:gd name="connsiteX89" fmla="*/ 396667 w 1301276"/>
                <a:gd name="connsiteY89" fmla="*/ 203078 h 1767735"/>
                <a:gd name="connsiteX90" fmla="*/ 500807 w 1301276"/>
                <a:gd name="connsiteY90" fmla="*/ 154818 h 1767735"/>
                <a:gd name="connsiteX91" fmla="*/ 521127 w 1301276"/>
                <a:gd name="connsiteY91" fmla="*/ 65918 h 1767735"/>
                <a:gd name="connsiteX92" fmla="*/ 569387 w 1301276"/>
                <a:gd name="connsiteY92" fmla="*/ 17658 h 1767735"/>
                <a:gd name="connsiteX93" fmla="*/ 622727 w 1301276"/>
                <a:gd name="connsiteY93" fmla="*/ 2418 h 176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301276" h="1767735">
                  <a:moveTo>
                    <a:pt x="622727" y="2418"/>
                  </a:moveTo>
                  <a:cubicBezTo>
                    <a:pt x="633310" y="10038"/>
                    <a:pt x="621457" y="50678"/>
                    <a:pt x="632887" y="63378"/>
                  </a:cubicBezTo>
                  <a:cubicBezTo>
                    <a:pt x="644317" y="76078"/>
                    <a:pt x="676067" y="60415"/>
                    <a:pt x="691307" y="78618"/>
                  </a:cubicBezTo>
                  <a:cubicBezTo>
                    <a:pt x="706547" y="96821"/>
                    <a:pt x="704430" y="161168"/>
                    <a:pt x="724327" y="172598"/>
                  </a:cubicBezTo>
                  <a:cubicBezTo>
                    <a:pt x="744224" y="184028"/>
                    <a:pt x="799680" y="139155"/>
                    <a:pt x="810687" y="147198"/>
                  </a:cubicBezTo>
                  <a:cubicBezTo>
                    <a:pt x="821694" y="155241"/>
                    <a:pt x="784864" y="205195"/>
                    <a:pt x="790367" y="220858"/>
                  </a:cubicBezTo>
                  <a:cubicBezTo>
                    <a:pt x="795870" y="236521"/>
                    <a:pt x="817037" y="239908"/>
                    <a:pt x="843707" y="241178"/>
                  </a:cubicBezTo>
                  <a:cubicBezTo>
                    <a:pt x="870377" y="242448"/>
                    <a:pt x="931337" y="208158"/>
                    <a:pt x="950387" y="228478"/>
                  </a:cubicBezTo>
                  <a:cubicBezTo>
                    <a:pt x="969437" y="248798"/>
                    <a:pt x="942767" y="333465"/>
                    <a:pt x="958007" y="363098"/>
                  </a:cubicBezTo>
                  <a:cubicBezTo>
                    <a:pt x="973247" y="392731"/>
                    <a:pt x="1027010" y="391461"/>
                    <a:pt x="1041827" y="406278"/>
                  </a:cubicBezTo>
                  <a:cubicBezTo>
                    <a:pt x="1056644" y="421095"/>
                    <a:pt x="1036324" y="437605"/>
                    <a:pt x="1046907" y="451998"/>
                  </a:cubicBezTo>
                  <a:cubicBezTo>
                    <a:pt x="1057490" y="466391"/>
                    <a:pt x="1103210" y="474011"/>
                    <a:pt x="1105327" y="492638"/>
                  </a:cubicBezTo>
                  <a:cubicBezTo>
                    <a:pt x="1107444" y="511265"/>
                    <a:pt x="1077387" y="545131"/>
                    <a:pt x="1059607" y="563758"/>
                  </a:cubicBezTo>
                  <a:cubicBezTo>
                    <a:pt x="1041827" y="582385"/>
                    <a:pt x="1009230" y="587465"/>
                    <a:pt x="998647" y="604398"/>
                  </a:cubicBezTo>
                  <a:cubicBezTo>
                    <a:pt x="988064" y="621331"/>
                    <a:pt x="991450" y="651388"/>
                    <a:pt x="996107" y="665358"/>
                  </a:cubicBezTo>
                  <a:cubicBezTo>
                    <a:pt x="1000764" y="679328"/>
                    <a:pt x="1030820" y="674248"/>
                    <a:pt x="1026587" y="688218"/>
                  </a:cubicBezTo>
                  <a:cubicBezTo>
                    <a:pt x="1022354" y="702188"/>
                    <a:pt x="971554" y="738595"/>
                    <a:pt x="970707" y="749178"/>
                  </a:cubicBezTo>
                  <a:cubicBezTo>
                    <a:pt x="969860" y="759761"/>
                    <a:pt x="1014734" y="733515"/>
                    <a:pt x="1021507" y="751718"/>
                  </a:cubicBezTo>
                  <a:cubicBezTo>
                    <a:pt x="1028280" y="769921"/>
                    <a:pt x="1003304" y="843581"/>
                    <a:pt x="1011347" y="858398"/>
                  </a:cubicBezTo>
                  <a:cubicBezTo>
                    <a:pt x="1019390" y="873215"/>
                    <a:pt x="1044790" y="830035"/>
                    <a:pt x="1069767" y="840618"/>
                  </a:cubicBezTo>
                  <a:cubicBezTo>
                    <a:pt x="1094744" y="851201"/>
                    <a:pt x="1123107" y="898615"/>
                    <a:pt x="1161207" y="921898"/>
                  </a:cubicBezTo>
                  <a:cubicBezTo>
                    <a:pt x="1199307" y="945181"/>
                    <a:pt x="1283550" y="966771"/>
                    <a:pt x="1298367" y="980318"/>
                  </a:cubicBezTo>
                  <a:cubicBezTo>
                    <a:pt x="1313184" y="993865"/>
                    <a:pt x="1267464" y="992595"/>
                    <a:pt x="1250107" y="1003178"/>
                  </a:cubicBezTo>
                  <a:cubicBezTo>
                    <a:pt x="1232750" y="1013761"/>
                    <a:pt x="1195920" y="1026461"/>
                    <a:pt x="1194227" y="1043818"/>
                  </a:cubicBezTo>
                  <a:cubicBezTo>
                    <a:pt x="1192534" y="1061175"/>
                    <a:pt x="1240370" y="1077685"/>
                    <a:pt x="1239947" y="1107318"/>
                  </a:cubicBezTo>
                  <a:cubicBezTo>
                    <a:pt x="1239524" y="1136951"/>
                    <a:pt x="1201000" y="1187751"/>
                    <a:pt x="1191687" y="1221618"/>
                  </a:cubicBezTo>
                  <a:cubicBezTo>
                    <a:pt x="1182374" y="1255485"/>
                    <a:pt x="1183220" y="1288928"/>
                    <a:pt x="1184067" y="1310518"/>
                  </a:cubicBezTo>
                  <a:cubicBezTo>
                    <a:pt x="1184914" y="1332108"/>
                    <a:pt x="1201000" y="1343115"/>
                    <a:pt x="1196767" y="1351158"/>
                  </a:cubicBezTo>
                  <a:cubicBezTo>
                    <a:pt x="1192534" y="1359201"/>
                    <a:pt x="1167134" y="1342268"/>
                    <a:pt x="1158667" y="1358778"/>
                  </a:cubicBezTo>
                  <a:cubicBezTo>
                    <a:pt x="1150200" y="1375288"/>
                    <a:pt x="1152317" y="1424818"/>
                    <a:pt x="1145967" y="1450218"/>
                  </a:cubicBezTo>
                  <a:cubicBezTo>
                    <a:pt x="1139617" y="1475618"/>
                    <a:pt x="1137077" y="1507791"/>
                    <a:pt x="1120567" y="1511178"/>
                  </a:cubicBezTo>
                  <a:cubicBezTo>
                    <a:pt x="1104057" y="1514565"/>
                    <a:pt x="1062570" y="1465881"/>
                    <a:pt x="1046907" y="1470538"/>
                  </a:cubicBezTo>
                  <a:cubicBezTo>
                    <a:pt x="1031244" y="1475195"/>
                    <a:pt x="1042674" y="1516258"/>
                    <a:pt x="1026587" y="1539118"/>
                  </a:cubicBezTo>
                  <a:cubicBezTo>
                    <a:pt x="1010500" y="1561978"/>
                    <a:pt x="972824" y="1599655"/>
                    <a:pt x="950387" y="1607698"/>
                  </a:cubicBezTo>
                  <a:cubicBezTo>
                    <a:pt x="927950" y="1615741"/>
                    <a:pt x="911864" y="1581875"/>
                    <a:pt x="891967" y="1587378"/>
                  </a:cubicBezTo>
                  <a:cubicBezTo>
                    <a:pt x="872070" y="1592881"/>
                    <a:pt x="850057" y="1630981"/>
                    <a:pt x="831007" y="1640718"/>
                  </a:cubicBezTo>
                  <a:cubicBezTo>
                    <a:pt x="811957" y="1650455"/>
                    <a:pt x="791637" y="1632675"/>
                    <a:pt x="777667" y="1645798"/>
                  </a:cubicBezTo>
                  <a:cubicBezTo>
                    <a:pt x="763697" y="1658921"/>
                    <a:pt x="764543" y="1707605"/>
                    <a:pt x="747187" y="1719458"/>
                  </a:cubicBezTo>
                  <a:cubicBezTo>
                    <a:pt x="729831" y="1731311"/>
                    <a:pt x="683687" y="1708875"/>
                    <a:pt x="673527" y="1716918"/>
                  </a:cubicBezTo>
                  <a:cubicBezTo>
                    <a:pt x="663367" y="1724961"/>
                    <a:pt x="704007" y="1766871"/>
                    <a:pt x="686227" y="1767718"/>
                  </a:cubicBezTo>
                  <a:cubicBezTo>
                    <a:pt x="668447" y="1768565"/>
                    <a:pt x="590977" y="1738085"/>
                    <a:pt x="566847" y="1721998"/>
                  </a:cubicBezTo>
                  <a:cubicBezTo>
                    <a:pt x="542717" y="1705911"/>
                    <a:pt x="556264" y="1673315"/>
                    <a:pt x="541447" y="1671198"/>
                  </a:cubicBezTo>
                  <a:cubicBezTo>
                    <a:pt x="526630" y="1669081"/>
                    <a:pt x="508004" y="1702525"/>
                    <a:pt x="477947" y="1709298"/>
                  </a:cubicBezTo>
                  <a:cubicBezTo>
                    <a:pt x="447890" y="1716071"/>
                    <a:pt x="394550" y="1713955"/>
                    <a:pt x="361107" y="1711838"/>
                  </a:cubicBezTo>
                  <a:cubicBezTo>
                    <a:pt x="327664" y="1709721"/>
                    <a:pt x="299300" y="1703371"/>
                    <a:pt x="277287" y="1696598"/>
                  </a:cubicBezTo>
                  <a:cubicBezTo>
                    <a:pt x="255274" y="1689825"/>
                    <a:pt x="237494" y="1684321"/>
                    <a:pt x="229027" y="1671198"/>
                  </a:cubicBezTo>
                  <a:cubicBezTo>
                    <a:pt x="220560" y="1658075"/>
                    <a:pt x="236647" y="1631828"/>
                    <a:pt x="226487" y="1617858"/>
                  </a:cubicBezTo>
                  <a:cubicBezTo>
                    <a:pt x="216327" y="1603888"/>
                    <a:pt x="169337" y="1595845"/>
                    <a:pt x="168067" y="1587378"/>
                  </a:cubicBezTo>
                  <a:cubicBezTo>
                    <a:pt x="166797" y="1578911"/>
                    <a:pt x="227334" y="1578488"/>
                    <a:pt x="218867" y="1567058"/>
                  </a:cubicBezTo>
                  <a:cubicBezTo>
                    <a:pt x="210400" y="1555628"/>
                    <a:pt x="126580" y="1530228"/>
                    <a:pt x="117267" y="1518798"/>
                  </a:cubicBezTo>
                  <a:cubicBezTo>
                    <a:pt x="107954" y="1507368"/>
                    <a:pt x="154944" y="1512871"/>
                    <a:pt x="162987" y="1498478"/>
                  </a:cubicBezTo>
                  <a:cubicBezTo>
                    <a:pt x="171030" y="1484085"/>
                    <a:pt x="154520" y="1445985"/>
                    <a:pt x="165527" y="1432438"/>
                  </a:cubicBezTo>
                  <a:cubicBezTo>
                    <a:pt x="176534" y="1418891"/>
                    <a:pt x="220984" y="1430321"/>
                    <a:pt x="229027" y="1417198"/>
                  </a:cubicBezTo>
                  <a:cubicBezTo>
                    <a:pt x="237070" y="1404075"/>
                    <a:pt x="231567" y="1356238"/>
                    <a:pt x="213787" y="1353698"/>
                  </a:cubicBezTo>
                  <a:cubicBezTo>
                    <a:pt x="196007" y="1351158"/>
                    <a:pt x="143090" y="1389681"/>
                    <a:pt x="122347" y="1401958"/>
                  </a:cubicBezTo>
                  <a:cubicBezTo>
                    <a:pt x="101604" y="1414235"/>
                    <a:pt x="99064" y="1430745"/>
                    <a:pt x="89327" y="1427358"/>
                  </a:cubicBezTo>
                  <a:cubicBezTo>
                    <a:pt x="79590" y="1423971"/>
                    <a:pt x="64350" y="1396878"/>
                    <a:pt x="63927" y="1381638"/>
                  </a:cubicBezTo>
                  <a:cubicBezTo>
                    <a:pt x="63504" y="1366398"/>
                    <a:pt x="85094" y="1354545"/>
                    <a:pt x="86787" y="1335918"/>
                  </a:cubicBezTo>
                  <a:cubicBezTo>
                    <a:pt x="88480" y="1317291"/>
                    <a:pt x="63927" y="1279615"/>
                    <a:pt x="74087" y="1269878"/>
                  </a:cubicBezTo>
                  <a:cubicBezTo>
                    <a:pt x="84247" y="1260141"/>
                    <a:pt x="126580" y="1273688"/>
                    <a:pt x="147747" y="1277498"/>
                  </a:cubicBezTo>
                  <a:cubicBezTo>
                    <a:pt x="168914" y="1281308"/>
                    <a:pt x="189657" y="1298241"/>
                    <a:pt x="201087" y="1292738"/>
                  </a:cubicBezTo>
                  <a:cubicBezTo>
                    <a:pt x="212517" y="1287235"/>
                    <a:pt x="205320" y="1250405"/>
                    <a:pt x="216327" y="1244478"/>
                  </a:cubicBezTo>
                  <a:cubicBezTo>
                    <a:pt x="227334" y="1238551"/>
                    <a:pt x="259084" y="1263528"/>
                    <a:pt x="267127" y="1257178"/>
                  </a:cubicBezTo>
                  <a:cubicBezTo>
                    <a:pt x="275170" y="1250828"/>
                    <a:pt x="281944" y="1215691"/>
                    <a:pt x="264587" y="1206378"/>
                  </a:cubicBezTo>
                  <a:cubicBezTo>
                    <a:pt x="247230" y="1197065"/>
                    <a:pt x="186270" y="1208071"/>
                    <a:pt x="162987" y="1201298"/>
                  </a:cubicBezTo>
                  <a:cubicBezTo>
                    <a:pt x="139704" y="1194525"/>
                    <a:pt x="129544" y="1180131"/>
                    <a:pt x="124887" y="1165738"/>
                  </a:cubicBezTo>
                  <a:cubicBezTo>
                    <a:pt x="120230" y="1151345"/>
                    <a:pt x="138857" y="1127215"/>
                    <a:pt x="135047" y="1114938"/>
                  </a:cubicBezTo>
                  <a:cubicBezTo>
                    <a:pt x="131237" y="1102661"/>
                    <a:pt x="113457" y="1104355"/>
                    <a:pt x="102027" y="1092078"/>
                  </a:cubicBezTo>
                  <a:cubicBezTo>
                    <a:pt x="90597" y="1079801"/>
                    <a:pt x="78320" y="1051438"/>
                    <a:pt x="66467" y="1041278"/>
                  </a:cubicBezTo>
                  <a:cubicBezTo>
                    <a:pt x="54614" y="1031118"/>
                    <a:pt x="31330" y="1035775"/>
                    <a:pt x="30907" y="1031118"/>
                  </a:cubicBezTo>
                  <a:cubicBezTo>
                    <a:pt x="30484" y="1026461"/>
                    <a:pt x="61387" y="1023921"/>
                    <a:pt x="63927" y="1013338"/>
                  </a:cubicBezTo>
                  <a:cubicBezTo>
                    <a:pt x="66467" y="1002755"/>
                    <a:pt x="41067" y="978625"/>
                    <a:pt x="46147" y="967618"/>
                  </a:cubicBezTo>
                  <a:cubicBezTo>
                    <a:pt x="51227" y="956611"/>
                    <a:pt x="94830" y="955341"/>
                    <a:pt x="94407" y="947298"/>
                  </a:cubicBezTo>
                  <a:cubicBezTo>
                    <a:pt x="93984" y="939255"/>
                    <a:pt x="50380" y="931211"/>
                    <a:pt x="43607" y="919358"/>
                  </a:cubicBezTo>
                  <a:cubicBezTo>
                    <a:pt x="36834" y="907505"/>
                    <a:pt x="53767" y="892688"/>
                    <a:pt x="53767" y="876178"/>
                  </a:cubicBezTo>
                  <a:cubicBezTo>
                    <a:pt x="53767" y="859668"/>
                    <a:pt x="52497" y="829188"/>
                    <a:pt x="43607" y="820298"/>
                  </a:cubicBezTo>
                  <a:cubicBezTo>
                    <a:pt x="34717" y="811408"/>
                    <a:pt x="4237" y="829188"/>
                    <a:pt x="427" y="822838"/>
                  </a:cubicBezTo>
                  <a:cubicBezTo>
                    <a:pt x="-3383" y="816488"/>
                    <a:pt x="19477" y="797015"/>
                    <a:pt x="20747" y="782198"/>
                  </a:cubicBezTo>
                  <a:cubicBezTo>
                    <a:pt x="22017" y="767381"/>
                    <a:pt x="8894" y="753411"/>
                    <a:pt x="8047" y="733938"/>
                  </a:cubicBezTo>
                  <a:cubicBezTo>
                    <a:pt x="7200" y="714465"/>
                    <a:pt x="15667" y="689065"/>
                    <a:pt x="15667" y="665358"/>
                  </a:cubicBezTo>
                  <a:cubicBezTo>
                    <a:pt x="15667" y="641651"/>
                    <a:pt x="-2113" y="600165"/>
                    <a:pt x="8047" y="591698"/>
                  </a:cubicBezTo>
                  <a:cubicBezTo>
                    <a:pt x="18207" y="583231"/>
                    <a:pt x="52497" y="620061"/>
                    <a:pt x="76627" y="614558"/>
                  </a:cubicBezTo>
                  <a:cubicBezTo>
                    <a:pt x="100757" y="609055"/>
                    <a:pt x="135894" y="579845"/>
                    <a:pt x="152827" y="558678"/>
                  </a:cubicBezTo>
                  <a:cubicBezTo>
                    <a:pt x="169760" y="537511"/>
                    <a:pt x="173570" y="511265"/>
                    <a:pt x="178227" y="487558"/>
                  </a:cubicBezTo>
                  <a:cubicBezTo>
                    <a:pt x="182884" y="463851"/>
                    <a:pt x="180344" y="435065"/>
                    <a:pt x="180767" y="416438"/>
                  </a:cubicBezTo>
                  <a:cubicBezTo>
                    <a:pt x="181190" y="397811"/>
                    <a:pt x="168067" y="388075"/>
                    <a:pt x="180767" y="375798"/>
                  </a:cubicBezTo>
                  <a:cubicBezTo>
                    <a:pt x="193467" y="363521"/>
                    <a:pt x="231144" y="356325"/>
                    <a:pt x="256967" y="342778"/>
                  </a:cubicBezTo>
                  <a:cubicBezTo>
                    <a:pt x="282790" y="329231"/>
                    <a:pt x="314964" y="308065"/>
                    <a:pt x="335707" y="294518"/>
                  </a:cubicBezTo>
                  <a:cubicBezTo>
                    <a:pt x="356450" y="280971"/>
                    <a:pt x="371267" y="276738"/>
                    <a:pt x="381427" y="261498"/>
                  </a:cubicBezTo>
                  <a:cubicBezTo>
                    <a:pt x="391587" y="246258"/>
                    <a:pt x="376770" y="220858"/>
                    <a:pt x="396667" y="203078"/>
                  </a:cubicBezTo>
                  <a:cubicBezTo>
                    <a:pt x="416564" y="185298"/>
                    <a:pt x="480064" y="177678"/>
                    <a:pt x="500807" y="154818"/>
                  </a:cubicBezTo>
                  <a:cubicBezTo>
                    <a:pt x="521550" y="131958"/>
                    <a:pt x="509697" y="88778"/>
                    <a:pt x="521127" y="65918"/>
                  </a:cubicBezTo>
                  <a:cubicBezTo>
                    <a:pt x="532557" y="43058"/>
                    <a:pt x="553724" y="28665"/>
                    <a:pt x="569387" y="17658"/>
                  </a:cubicBezTo>
                  <a:cubicBezTo>
                    <a:pt x="585050" y="6651"/>
                    <a:pt x="612144" y="-5202"/>
                    <a:pt x="622727" y="2418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자유형 98">
              <a:extLst>
                <a:ext uri="{FF2B5EF4-FFF2-40B4-BE49-F238E27FC236}">
                  <a16:creationId xmlns:a16="http://schemas.microsoft.com/office/drawing/2014/main" id="{0D40EB0E-4B14-426A-803D-B929256185B3}"/>
                </a:ext>
              </a:extLst>
            </p:cNvPr>
            <p:cNvSpPr/>
            <p:nvPr/>
          </p:nvSpPr>
          <p:spPr>
            <a:xfrm>
              <a:off x="3421711" y="3498787"/>
              <a:ext cx="1563738" cy="1121629"/>
            </a:xfrm>
            <a:custGeom>
              <a:avLst/>
              <a:gdLst>
                <a:gd name="connsiteX0" fmla="*/ 212314 w 1560713"/>
                <a:gd name="connsiteY0" fmla="*/ 182507 h 1121629"/>
                <a:gd name="connsiteX1" fmla="*/ 271111 w 1560713"/>
                <a:gd name="connsiteY1" fmla="*/ 204810 h 1121629"/>
                <a:gd name="connsiteX2" fmla="*/ 350183 w 1560713"/>
                <a:gd name="connsiteY2" fmla="*/ 184535 h 1121629"/>
                <a:gd name="connsiteX3" fmla="*/ 388706 w 1560713"/>
                <a:gd name="connsiteY3" fmla="*/ 141957 h 1121629"/>
                <a:gd name="connsiteX4" fmla="*/ 445476 w 1560713"/>
                <a:gd name="connsiteY4" fmla="*/ 148040 h 1121629"/>
                <a:gd name="connsiteX5" fmla="*/ 508328 w 1560713"/>
                <a:gd name="connsiteY5" fmla="*/ 117627 h 1121629"/>
                <a:gd name="connsiteX6" fmla="*/ 530630 w 1560713"/>
                <a:gd name="connsiteY6" fmla="*/ 34500 h 1121629"/>
                <a:gd name="connsiteX7" fmla="*/ 613758 w 1560713"/>
                <a:gd name="connsiteY7" fmla="*/ 33 h 1121629"/>
                <a:gd name="connsiteX8" fmla="*/ 674582 w 1560713"/>
                <a:gd name="connsiteY8" fmla="*/ 28417 h 1121629"/>
                <a:gd name="connsiteX9" fmla="*/ 709050 w 1560713"/>
                <a:gd name="connsiteY9" fmla="*/ 42610 h 1121629"/>
                <a:gd name="connsiteX10" fmla="*/ 717160 w 1560713"/>
                <a:gd name="connsiteY10" fmla="*/ 85187 h 1121629"/>
                <a:gd name="connsiteX11" fmla="*/ 769875 w 1560713"/>
                <a:gd name="connsiteY11" fmla="*/ 123710 h 1121629"/>
                <a:gd name="connsiteX12" fmla="*/ 857057 w 1560713"/>
                <a:gd name="connsiteY12" fmla="*/ 101407 h 1121629"/>
                <a:gd name="connsiteX13" fmla="*/ 901662 w 1560713"/>
                <a:gd name="connsiteY13" fmla="*/ 111545 h 1121629"/>
                <a:gd name="connsiteX14" fmla="*/ 988844 w 1560713"/>
                <a:gd name="connsiteY14" fmla="*/ 73022 h 1121629"/>
                <a:gd name="connsiteX15" fmla="*/ 1021284 w 1560713"/>
                <a:gd name="connsiteY15" fmla="*/ 184535 h 1121629"/>
                <a:gd name="connsiteX16" fmla="*/ 1069944 w 1560713"/>
                <a:gd name="connsiteY16" fmla="*/ 198727 h 1121629"/>
                <a:gd name="connsiteX17" fmla="*/ 1124686 w 1560713"/>
                <a:gd name="connsiteY17" fmla="*/ 263607 h 1121629"/>
                <a:gd name="connsiteX18" fmla="*/ 1187539 w 1560713"/>
                <a:gd name="connsiteY18" fmla="*/ 263607 h 1121629"/>
                <a:gd name="connsiteX19" fmla="*/ 1201731 w 1560713"/>
                <a:gd name="connsiteY19" fmla="*/ 202782 h 1121629"/>
                <a:gd name="connsiteX20" fmla="*/ 1254446 w 1560713"/>
                <a:gd name="connsiteY20" fmla="*/ 225084 h 1121629"/>
                <a:gd name="connsiteX21" fmla="*/ 1288913 w 1560713"/>
                <a:gd name="connsiteY21" fmla="*/ 208864 h 1121629"/>
                <a:gd name="connsiteX22" fmla="*/ 1294996 w 1560713"/>
                <a:gd name="connsiteY22" fmla="*/ 166287 h 1121629"/>
                <a:gd name="connsiteX23" fmla="*/ 1319326 w 1560713"/>
                <a:gd name="connsiteY23" fmla="*/ 194672 h 1121629"/>
                <a:gd name="connsiteX24" fmla="*/ 1351766 w 1560713"/>
                <a:gd name="connsiteY24" fmla="*/ 170342 h 1121629"/>
                <a:gd name="connsiteX25" fmla="*/ 1402453 w 1560713"/>
                <a:gd name="connsiteY25" fmla="*/ 216974 h 1121629"/>
                <a:gd name="connsiteX26" fmla="*/ 1453140 w 1560713"/>
                <a:gd name="connsiteY26" fmla="*/ 225084 h 1121629"/>
                <a:gd name="connsiteX27" fmla="*/ 1520048 w 1560713"/>
                <a:gd name="connsiteY27" fmla="*/ 210892 h 1121629"/>
                <a:gd name="connsiteX28" fmla="*/ 1538295 w 1560713"/>
                <a:gd name="connsiteY28" fmla="*/ 247387 h 1121629"/>
                <a:gd name="connsiteX29" fmla="*/ 1560598 w 1560713"/>
                <a:gd name="connsiteY29" fmla="*/ 316322 h 1121629"/>
                <a:gd name="connsiteX30" fmla="*/ 1528158 w 1560713"/>
                <a:gd name="connsiteY30" fmla="*/ 369037 h 1121629"/>
                <a:gd name="connsiteX31" fmla="*/ 1477470 w 1560713"/>
                <a:gd name="connsiteY31" fmla="*/ 431889 h 1121629"/>
                <a:gd name="connsiteX32" fmla="*/ 1416645 w 1560713"/>
                <a:gd name="connsiteY32" fmla="*/ 454191 h 1121629"/>
                <a:gd name="connsiteX33" fmla="*/ 1380151 w 1560713"/>
                <a:gd name="connsiteY33" fmla="*/ 452164 h 1121629"/>
                <a:gd name="connsiteX34" fmla="*/ 1313243 w 1560713"/>
                <a:gd name="connsiteY34" fmla="*/ 525154 h 1121629"/>
                <a:gd name="connsiteX35" fmla="*/ 1284858 w 1560713"/>
                <a:gd name="connsiteY35" fmla="*/ 549484 h 1121629"/>
                <a:gd name="connsiteX36" fmla="*/ 1240253 w 1560713"/>
                <a:gd name="connsiteY36" fmla="*/ 675188 h 1121629"/>
                <a:gd name="connsiteX37" fmla="*/ 1224033 w 1560713"/>
                <a:gd name="connsiteY37" fmla="*/ 717766 h 1121629"/>
                <a:gd name="connsiteX38" fmla="*/ 1191594 w 1560713"/>
                <a:gd name="connsiteY38" fmla="*/ 792783 h 1121629"/>
                <a:gd name="connsiteX39" fmla="*/ 1238226 w 1560713"/>
                <a:gd name="connsiteY39" fmla="*/ 879965 h 1121629"/>
                <a:gd name="connsiteX40" fmla="*/ 1224033 w 1560713"/>
                <a:gd name="connsiteY40" fmla="*/ 944845 h 1121629"/>
                <a:gd name="connsiteX41" fmla="*/ 1256473 w 1560713"/>
                <a:gd name="connsiteY41" fmla="*/ 965120 h 1121629"/>
                <a:gd name="connsiteX42" fmla="*/ 1193621 w 1560713"/>
                <a:gd name="connsiteY42" fmla="*/ 1058385 h 1121629"/>
                <a:gd name="connsiteX43" fmla="*/ 1159154 w 1560713"/>
                <a:gd name="connsiteY43" fmla="*/ 1121237 h 1121629"/>
                <a:gd name="connsiteX44" fmla="*/ 1106439 w 1560713"/>
                <a:gd name="connsiteY44" fmla="*/ 1082715 h 1121629"/>
                <a:gd name="connsiteX45" fmla="*/ 1055751 w 1560713"/>
                <a:gd name="connsiteY45" fmla="*/ 1036082 h 1121629"/>
                <a:gd name="connsiteX46" fmla="*/ 990872 w 1560713"/>
                <a:gd name="connsiteY46" fmla="*/ 1048247 h 1121629"/>
                <a:gd name="connsiteX47" fmla="*/ 934102 w 1560713"/>
                <a:gd name="connsiteY47" fmla="*/ 1111100 h 1121629"/>
                <a:gd name="connsiteX48" fmla="*/ 893552 w 1560713"/>
                <a:gd name="connsiteY48" fmla="*/ 1086770 h 1121629"/>
                <a:gd name="connsiteX49" fmla="*/ 816507 w 1560713"/>
                <a:gd name="connsiteY49" fmla="*/ 1076632 h 1121629"/>
                <a:gd name="connsiteX50" fmla="*/ 788122 w 1560713"/>
                <a:gd name="connsiteY50" fmla="*/ 1064467 h 1121629"/>
                <a:gd name="connsiteX51" fmla="*/ 751627 w 1560713"/>
                <a:gd name="connsiteY51" fmla="*/ 1068522 h 1121629"/>
                <a:gd name="connsiteX52" fmla="*/ 735407 w 1560713"/>
                <a:gd name="connsiteY52" fmla="*/ 1052302 h 1121629"/>
                <a:gd name="connsiteX53" fmla="*/ 650253 w 1560713"/>
                <a:gd name="connsiteY53" fmla="*/ 1082715 h 1121629"/>
                <a:gd name="connsiteX54" fmla="*/ 629978 w 1560713"/>
                <a:gd name="connsiteY54" fmla="*/ 1001615 h 1121629"/>
                <a:gd name="connsiteX55" fmla="*/ 603620 w 1560713"/>
                <a:gd name="connsiteY55" fmla="*/ 892130 h 1121629"/>
                <a:gd name="connsiteX56" fmla="*/ 573208 w 1560713"/>
                <a:gd name="connsiteY56" fmla="*/ 879965 h 1121629"/>
                <a:gd name="connsiteX57" fmla="*/ 522520 w 1560713"/>
                <a:gd name="connsiteY57" fmla="*/ 944845 h 1121629"/>
                <a:gd name="connsiteX58" fmla="*/ 408981 w 1560713"/>
                <a:gd name="connsiteY58" fmla="*/ 847525 h 1121629"/>
                <a:gd name="connsiteX59" fmla="*/ 335991 w 1560713"/>
                <a:gd name="connsiteY59" fmla="*/ 839415 h 1121629"/>
                <a:gd name="connsiteX60" fmla="*/ 317743 w 1560713"/>
                <a:gd name="connsiteY60" fmla="*/ 877938 h 1121629"/>
                <a:gd name="connsiteX61" fmla="*/ 273139 w 1560713"/>
                <a:gd name="connsiteY61" fmla="*/ 963092 h 1121629"/>
                <a:gd name="connsiteX62" fmla="*/ 230561 w 1560713"/>
                <a:gd name="connsiteY62" fmla="*/ 993505 h 1121629"/>
                <a:gd name="connsiteX63" fmla="*/ 165681 w 1560713"/>
                <a:gd name="connsiteY63" fmla="*/ 1019862 h 1121629"/>
                <a:gd name="connsiteX64" fmla="*/ 110939 w 1560713"/>
                <a:gd name="connsiteY64" fmla="*/ 1027972 h 1121629"/>
                <a:gd name="connsiteX65" fmla="*/ 66334 w 1560713"/>
                <a:gd name="connsiteY65" fmla="*/ 1003642 h 1121629"/>
                <a:gd name="connsiteX66" fmla="*/ 39977 w 1560713"/>
                <a:gd name="connsiteY66" fmla="*/ 936735 h 1121629"/>
                <a:gd name="connsiteX67" fmla="*/ 31867 w 1560713"/>
                <a:gd name="connsiteY67" fmla="*/ 894158 h 1121629"/>
                <a:gd name="connsiteX68" fmla="*/ 3482 w 1560713"/>
                <a:gd name="connsiteY68" fmla="*/ 871855 h 1121629"/>
                <a:gd name="connsiteX69" fmla="*/ 121076 w 1560713"/>
                <a:gd name="connsiteY69" fmla="*/ 742096 h 1121629"/>
                <a:gd name="connsiteX70" fmla="*/ 173791 w 1560713"/>
                <a:gd name="connsiteY70" fmla="*/ 748178 h 1121629"/>
                <a:gd name="connsiteX71" fmla="*/ 218396 w 1560713"/>
                <a:gd name="connsiteY71" fmla="*/ 717766 h 1121629"/>
                <a:gd name="connsiteX72" fmla="*/ 246781 w 1560713"/>
                <a:gd name="connsiteY72" fmla="*/ 750206 h 1121629"/>
                <a:gd name="connsiteX73" fmla="*/ 273139 w 1560713"/>
                <a:gd name="connsiteY73" fmla="*/ 719793 h 1121629"/>
                <a:gd name="connsiteX74" fmla="*/ 216369 w 1560713"/>
                <a:gd name="connsiteY74" fmla="*/ 671133 h 1121629"/>
                <a:gd name="connsiteX75" fmla="*/ 123104 w 1560713"/>
                <a:gd name="connsiteY75" fmla="*/ 679243 h 1121629"/>
                <a:gd name="connsiteX76" fmla="*/ 70389 w 1560713"/>
                <a:gd name="connsiteY76" fmla="*/ 665051 h 1121629"/>
                <a:gd name="connsiteX77" fmla="*/ 64307 w 1560713"/>
                <a:gd name="connsiteY77" fmla="*/ 608281 h 1121629"/>
                <a:gd name="connsiteX78" fmla="*/ 139324 w 1560713"/>
                <a:gd name="connsiteY78" fmla="*/ 565704 h 1121629"/>
                <a:gd name="connsiteX79" fmla="*/ 183929 w 1560713"/>
                <a:gd name="connsiteY79" fmla="*/ 545429 h 1121629"/>
                <a:gd name="connsiteX80" fmla="*/ 240699 w 1560713"/>
                <a:gd name="connsiteY80" fmla="*/ 484604 h 1121629"/>
                <a:gd name="connsiteX81" fmla="*/ 238671 w 1560713"/>
                <a:gd name="connsiteY81" fmla="*/ 435944 h 1121629"/>
                <a:gd name="connsiteX82" fmla="*/ 285304 w 1560713"/>
                <a:gd name="connsiteY82" fmla="*/ 427834 h 1121629"/>
                <a:gd name="connsiteX83" fmla="*/ 335991 w 1560713"/>
                <a:gd name="connsiteY83" fmla="*/ 429861 h 1121629"/>
                <a:gd name="connsiteX84" fmla="*/ 390733 w 1560713"/>
                <a:gd name="connsiteY84" fmla="*/ 484604 h 1121629"/>
                <a:gd name="connsiteX85" fmla="*/ 398843 w 1560713"/>
                <a:gd name="connsiteY85" fmla="*/ 433916 h 1121629"/>
                <a:gd name="connsiteX86" fmla="*/ 327881 w 1560713"/>
                <a:gd name="connsiteY86" fmla="*/ 387284 h 1121629"/>
                <a:gd name="connsiteX87" fmla="*/ 333963 w 1560713"/>
                <a:gd name="connsiteY87" fmla="*/ 369037 h 1121629"/>
                <a:gd name="connsiteX88" fmla="*/ 378568 w 1560713"/>
                <a:gd name="connsiteY88" fmla="*/ 350789 h 1121629"/>
                <a:gd name="connsiteX89" fmla="*/ 421146 w 1560713"/>
                <a:gd name="connsiteY89" fmla="*/ 371064 h 1121629"/>
                <a:gd name="connsiteX90" fmla="*/ 479943 w 1560713"/>
                <a:gd name="connsiteY90" fmla="*/ 289964 h 1121629"/>
                <a:gd name="connsiteX91" fmla="*/ 404926 w 1560713"/>
                <a:gd name="connsiteY91" fmla="*/ 316322 h 1121629"/>
                <a:gd name="connsiteX92" fmla="*/ 293413 w 1560713"/>
                <a:gd name="connsiteY92" fmla="*/ 300102 h 1121629"/>
                <a:gd name="connsiteX93" fmla="*/ 281249 w 1560713"/>
                <a:gd name="connsiteY93" fmla="*/ 320377 h 1121629"/>
                <a:gd name="connsiteX94" fmla="*/ 216369 w 1560713"/>
                <a:gd name="connsiteY94" fmla="*/ 304157 h 1121629"/>
                <a:gd name="connsiteX95" fmla="*/ 232589 w 1560713"/>
                <a:gd name="connsiteY95" fmla="*/ 241304 h 1121629"/>
                <a:gd name="connsiteX96" fmla="*/ 212314 w 1560713"/>
                <a:gd name="connsiteY96" fmla="*/ 182507 h 1121629"/>
                <a:gd name="connsiteX0" fmla="*/ 212314 w 1560713"/>
                <a:gd name="connsiteY0" fmla="*/ 182507 h 1121629"/>
                <a:gd name="connsiteX1" fmla="*/ 271111 w 1560713"/>
                <a:gd name="connsiteY1" fmla="*/ 204810 h 1121629"/>
                <a:gd name="connsiteX2" fmla="*/ 350183 w 1560713"/>
                <a:gd name="connsiteY2" fmla="*/ 184535 h 1121629"/>
                <a:gd name="connsiteX3" fmla="*/ 388706 w 1560713"/>
                <a:gd name="connsiteY3" fmla="*/ 141957 h 1121629"/>
                <a:gd name="connsiteX4" fmla="*/ 445476 w 1560713"/>
                <a:gd name="connsiteY4" fmla="*/ 148040 h 1121629"/>
                <a:gd name="connsiteX5" fmla="*/ 508328 w 1560713"/>
                <a:gd name="connsiteY5" fmla="*/ 117627 h 1121629"/>
                <a:gd name="connsiteX6" fmla="*/ 530630 w 1560713"/>
                <a:gd name="connsiteY6" fmla="*/ 34500 h 1121629"/>
                <a:gd name="connsiteX7" fmla="*/ 613758 w 1560713"/>
                <a:gd name="connsiteY7" fmla="*/ 33 h 1121629"/>
                <a:gd name="connsiteX8" fmla="*/ 674582 w 1560713"/>
                <a:gd name="connsiteY8" fmla="*/ 28417 h 1121629"/>
                <a:gd name="connsiteX9" fmla="*/ 709050 w 1560713"/>
                <a:gd name="connsiteY9" fmla="*/ 42610 h 1121629"/>
                <a:gd name="connsiteX10" fmla="*/ 717160 w 1560713"/>
                <a:gd name="connsiteY10" fmla="*/ 85187 h 1121629"/>
                <a:gd name="connsiteX11" fmla="*/ 769875 w 1560713"/>
                <a:gd name="connsiteY11" fmla="*/ 123710 h 1121629"/>
                <a:gd name="connsiteX12" fmla="*/ 857057 w 1560713"/>
                <a:gd name="connsiteY12" fmla="*/ 101407 h 1121629"/>
                <a:gd name="connsiteX13" fmla="*/ 901662 w 1560713"/>
                <a:gd name="connsiteY13" fmla="*/ 111545 h 1121629"/>
                <a:gd name="connsiteX14" fmla="*/ 988844 w 1560713"/>
                <a:gd name="connsiteY14" fmla="*/ 73022 h 1121629"/>
                <a:gd name="connsiteX15" fmla="*/ 1021284 w 1560713"/>
                <a:gd name="connsiteY15" fmla="*/ 184535 h 1121629"/>
                <a:gd name="connsiteX16" fmla="*/ 1069944 w 1560713"/>
                <a:gd name="connsiteY16" fmla="*/ 198727 h 1121629"/>
                <a:gd name="connsiteX17" fmla="*/ 1124686 w 1560713"/>
                <a:gd name="connsiteY17" fmla="*/ 263607 h 1121629"/>
                <a:gd name="connsiteX18" fmla="*/ 1187539 w 1560713"/>
                <a:gd name="connsiteY18" fmla="*/ 263607 h 1121629"/>
                <a:gd name="connsiteX19" fmla="*/ 1201731 w 1560713"/>
                <a:gd name="connsiteY19" fmla="*/ 202782 h 1121629"/>
                <a:gd name="connsiteX20" fmla="*/ 1254446 w 1560713"/>
                <a:gd name="connsiteY20" fmla="*/ 225084 h 1121629"/>
                <a:gd name="connsiteX21" fmla="*/ 1288913 w 1560713"/>
                <a:gd name="connsiteY21" fmla="*/ 208864 h 1121629"/>
                <a:gd name="connsiteX22" fmla="*/ 1294996 w 1560713"/>
                <a:gd name="connsiteY22" fmla="*/ 166287 h 1121629"/>
                <a:gd name="connsiteX23" fmla="*/ 1319326 w 1560713"/>
                <a:gd name="connsiteY23" fmla="*/ 194672 h 1121629"/>
                <a:gd name="connsiteX24" fmla="*/ 1351766 w 1560713"/>
                <a:gd name="connsiteY24" fmla="*/ 170342 h 1121629"/>
                <a:gd name="connsiteX25" fmla="*/ 1402453 w 1560713"/>
                <a:gd name="connsiteY25" fmla="*/ 216974 h 1121629"/>
                <a:gd name="connsiteX26" fmla="*/ 1453140 w 1560713"/>
                <a:gd name="connsiteY26" fmla="*/ 225084 h 1121629"/>
                <a:gd name="connsiteX27" fmla="*/ 1520048 w 1560713"/>
                <a:gd name="connsiteY27" fmla="*/ 210892 h 1121629"/>
                <a:gd name="connsiteX28" fmla="*/ 1538295 w 1560713"/>
                <a:gd name="connsiteY28" fmla="*/ 247387 h 1121629"/>
                <a:gd name="connsiteX29" fmla="*/ 1560598 w 1560713"/>
                <a:gd name="connsiteY29" fmla="*/ 316322 h 1121629"/>
                <a:gd name="connsiteX30" fmla="*/ 1528158 w 1560713"/>
                <a:gd name="connsiteY30" fmla="*/ 369037 h 1121629"/>
                <a:gd name="connsiteX31" fmla="*/ 1477470 w 1560713"/>
                <a:gd name="connsiteY31" fmla="*/ 431889 h 1121629"/>
                <a:gd name="connsiteX32" fmla="*/ 1416645 w 1560713"/>
                <a:gd name="connsiteY32" fmla="*/ 454191 h 1121629"/>
                <a:gd name="connsiteX33" fmla="*/ 1380151 w 1560713"/>
                <a:gd name="connsiteY33" fmla="*/ 452164 h 1121629"/>
                <a:gd name="connsiteX34" fmla="*/ 1313243 w 1560713"/>
                <a:gd name="connsiteY34" fmla="*/ 525154 h 1121629"/>
                <a:gd name="connsiteX35" fmla="*/ 1284858 w 1560713"/>
                <a:gd name="connsiteY35" fmla="*/ 549484 h 1121629"/>
                <a:gd name="connsiteX36" fmla="*/ 1240253 w 1560713"/>
                <a:gd name="connsiteY36" fmla="*/ 675188 h 1121629"/>
                <a:gd name="connsiteX37" fmla="*/ 1224033 w 1560713"/>
                <a:gd name="connsiteY37" fmla="*/ 717766 h 1121629"/>
                <a:gd name="connsiteX38" fmla="*/ 1191594 w 1560713"/>
                <a:gd name="connsiteY38" fmla="*/ 792783 h 1121629"/>
                <a:gd name="connsiteX39" fmla="*/ 1238226 w 1560713"/>
                <a:gd name="connsiteY39" fmla="*/ 879965 h 1121629"/>
                <a:gd name="connsiteX40" fmla="*/ 1224033 w 1560713"/>
                <a:gd name="connsiteY40" fmla="*/ 944845 h 1121629"/>
                <a:gd name="connsiteX41" fmla="*/ 1256473 w 1560713"/>
                <a:gd name="connsiteY41" fmla="*/ 965120 h 1121629"/>
                <a:gd name="connsiteX42" fmla="*/ 1193621 w 1560713"/>
                <a:gd name="connsiteY42" fmla="*/ 1058385 h 1121629"/>
                <a:gd name="connsiteX43" fmla="*/ 1159154 w 1560713"/>
                <a:gd name="connsiteY43" fmla="*/ 1121237 h 1121629"/>
                <a:gd name="connsiteX44" fmla="*/ 1106439 w 1560713"/>
                <a:gd name="connsiteY44" fmla="*/ 1082715 h 1121629"/>
                <a:gd name="connsiteX45" fmla="*/ 1055751 w 1560713"/>
                <a:gd name="connsiteY45" fmla="*/ 1036082 h 1121629"/>
                <a:gd name="connsiteX46" fmla="*/ 990872 w 1560713"/>
                <a:gd name="connsiteY46" fmla="*/ 1048247 h 1121629"/>
                <a:gd name="connsiteX47" fmla="*/ 934102 w 1560713"/>
                <a:gd name="connsiteY47" fmla="*/ 1111100 h 1121629"/>
                <a:gd name="connsiteX48" fmla="*/ 893552 w 1560713"/>
                <a:gd name="connsiteY48" fmla="*/ 1086770 h 1121629"/>
                <a:gd name="connsiteX49" fmla="*/ 816507 w 1560713"/>
                <a:gd name="connsiteY49" fmla="*/ 1076632 h 1121629"/>
                <a:gd name="connsiteX50" fmla="*/ 788122 w 1560713"/>
                <a:gd name="connsiteY50" fmla="*/ 1064467 h 1121629"/>
                <a:gd name="connsiteX51" fmla="*/ 751627 w 1560713"/>
                <a:gd name="connsiteY51" fmla="*/ 1068522 h 1121629"/>
                <a:gd name="connsiteX52" fmla="*/ 735407 w 1560713"/>
                <a:gd name="connsiteY52" fmla="*/ 1052302 h 1121629"/>
                <a:gd name="connsiteX53" fmla="*/ 650253 w 1560713"/>
                <a:gd name="connsiteY53" fmla="*/ 1082715 h 1121629"/>
                <a:gd name="connsiteX54" fmla="*/ 629978 w 1560713"/>
                <a:gd name="connsiteY54" fmla="*/ 1001615 h 1121629"/>
                <a:gd name="connsiteX55" fmla="*/ 603620 w 1560713"/>
                <a:gd name="connsiteY55" fmla="*/ 892130 h 1121629"/>
                <a:gd name="connsiteX56" fmla="*/ 573208 w 1560713"/>
                <a:gd name="connsiteY56" fmla="*/ 879965 h 1121629"/>
                <a:gd name="connsiteX57" fmla="*/ 522520 w 1560713"/>
                <a:gd name="connsiteY57" fmla="*/ 944845 h 1121629"/>
                <a:gd name="connsiteX58" fmla="*/ 408981 w 1560713"/>
                <a:gd name="connsiteY58" fmla="*/ 847525 h 1121629"/>
                <a:gd name="connsiteX59" fmla="*/ 335991 w 1560713"/>
                <a:gd name="connsiteY59" fmla="*/ 839415 h 1121629"/>
                <a:gd name="connsiteX60" fmla="*/ 317743 w 1560713"/>
                <a:gd name="connsiteY60" fmla="*/ 877938 h 1121629"/>
                <a:gd name="connsiteX61" fmla="*/ 273139 w 1560713"/>
                <a:gd name="connsiteY61" fmla="*/ 963092 h 1121629"/>
                <a:gd name="connsiteX62" fmla="*/ 230561 w 1560713"/>
                <a:gd name="connsiteY62" fmla="*/ 993505 h 1121629"/>
                <a:gd name="connsiteX63" fmla="*/ 165681 w 1560713"/>
                <a:gd name="connsiteY63" fmla="*/ 1019862 h 1121629"/>
                <a:gd name="connsiteX64" fmla="*/ 110939 w 1560713"/>
                <a:gd name="connsiteY64" fmla="*/ 1027972 h 1121629"/>
                <a:gd name="connsiteX65" fmla="*/ 66334 w 1560713"/>
                <a:gd name="connsiteY65" fmla="*/ 1003642 h 1121629"/>
                <a:gd name="connsiteX66" fmla="*/ 39977 w 1560713"/>
                <a:gd name="connsiteY66" fmla="*/ 936735 h 1121629"/>
                <a:gd name="connsiteX67" fmla="*/ 31867 w 1560713"/>
                <a:gd name="connsiteY67" fmla="*/ 894158 h 1121629"/>
                <a:gd name="connsiteX68" fmla="*/ 3482 w 1560713"/>
                <a:gd name="connsiteY68" fmla="*/ 871855 h 1121629"/>
                <a:gd name="connsiteX69" fmla="*/ 121076 w 1560713"/>
                <a:gd name="connsiteY69" fmla="*/ 742096 h 1121629"/>
                <a:gd name="connsiteX70" fmla="*/ 173791 w 1560713"/>
                <a:gd name="connsiteY70" fmla="*/ 748178 h 1121629"/>
                <a:gd name="connsiteX71" fmla="*/ 218396 w 1560713"/>
                <a:gd name="connsiteY71" fmla="*/ 717766 h 1121629"/>
                <a:gd name="connsiteX72" fmla="*/ 246781 w 1560713"/>
                <a:gd name="connsiteY72" fmla="*/ 750206 h 1121629"/>
                <a:gd name="connsiteX73" fmla="*/ 273139 w 1560713"/>
                <a:gd name="connsiteY73" fmla="*/ 719793 h 1121629"/>
                <a:gd name="connsiteX74" fmla="*/ 216369 w 1560713"/>
                <a:gd name="connsiteY74" fmla="*/ 671133 h 1121629"/>
                <a:gd name="connsiteX75" fmla="*/ 123104 w 1560713"/>
                <a:gd name="connsiteY75" fmla="*/ 679243 h 1121629"/>
                <a:gd name="connsiteX76" fmla="*/ 70389 w 1560713"/>
                <a:gd name="connsiteY76" fmla="*/ 665051 h 1121629"/>
                <a:gd name="connsiteX77" fmla="*/ 64307 w 1560713"/>
                <a:gd name="connsiteY77" fmla="*/ 608281 h 1121629"/>
                <a:gd name="connsiteX78" fmla="*/ 139324 w 1560713"/>
                <a:gd name="connsiteY78" fmla="*/ 565704 h 1121629"/>
                <a:gd name="connsiteX79" fmla="*/ 183929 w 1560713"/>
                <a:gd name="connsiteY79" fmla="*/ 545429 h 1121629"/>
                <a:gd name="connsiteX80" fmla="*/ 240699 w 1560713"/>
                <a:gd name="connsiteY80" fmla="*/ 484604 h 1121629"/>
                <a:gd name="connsiteX81" fmla="*/ 238671 w 1560713"/>
                <a:gd name="connsiteY81" fmla="*/ 435944 h 1121629"/>
                <a:gd name="connsiteX82" fmla="*/ 285304 w 1560713"/>
                <a:gd name="connsiteY82" fmla="*/ 427834 h 1121629"/>
                <a:gd name="connsiteX83" fmla="*/ 335991 w 1560713"/>
                <a:gd name="connsiteY83" fmla="*/ 429861 h 1121629"/>
                <a:gd name="connsiteX84" fmla="*/ 390733 w 1560713"/>
                <a:gd name="connsiteY84" fmla="*/ 484604 h 1121629"/>
                <a:gd name="connsiteX85" fmla="*/ 398843 w 1560713"/>
                <a:gd name="connsiteY85" fmla="*/ 433916 h 1121629"/>
                <a:gd name="connsiteX86" fmla="*/ 327881 w 1560713"/>
                <a:gd name="connsiteY86" fmla="*/ 387284 h 1121629"/>
                <a:gd name="connsiteX87" fmla="*/ 333963 w 1560713"/>
                <a:gd name="connsiteY87" fmla="*/ 369037 h 1121629"/>
                <a:gd name="connsiteX88" fmla="*/ 378568 w 1560713"/>
                <a:gd name="connsiteY88" fmla="*/ 350789 h 1121629"/>
                <a:gd name="connsiteX89" fmla="*/ 421146 w 1560713"/>
                <a:gd name="connsiteY89" fmla="*/ 371064 h 1121629"/>
                <a:gd name="connsiteX90" fmla="*/ 479943 w 1560713"/>
                <a:gd name="connsiteY90" fmla="*/ 289964 h 1121629"/>
                <a:gd name="connsiteX91" fmla="*/ 404926 w 1560713"/>
                <a:gd name="connsiteY91" fmla="*/ 316322 h 1121629"/>
                <a:gd name="connsiteX92" fmla="*/ 293413 w 1560713"/>
                <a:gd name="connsiteY92" fmla="*/ 300102 h 1121629"/>
                <a:gd name="connsiteX93" fmla="*/ 281249 w 1560713"/>
                <a:gd name="connsiteY93" fmla="*/ 320377 h 1121629"/>
                <a:gd name="connsiteX94" fmla="*/ 216369 w 1560713"/>
                <a:gd name="connsiteY94" fmla="*/ 304157 h 1121629"/>
                <a:gd name="connsiteX95" fmla="*/ 192039 w 1560713"/>
                <a:gd name="connsiteY95" fmla="*/ 212919 h 1121629"/>
                <a:gd name="connsiteX96" fmla="*/ 212314 w 1560713"/>
                <a:gd name="connsiteY96" fmla="*/ 182507 h 1121629"/>
                <a:gd name="connsiteX0" fmla="*/ 212314 w 1560713"/>
                <a:gd name="connsiteY0" fmla="*/ 182507 h 1121629"/>
                <a:gd name="connsiteX1" fmla="*/ 271111 w 1560713"/>
                <a:gd name="connsiteY1" fmla="*/ 204810 h 1121629"/>
                <a:gd name="connsiteX2" fmla="*/ 350183 w 1560713"/>
                <a:gd name="connsiteY2" fmla="*/ 184535 h 1121629"/>
                <a:gd name="connsiteX3" fmla="*/ 388706 w 1560713"/>
                <a:gd name="connsiteY3" fmla="*/ 141957 h 1121629"/>
                <a:gd name="connsiteX4" fmla="*/ 445476 w 1560713"/>
                <a:gd name="connsiteY4" fmla="*/ 148040 h 1121629"/>
                <a:gd name="connsiteX5" fmla="*/ 508328 w 1560713"/>
                <a:gd name="connsiteY5" fmla="*/ 117627 h 1121629"/>
                <a:gd name="connsiteX6" fmla="*/ 530630 w 1560713"/>
                <a:gd name="connsiteY6" fmla="*/ 34500 h 1121629"/>
                <a:gd name="connsiteX7" fmla="*/ 613758 w 1560713"/>
                <a:gd name="connsiteY7" fmla="*/ 33 h 1121629"/>
                <a:gd name="connsiteX8" fmla="*/ 674582 w 1560713"/>
                <a:gd name="connsiteY8" fmla="*/ 28417 h 1121629"/>
                <a:gd name="connsiteX9" fmla="*/ 709050 w 1560713"/>
                <a:gd name="connsiteY9" fmla="*/ 42610 h 1121629"/>
                <a:gd name="connsiteX10" fmla="*/ 717160 w 1560713"/>
                <a:gd name="connsiteY10" fmla="*/ 85187 h 1121629"/>
                <a:gd name="connsiteX11" fmla="*/ 769875 w 1560713"/>
                <a:gd name="connsiteY11" fmla="*/ 123710 h 1121629"/>
                <a:gd name="connsiteX12" fmla="*/ 857057 w 1560713"/>
                <a:gd name="connsiteY12" fmla="*/ 101407 h 1121629"/>
                <a:gd name="connsiteX13" fmla="*/ 901662 w 1560713"/>
                <a:gd name="connsiteY13" fmla="*/ 111545 h 1121629"/>
                <a:gd name="connsiteX14" fmla="*/ 988844 w 1560713"/>
                <a:gd name="connsiteY14" fmla="*/ 73022 h 1121629"/>
                <a:gd name="connsiteX15" fmla="*/ 1021284 w 1560713"/>
                <a:gd name="connsiteY15" fmla="*/ 184535 h 1121629"/>
                <a:gd name="connsiteX16" fmla="*/ 1069944 w 1560713"/>
                <a:gd name="connsiteY16" fmla="*/ 198727 h 1121629"/>
                <a:gd name="connsiteX17" fmla="*/ 1124686 w 1560713"/>
                <a:gd name="connsiteY17" fmla="*/ 263607 h 1121629"/>
                <a:gd name="connsiteX18" fmla="*/ 1187539 w 1560713"/>
                <a:gd name="connsiteY18" fmla="*/ 263607 h 1121629"/>
                <a:gd name="connsiteX19" fmla="*/ 1201731 w 1560713"/>
                <a:gd name="connsiteY19" fmla="*/ 202782 h 1121629"/>
                <a:gd name="connsiteX20" fmla="*/ 1254446 w 1560713"/>
                <a:gd name="connsiteY20" fmla="*/ 225084 h 1121629"/>
                <a:gd name="connsiteX21" fmla="*/ 1288913 w 1560713"/>
                <a:gd name="connsiteY21" fmla="*/ 208864 h 1121629"/>
                <a:gd name="connsiteX22" fmla="*/ 1294996 w 1560713"/>
                <a:gd name="connsiteY22" fmla="*/ 166287 h 1121629"/>
                <a:gd name="connsiteX23" fmla="*/ 1319326 w 1560713"/>
                <a:gd name="connsiteY23" fmla="*/ 194672 h 1121629"/>
                <a:gd name="connsiteX24" fmla="*/ 1351766 w 1560713"/>
                <a:gd name="connsiteY24" fmla="*/ 170342 h 1121629"/>
                <a:gd name="connsiteX25" fmla="*/ 1402453 w 1560713"/>
                <a:gd name="connsiteY25" fmla="*/ 216974 h 1121629"/>
                <a:gd name="connsiteX26" fmla="*/ 1453140 w 1560713"/>
                <a:gd name="connsiteY26" fmla="*/ 225084 h 1121629"/>
                <a:gd name="connsiteX27" fmla="*/ 1520048 w 1560713"/>
                <a:gd name="connsiteY27" fmla="*/ 210892 h 1121629"/>
                <a:gd name="connsiteX28" fmla="*/ 1538295 w 1560713"/>
                <a:gd name="connsiteY28" fmla="*/ 247387 h 1121629"/>
                <a:gd name="connsiteX29" fmla="*/ 1560598 w 1560713"/>
                <a:gd name="connsiteY29" fmla="*/ 316322 h 1121629"/>
                <a:gd name="connsiteX30" fmla="*/ 1528158 w 1560713"/>
                <a:gd name="connsiteY30" fmla="*/ 369037 h 1121629"/>
                <a:gd name="connsiteX31" fmla="*/ 1477470 w 1560713"/>
                <a:gd name="connsiteY31" fmla="*/ 431889 h 1121629"/>
                <a:gd name="connsiteX32" fmla="*/ 1416645 w 1560713"/>
                <a:gd name="connsiteY32" fmla="*/ 454191 h 1121629"/>
                <a:gd name="connsiteX33" fmla="*/ 1380151 w 1560713"/>
                <a:gd name="connsiteY33" fmla="*/ 452164 h 1121629"/>
                <a:gd name="connsiteX34" fmla="*/ 1313243 w 1560713"/>
                <a:gd name="connsiteY34" fmla="*/ 525154 h 1121629"/>
                <a:gd name="connsiteX35" fmla="*/ 1284858 w 1560713"/>
                <a:gd name="connsiteY35" fmla="*/ 549484 h 1121629"/>
                <a:gd name="connsiteX36" fmla="*/ 1240253 w 1560713"/>
                <a:gd name="connsiteY36" fmla="*/ 675188 h 1121629"/>
                <a:gd name="connsiteX37" fmla="*/ 1224033 w 1560713"/>
                <a:gd name="connsiteY37" fmla="*/ 717766 h 1121629"/>
                <a:gd name="connsiteX38" fmla="*/ 1191594 w 1560713"/>
                <a:gd name="connsiteY38" fmla="*/ 792783 h 1121629"/>
                <a:gd name="connsiteX39" fmla="*/ 1238226 w 1560713"/>
                <a:gd name="connsiteY39" fmla="*/ 879965 h 1121629"/>
                <a:gd name="connsiteX40" fmla="*/ 1224033 w 1560713"/>
                <a:gd name="connsiteY40" fmla="*/ 944845 h 1121629"/>
                <a:gd name="connsiteX41" fmla="*/ 1256473 w 1560713"/>
                <a:gd name="connsiteY41" fmla="*/ 965120 h 1121629"/>
                <a:gd name="connsiteX42" fmla="*/ 1193621 w 1560713"/>
                <a:gd name="connsiteY42" fmla="*/ 1058385 h 1121629"/>
                <a:gd name="connsiteX43" fmla="*/ 1159154 w 1560713"/>
                <a:gd name="connsiteY43" fmla="*/ 1121237 h 1121629"/>
                <a:gd name="connsiteX44" fmla="*/ 1106439 w 1560713"/>
                <a:gd name="connsiteY44" fmla="*/ 1082715 h 1121629"/>
                <a:gd name="connsiteX45" fmla="*/ 1055751 w 1560713"/>
                <a:gd name="connsiteY45" fmla="*/ 1036082 h 1121629"/>
                <a:gd name="connsiteX46" fmla="*/ 990872 w 1560713"/>
                <a:gd name="connsiteY46" fmla="*/ 1048247 h 1121629"/>
                <a:gd name="connsiteX47" fmla="*/ 934102 w 1560713"/>
                <a:gd name="connsiteY47" fmla="*/ 1111100 h 1121629"/>
                <a:gd name="connsiteX48" fmla="*/ 893552 w 1560713"/>
                <a:gd name="connsiteY48" fmla="*/ 1086770 h 1121629"/>
                <a:gd name="connsiteX49" fmla="*/ 816507 w 1560713"/>
                <a:gd name="connsiteY49" fmla="*/ 1076632 h 1121629"/>
                <a:gd name="connsiteX50" fmla="*/ 788122 w 1560713"/>
                <a:gd name="connsiteY50" fmla="*/ 1064467 h 1121629"/>
                <a:gd name="connsiteX51" fmla="*/ 751627 w 1560713"/>
                <a:gd name="connsiteY51" fmla="*/ 1068522 h 1121629"/>
                <a:gd name="connsiteX52" fmla="*/ 735407 w 1560713"/>
                <a:gd name="connsiteY52" fmla="*/ 1052302 h 1121629"/>
                <a:gd name="connsiteX53" fmla="*/ 650253 w 1560713"/>
                <a:gd name="connsiteY53" fmla="*/ 1082715 h 1121629"/>
                <a:gd name="connsiteX54" fmla="*/ 629978 w 1560713"/>
                <a:gd name="connsiteY54" fmla="*/ 1001615 h 1121629"/>
                <a:gd name="connsiteX55" fmla="*/ 603620 w 1560713"/>
                <a:gd name="connsiteY55" fmla="*/ 892130 h 1121629"/>
                <a:gd name="connsiteX56" fmla="*/ 573208 w 1560713"/>
                <a:gd name="connsiteY56" fmla="*/ 879965 h 1121629"/>
                <a:gd name="connsiteX57" fmla="*/ 522520 w 1560713"/>
                <a:gd name="connsiteY57" fmla="*/ 944845 h 1121629"/>
                <a:gd name="connsiteX58" fmla="*/ 408981 w 1560713"/>
                <a:gd name="connsiteY58" fmla="*/ 847525 h 1121629"/>
                <a:gd name="connsiteX59" fmla="*/ 335991 w 1560713"/>
                <a:gd name="connsiteY59" fmla="*/ 839415 h 1121629"/>
                <a:gd name="connsiteX60" fmla="*/ 317743 w 1560713"/>
                <a:gd name="connsiteY60" fmla="*/ 877938 h 1121629"/>
                <a:gd name="connsiteX61" fmla="*/ 273139 w 1560713"/>
                <a:gd name="connsiteY61" fmla="*/ 963092 h 1121629"/>
                <a:gd name="connsiteX62" fmla="*/ 230561 w 1560713"/>
                <a:gd name="connsiteY62" fmla="*/ 993505 h 1121629"/>
                <a:gd name="connsiteX63" fmla="*/ 165681 w 1560713"/>
                <a:gd name="connsiteY63" fmla="*/ 1019862 h 1121629"/>
                <a:gd name="connsiteX64" fmla="*/ 110939 w 1560713"/>
                <a:gd name="connsiteY64" fmla="*/ 1027972 h 1121629"/>
                <a:gd name="connsiteX65" fmla="*/ 66334 w 1560713"/>
                <a:gd name="connsiteY65" fmla="*/ 1003642 h 1121629"/>
                <a:gd name="connsiteX66" fmla="*/ 39977 w 1560713"/>
                <a:gd name="connsiteY66" fmla="*/ 936735 h 1121629"/>
                <a:gd name="connsiteX67" fmla="*/ 31867 w 1560713"/>
                <a:gd name="connsiteY67" fmla="*/ 894158 h 1121629"/>
                <a:gd name="connsiteX68" fmla="*/ 3482 w 1560713"/>
                <a:gd name="connsiteY68" fmla="*/ 871855 h 1121629"/>
                <a:gd name="connsiteX69" fmla="*/ 121076 w 1560713"/>
                <a:gd name="connsiteY69" fmla="*/ 742096 h 1121629"/>
                <a:gd name="connsiteX70" fmla="*/ 173791 w 1560713"/>
                <a:gd name="connsiteY70" fmla="*/ 748178 h 1121629"/>
                <a:gd name="connsiteX71" fmla="*/ 218396 w 1560713"/>
                <a:gd name="connsiteY71" fmla="*/ 717766 h 1121629"/>
                <a:gd name="connsiteX72" fmla="*/ 246781 w 1560713"/>
                <a:gd name="connsiteY72" fmla="*/ 750206 h 1121629"/>
                <a:gd name="connsiteX73" fmla="*/ 273139 w 1560713"/>
                <a:gd name="connsiteY73" fmla="*/ 719793 h 1121629"/>
                <a:gd name="connsiteX74" fmla="*/ 216369 w 1560713"/>
                <a:gd name="connsiteY74" fmla="*/ 671133 h 1121629"/>
                <a:gd name="connsiteX75" fmla="*/ 123104 w 1560713"/>
                <a:gd name="connsiteY75" fmla="*/ 679243 h 1121629"/>
                <a:gd name="connsiteX76" fmla="*/ 70389 w 1560713"/>
                <a:gd name="connsiteY76" fmla="*/ 665051 h 1121629"/>
                <a:gd name="connsiteX77" fmla="*/ 64307 w 1560713"/>
                <a:gd name="connsiteY77" fmla="*/ 608281 h 1121629"/>
                <a:gd name="connsiteX78" fmla="*/ 139324 w 1560713"/>
                <a:gd name="connsiteY78" fmla="*/ 565704 h 1121629"/>
                <a:gd name="connsiteX79" fmla="*/ 183929 w 1560713"/>
                <a:gd name="connsiteY79" fmla="*/ 545429 h 1121629"/>
                <a:gd name="connsiteX80" fmla="*/ 240699 w 1560713"/>
                <a:gd name="connsiteY80" fmla="*/ 484604 h 1121629"/>
                <a:gd name="connsiteX81" fmla="*/ 238671 w 1560713"/>
                <a:gd name="connsiteY81" fmla="*/ 435944 h 1121629"/>
                <a:gd name="connsiteX82" fmla="*/ 285304 w 1560713"/>
                <a:gd name="connsiteY82" fmla="*/ 427834 h 1121629"/>
                <a:gd name="connsiteX83" fmla="*/ 335991 w 1560713"/>
                <a:gd name="connsiteY83" fmla="*/ 429861 h 1121629"/>
                <a:gd name="connsiteX84" fmla="*/ 390733 w 1560713"/>
                <a:gd name="connsiteY84" fmla="*/ 484604 h 1121629"/>
                <a:gd name="connsiteX85" fmla="*/ 398843 w 1560713"/>
                <a:gd name="connsiteY85" fmla="*/ 433916 h 1121629"/>
                <a:gd name="connsiteX86" fmla="*/ 327881 w 1560713"/>
                <a:gd name="connsiteY86" fmla="*/ 387284 h 1121629"/>
                <a:gd name="connsiteX87" fmla="*/ 333963 w 1560713"/>
                <a:gd name="connsiteY87" fmla="*/ 369037 h 1121629"/>
                <a:gd name="connsiteX88" fmla="*/ 378568 w 1560713"/>
                <a:gd name="connsiteY88" fmla="*/ 350789 h 1121629"/>
                <a:gd name="connsiteX89" fmla="*/ 421146 w 1560713"/>
                <a:gd name="connsiteY89" fmla="*/ 371064 h 1121629"/>
                <a:gd name="connsiteX90" fmla="*/ 479943 w 1560713"/>
                <a:gd name="connsiteY90" fmla="*/ 289964 h 1121629"/>
                <a:gd name="connsiteX91" fmla="*/ 404926 w 1560713"/>
                <a:gd name="connsiteY91" fmla="*/ 316322 h 1121629"/>
                <a:gd name="connsiteX92" fmla="*/ 293413 w 1560713"/>
                <a:gd name="connsiteY92" fmla="*/ 300102 h 1121629"/>
                <a:gd name="connsiteX93" fmla="*/ 281249 w 1560713"/>
                <a:gd name="connsiteY93" fmla="*/ 320377 h 1121629"/>
                <a:gd name="connsiteX94" fmla="*/ 216369 w 1560713"/>
                <a:gd name="connsiteY94" fmla="*/ 304157 h 1121629"/>
                <a:gd name="connsiteX95" fmla="*/ 198121 w 1560713"/>
                <a:gd name="connsiteY95" fmla="*/ 253469 h 1121629"/>
                <a:gd name="connsiteX96" fmla="*/ 192039 w 1560713"/>
                <a:gd name="connsiteY96" fmla="*/ 212919 h 1121629"/>
                <a:gd name="connsiteX97" fmla="*/ 212314 w 1560713"/>
                <a:gd name="connsiteY97" fmla="*/ 182507 h 1121629"/>
                <a:gd name="connsiteX0" fmla="*/ 212314 w 1560713"/>
                <a:gd name="connsiteY0" fmla="*/ 182507 h 1121629"/>
                <a:gd name="connsiteX1" fmla="*/ 271111 w 1560713"/>
                <a:gd name="connsiteY1" fmla="*/ 204810 h 1121629"/>
                <a:gd name="connsiteX2" fmla="*/ 350183 w 1560713"/>
                <a:gd name="connsiteY2" fmla="*/ 184535 h 1121629"/>
                <a:gd name="connsiteX3" fmla="*/ 388706 w 1560713"/>
                <a:gd name="connsiteY3" fmla="*/ 141957 h 1121629"/>
                <a:gd name="connsiteX4" fmla="*/ 445476 w 1560713"/>
                <a:gd name="connsiteY4" fmla="*/ 148040 h 1121629"/>
                <a:gd name="connsiteX5" fmla="*/ 508328 w 1560713"/>
                <a:gd name="connsiteY5" fmla="*/ 117627 h 1121629"/>
                <a:gd name="connsiteX6" fmla="*/ 530630 w 1560713"/>
                <a:gd name="connsiteY6" fmla="*/ 34500 h 1121629"/>
                <a:gd name="connsiteX7" fmla="*/ 613758 w 1560713"/>
                <a:gd name="connsiteY7" fmla="*/ 33 h 1121629"/>
                <a:gd name="connsiteX8" fmla="*/ 674582 w 1560713"/>
                <a:gd name="connsiteY8" fmla="*/ 28417 h 1121629"/>
                <a:gd name="connsiteX9" fmla="*/ 709050 w 1560713"/>
                <a:gd name="connsiteY9" fmla="*/ 42610 h 1121629"/>
                <a:gd name="connsiteX10" fmla="*/ 717160 w 1560713"/>
                <a:gd name="connsiteY10" fmla="*/ 85187 h 1121629"/>
                <a:gd name="connsiteX11" fmla="*/ 769875 w 1560713"/>
                <a:gd name="connsiteY11" fmla="*/ 123710 h 1121629"/>
                <a:gd name="connsiteX12" fmla="*/ 857057 w 1560713"/>
                <a:gd name="connsiteY12" fmla="*/ 101407 h 1121629"/>
                <a:gd name="connsiteX13" fmla="*/ 901662 w 1560713"/>
                <a:gd name="connsiteY13" fmla="*/ 111545 h 1121629"/>
                <a:gd name="connsiteX14" fmla="*/ 988844 w 1560713"/>
                <a:gd name="connsiteY14" fmla="*/ 73022 h 1121629"/>
                <a:gd name="connsiteX15" fmla="*/ 1021284 w 1560713"/>
                <a:gd name="connsiteY15" fmla="*/ 184535 h 1121629"/>
                <a:gd name="connsiteX16" fmla="*/ 1069944 w 1560713"/>
                <a:gd name="connsiteY16" fmla="*/ 198727 h 1121629"/>
                <a:gd name="connsiteX17" fmla="*/ 1124686 w 1560713"/>
                <a:gd name="connsiteY17" fmla="*/ 263607 h 1121629"/>
                <a:gd name="connsiteX18" fmla="*/ 1187539 w 1560713"/>
                <a:gd name="connsiteY18" fmla="*/ 263607 h 1121629"/>
                <a:gd name="connsiteX19" fmla="*/ 1201731 w 1560713"/>
                <a:gd name="connsiteY19" fmla="*/ 202782 h 1121629"/>
                <a:gd name="connsiteX20" fmla="*/ 1254446 w 1560713"/>
                <a:gd name="connsiteY20" fmla="*/ 225084 h 1121629"/>
                <a:gd name="connsiteX21" fmla="*/ 1288913 w 1560713"/>
                <a:gd name="connsiteY21" fmla="*/ 208864 h 1121629"/>
                <a:gd name="connsiteX22" fmla="*/ 1294996 w 1560713"/>
                <a:gd name="connsiteY22" fmla="*/ 166287 h 1121629"/>
                <a:gd name="connsiteX23" fmla="*/ 1319326 w 1560713"/>
                <a:gd name="connsiteY23" fmla="*/ 194672 h 1121629"/>
                <a:gd name="connsiteX24" fmla="*/ 1351766 w 1560713"/>
                <a:gd name="connsiteY24" fmla="*/ 170342 h 1121629"/>
                <a:gd name="connsiteX25" fmla="*/ 1402453 w 1560713"/>
                <a:gd name="connsiteY25" fmla="*/ 216974 h 1121629"/>
                <a:gd name="connsiteX26" fmla="*/ 1453140 w 1560713"/>
                <a:gd name="connsiteY26" fmla="*/ 225084 h 1121629"/>
                <a:gd name="connsiteX27" fmla="*/ 1520048 w 1560713"/>
                <a:gd name="connsiteY27" fmla="*/ 210892 h 1121629"/>
                <a:gd name="connsiteX28" fmla="*/ 1538295 w 1560713"/>
                <a:gd name="connsiteY28" fmla="*/ 247387 h 1121629"/>
                <a:gd name="connsiteX29" fmla="*/ 1560598 w 1560713"/>
                <a:gd name="connsiteY29" fmla="*/ 316322 h 1121629"/>
                <a:gd name="connsiteX30" fmla="*/ 1528158 w 1560713"/>
                <a:gd name="connsiteY30" fmla="*/ 369037 h 1121629"/>
                <a:gd name="connsiteX31" fmla="*/ 1477470 w 1560713"/>
                <a:gd name="connsiteY31" fmla="*/ 431889 h 1121629"/>
                <a:gd name="connsiteX32" fmla="*/ 1416645 w 1560713"/>
                <a:gd name="connsiteY32" fmla="*/ 454191 h 1121629"/>
                <a:gd name="connsiteX33" fmla="*/ 1380151 w 1560713"/>
                <a:gd name="connsiteY33" fmla="*/ 452164 h 1121629"/>
                <a:gd name="connsiteX34" fmla="*/ 1313243 w 1560713"/>
                <a:gd name="connsiteY34" fmla="*/ 525154 h 1121629"/>
                <a:gd name="connsiteX35" fmla="*/ 1284858 w 1560713"/>
                <a:gd name="connsiteY35" fmla="*/ 549484 h 1121629"/>
                <a:gd name="connsiteX36" fmla="*/ 1240253 w 1560713"/>
                <a:gd name="connsiteY36" fmla="*/ 675188 h 1121629"/>
                <a:gd name="connsiteX37" fmla="*/ 1224033 w 1560713"/>
                <a:gd name="connsiteY37" fmla="*/ 717766 h 1121629"/>
                <a:gd name="connsiteX38" fmla="*/ 1191594 w 1560713"/>
                <a:gd name="connsiteY38" fmla="*/ 792783 h 1121629"/>
                <a:gd name="connsiteX39" fmla="*/ 1238226 w 1560713"/>
                <a:gd name="connsiteY39" fmla="*/ 879965 h 1121629"/>
                <a:gd name="connsiteX40" fmla="*/ 1224033 w 1560713"/>
                <a:gd name="connsiteY40" fmla="*/ 944845 h 1121629"/>
                <a:gd name="connsiteX41" fmla="*/ 1256473 w 1560713"/>
                <a:gd name="connsiteY41" fmla="*/ 965120 h 1121629"/>
                <a:gd name="connsiteX42" fmla="*/ 1193621 w 1560713"/>
                <a:gd name="connsiteY42" fmla="*/ 1058385 h 1121629"/>
                <a:gd name="connsiteX43" fmla="*/ 1159154 w 1560713"/>
                <a:gd name="connsiteY43" fmla="*/ 1121237 h 1121629"/>
                <a:gd name="connsiteX44" fmla="*/ 1106439 w 1560713"/>
                <a:gd name="connsiteY44" fmla="*/ 1082715 h 1121629"/>
                <a:gd name="connsiteX45" fmla="*/ 1055751 w 1560713"/>
                <a:gd name="connsiteY45" fmla="*/ 1036082 h 1121629"/>
                <a:gd name="connsiteX46" fmla="*/ 990872 w 1560713"/>
                <a:gd name="connsiteY46" fmla="*/ 1048247 h 1121629"/>
                <a:gd name="connsiteX47" fmla="*/ 934102 w 1560713"/>
                <a:gd name="connsiteY47" fmla="*/ 1111100 h 1121629"/>
                <a:gd name="connsiteX48" fmla="*/ 893552 w 1560713"/>
                <a:gd name="connsiteY48" fmla="*/ 1086770 h 1121629"/>
                <a:gd name="connsiteX49" fmla="*/ 816507 w 1560713"/>
                <a:gd name="connsiteY49" fmla="*/ 1076632 h 1121629"/>
                <a:gd name="connsiteX50" fmla="*/ 788122 w 1560713"/>
                <a:gd name="connsiteY50" fmla="*/ 1064467 h 1121629"/>
                <a:gd name="connsiteX51" fmla="*/ 751627 w 1560713"/>
                <a:gd name="connsiteY51" fmla="*/ 1068522 h 1121629"/>
                <a:gd name="connsiteX52" fmla="*/ 735407 w 1560713"/>
                <a:gd name="connsiteY52" fmla="*/ 1052302 h 1121629"/>
                <a:gd name="connsiteX53" fmla="*/ 650253 w 1560713"/>
                <a:gd name="connsiteY53" fmla="*/ 1082715 h 1121629"/>
                <a:gd name="connsiteX54" fmla="*/ 629978 w 1560713"/>
                <a:gd name="connsiteY54" fmla="*/ 1001615 h 1121629"/>
                <a:gd name="connsiteX55" fmla="*/ 603620 w 1560713"/>
                <a:gd name="connsiteY55" fmla="*/ 892130 h 1121629"/>
                <a:gd name="connsiteX56" fmla="*/ 573208 w 1560713"/>
                <a:gd name="connsiteY56" fmla="*/ 879965 h 1121629"/>
                <a:gd name="connsiteX57" fmla="*/ 522520 w 1560713"/>
                <a:gd name="connsiteY57" fmla="*/ 944845 h 1121629"/>
                <a:gd name="connsiteX58" fmla="*/ 408981 w 1560713"/>
                <a:gd name="connsiteY58" fmla="*/ 847525 h 1121629"/>
                <a:gd name="connsiteX59" fmla="*/ 335991 w 1560713"/>
                <a:gd name="connsiteY59" fmla="*/ 839415 h 1121629"/>
                <a:gd name="connsiteX60" fmla="*/ 317743 w 1560713"/>
                <a:gd name="connsiteY60" fmla="*/ 877938 h 1121629"/>
                <a:gd name="connsiteX61" fmla="*/ 273139 w 1560713"/>
                <a:gd name="connsiteY61" fmla="*/ 963092 h 1121629"/>
                <a:gd name="connsiteX62" fmla="*/ 230561 w 1560713"/>
                <a:gd name="connsiteY62" fmla="*/ 993505 h 1121629"/>
                <a:gd name="connsiteX63" fmla="*/ 165681 w 1560713"/>
                <a:gd name="connsiteY63" fmla="*/ 1019862 h 1121629"/>
                <a:gd name="connsiteX64" fmla="*/ 110939 w 1560713"/>
                <a:gd name="connsiteY64" fmla="*/ 1027972 h 1121629"/>
                <a:gd name="connsiteX65" fmla="*/ 66334 w 1560713"/>
                <a:gd name="connsiteY65" fmla="*/ 1003642 h 1121629"/>
                <a:gd name="connsiteX66" fmla="*/ 39977 w 1560713"/>
                <a:gd name="connsiteY66" fmla="*/ 936735 h 1121629"/>
                <a:gd name="connsiteX67" fmla="*/ 31867 w 1560713"/>
                <a:gd name="connsiteY67" fmla="*/ 894158 h 1121629"/>
                <a:gd name="connsiteX68" fmla="*/ 3482 w 1560713"/>
                <a:gd name="connsiteY68" fmla="*/ 871855 h 1121629"/>
                <a:gd name="connsiteX69" fmla="*/ 121076 w 1560713"/>
                <a:gd name="connsiteY69" fmla="*/ 742096 h 1121629"/>
                <a:gd name="connsiteX70" fmla="*/ 173791 w 1560713"/>
                <a:gd name="connsiteY70" fmla="*/ 748178 h 1121629"/>
                <a:gd name="connsiteX71" fmla="*/ 218396 w 1560713"/>
                <a:gd name="connsiteY71" fmla="*/ 717766 h 1121629"/>
                <a:gd name="connsiteX72" fmla="*/ 246781 w 1560713"/>
                <a:gd name="connsiteY72" fmla="*/ 750206 h 1121629"/>
                <a:gd name="connsiteX73" fmla="*/ 273139 w 1560713"/>
                <a:gd name="connsiteY73" fmla="*/ 719793 h 1121629"/>
                <a:gd name="connsiteX74" fmla="*/ 216369 w 1560713"/>
                <a:gd name="connsiteY74" fmla="*/ 671133 h 1121629"/>
                <a:gd name="connsiteX75" fmla="*/ 123104 w 1560713"/>
                <a:gd name="connsiteY75" fmla="*/ 679243 h 1121629"/>
                <a:gd name="connsiteX76" fmla="*/ 70389 w 1560713"/>
                <a:gd name="connsiteY76" fmla="*/ 665051 h 1121629"/>
                <a:gd name="connsiteX77" fmla="*/ 64307 w 1560713"/>
                <a:gd name="connsiteY77" fmla="*/ 608281 h 1121629"/>
                <a:gd name="connsiteX78" fmla="*/ 139324 w 1560713"/>
                <a:gd name="connsiteY78" fmla="*/ 565704 h 1121629"/>
                <a:gd name="connsiteX79" fmla="*/ 183929 w 1560713"/>
                <a:gd name="connsiteY79" fmla="*/ 545429 h 1121629"/>
                <a:gd name="connsiteX80" fmla="*/ 240699 w 1560713"/>
                <a:gd name="connsiteY80" fmla="*/ 484604 h 1121629"/>
                <a:gd name="connsiteX81" fmla="*/ 238671 w 1560713"/>
                <a:gd name="connsiteY81" fmla="*/ 435944 h 1121629"/>
                <a:gd name="connsiteX82" fmla="*/ 285304 w 1560713"/>
                <a:gd name="connsiteY82" fmla="*/ 427834 h 1121629"/>
                <a:gd name="connsiteX83" fmla="*/ 335991 w 1560713"/>
                <a:gd name="connsiteY83" fmla="*/ 429861 h 1121629"/>
                <a:gd name="connsiteX84" fmla="*/ 390733 w 1560713"/>
                <a:gd name="connsiteY84" fmla="*/ 484604 h 1121629"/>
                <a:gd name="connsiteX85" fmla="*/ 398843 w 1560713"/>
                <a:gd name="connsiteY85" fmla="*/ 433916 h 1121629"/>
                <a:gd name="connsiteX86" fmla="*/ 327881 w 1560713"/>
                <a:gd name="connsiteY86" fmla="*/ 387284 h 1121629"/>
                <a:gd name="connsiteX87" fmla="*/ 333963 w 1560713"/>
                <a:gd name="connsiteY87" fmla="*/ 369037 h 1121629"/>
                <a:gd name="connsiteX88" fmla="*/ 378568 w 1560713"/>
                <a:gd name="connsiteY88" fmla="*/ 350789 h 1121629"/>
                <a:gd name="connsiteX89" fmla="*/ 421146 w 1560713"/>
                <a:gd name="connsiteY89" fmla="*/ 371064 h 1121629"/>
                <a:gd name="connsiteX90" fmla="*/ 479943 w 1560713"/>
                <a:gd name="connsiteY90" fmla="*/ 289964 h 1121629"/>
                <a:gd name="connsiteX91" fmla="*/ 404926 w 1560713"/>
                <a:gd name="connsiteY91" fmla="*/ 316322 h 1121629"/>
                <a:gd name="connsiteX92" fmla="*/ 293413 w 1560713"/>
                <a:gd name="connsiteY92" fmla="*/ 300102 h 1121629"/>
                <a:gd name="connsiteX93" fmla="*/ 281249 w 1560713"/>
                <a:gd name="connsiteY93" fmla="*/ 320377 h 1121629"/>
                <a:gd name="connsiteX94" fmla="*/ 216369 w 1560713"/>
                <a:gd name="connsiteY94" fmla="*/ 304157 h 1121629"/>
                <a:gd name="connsiteX95" fmla="*/ 222451 w 1560713"/>
                <a:gd name="connsiteY95" fmla="*/ 249414 h 1121629"/>
                <a:gd name="connsiteX96" fmla="*/ 192039 w 1560713"/>
                <a:gd name="connsiteY96" fmla="*/ 212919 h 1121629"/>
                <a:gd name="connsiteX97" fmla="*/ 212314 w 1560713"/>
                <a:gd name="connsiteY97" fmla="*/ 182507 h 1121629"/>
                <a:gd name="connsiteX0" fmla="*/ 215438 w 1563837"/>
                <a:gd name="connsiteY0" fmla="*/ 182507 h 1121629"/>
                <a:gd name="connsiteX1" fmla="*/ 274235 w 1563837"/>
                <a:gd name="connsiteY1" fmla="*/ 204810 h 1121629"/>
                <a:gd name="connsiteX2" fmla="*/ 353307 w 1563837"/>
                <a:gd name="connsiteY2" fmla="*/ 184535 h 1121629"/>
                <a:gd name="connsiteX3" fmla="*/ 391830 w 1563837"/>
                <a:gd name="connsiteY3" fmla="*/ 141957 h 1121629"/>
                <a:gd name="connsiteX4" fmla="*/ 448600 w 1563837"/>
                <a:gd name="connsiteY4" fmla="*/ 148040 h 1121629"/>
                <a:gd name="connsiteX5" fmla="*/ 511452 w 1563837"/>
                <a:gd name="connsiteY5" fmla="*/ 117627 h 1121629"/>
                <a:gd name="connsiteX6" fmla="*/ 533754 w 1563837"/>
                <a:gd name="connsiteY6" fmla="*/ 34500 h 1121629"/>
                <a:gd name="connsiteX7" fmla="*/ 616882 w 1563837"/>
                <a:gd name="connsiteY7" fmla="*/ 33 h 1121629"/>
                <a:gd name="connsiteX8" fmla="*/ 677706 w 1563837"/>
                <a:gd name="connsiteY8" fmla="*/ 28417 h 1121629"/>
                <a:gd name="connsiteX9" fmla="*/ 712174 w 1563837"/>
                <a:gd name="connsiteY9" fmla="*/ 42610 h 1121629"/>
                <a:gd name="connsiteX10" fmla="*/ 720284 w 1563837"/>
                <a:gd name="connsiteY10" fmla="*/ 85187 h 1121629"/>
                <a:gd name="connsiteX11" fmla="*/ 772999 w 1563837"/>
                <a:gd name="connsiteY11" fmla="*/ 123710 h 1121629"/>
                <a:gd name="connsiteX12" fmla="*/ 860181 w 1563837"/>
                <a:gd name="connsiteY12" fmla="*/ 101407 h 1121629"/>
                <a:gd name="connsiteX13" fmla="*/ 904786 w 1563837"/>
                <a:gd name="connsiteY13" fmla="*/ 111545 h 1121629"/>
                <a:gd name="connsiteX14" fmla="*/ 991968 w 1563837"/>
                <a:gd name="connsiteY14" fmla="*/ 73022 h 1121629"/>
                <a:gd name="connsiteX15" fmla="*/ 1024408 w 1563837"/>
                <a:gd name="connsiteY15" fmla="*/ 184535 h 1121629"/>
                <a:gd name="connsiteX16" fmla="*/ 1073068 w 1563837"/>
                <a:gd name="connsiteY16" fmla="*/ 198727 h 1121629"/>
                <a:gd name="connsiteX17" fmla="*/ 1127810 w 1563837"/>
                <a:gd name="connsiteY17" fmla="*/ 263607 h 1121629"/>
                <a:gd name="connsiteX18" fmla="*/ 1190663 w 1563837"/>
                <a:gd name="connsiteY18" fmla="*/ 263607 h 1121629"/>
                <a:gd name="connsiteX19" fmla="*/ 1204855 w 1563837"/>
                <a:gd name="connsiteY19" fmla="*/ 202782 h 1121629"/>
                <a:gd name="connsiteX20" fmla="*/ 1257570 w 1563837"/>
                <a:gd name="connsiteY20" fmla="*/ 225084 h 1121629"/>
                <a:gd name="connsiteX21" fmla="*/ 1292037 w 1563837"/>
                <a:gd name="connsiteY21" fmla="*/ 208864 h 1121629"/>
                <a:gd name="connsiteX22" fmla="*/ 1298120 w 1563837"/>
                <a:gd name="connsiteY22" fmla="*/ 166287 h 1121629"/>
                <a:gd name="connsiteX23" fmla="*/ 1322450 w 1563837"/>
                <a:gd name="connsiteY23" fmla="*/ 194672 h 1121629"/>
                <a:gd name="connsiteX24" fmla="*/ 1354890 w 1563837"/>
                <a:gd name="connsiteY24" fmla="*/ 170342 h 1121629"/>
                <a:gd name="connsiteX25" fmla="*/ 1405577 w 1563837"/>
                <a:gd name="connsiteY25" fmla="*/ 216974 h 1121629"/>
                <a:gd name="connsiteX26" fmla="*/ 1456264 w 1563837"/>
                <a:gd name="connsiteY26" fmla="*/ 225084 h 1121629"/>
                <a:gd name="connsiteX27" fmla="*/ 1523172 w 1563837"/>
                <a:gd name="connsiteY27" fmla="*/ 210892 h 1121629"/>
                <a:gd name="connsiteX28" fmla="*/ 1541419 w 1563837"/>
                <a:gd name="connsiteY28" fmla="*/ 247387 h 1121629"/>
                <a:gd name="connsiteX29" fmla="*/ 1563722 w 1563837"/>
                <a:gd name="connsiteY29" fmla="*/ 316322 h 1121629"/>
                <a:gd name="connsiteX30" fmla="*/ 1531282 w 1563837"/>
                <a:gd name="connsiteY30" fmla="*/ 369037 h 1121629"/>
                <a:gd name="connsiteX31" fmla="*/ 1480594 w 1563837"/>
                <a:gd name="connsiteY31" fmla="*/ 431889 h 1121629"/>
                <a:gd name="connsiteX32" fmla="*/ 1419769 w 1563837"/>
                <a:gd name="connsiteY32" fmla="*/ 454191 h 1121629"/>
                <a:gd name="connsiteX33" fmla="*/ 1383275 w 1563837"/>
                <a:gd name="connsiteY33" fmla="*/ 452164 h 1121629"/>
                <a:gd name="connsiteX34" fmla="*/ 1316367 w 1563837"/>
                <a:gd name="connsiteY34" fmla="*/ 525154 h 1121629"/>
                <a:gd name="connsiteX35" fmla="*/ 1287982 w 1563837"/>
                <a:gd name="connsiteY35" fmla="*/ 549484 h 1121629"/>
                <a:gd name="connsiteX36" fmla="*/ 1243377 w 1563837"/>
                <a:gd name="connsiteY36" fmla="*/ 675188 h 1121629"/>
                <a:gd name="connsiteX37" fmla="*/ 1227157 w 1563837"/>
                <a:gd name="connsiteY37" fmla="*/ 717766 h 1121629"/>
                <a:gd name="connsiteX38" fmla="*/ 1194718 w 1563837"/>
                <a:gd name="connsiteY38" fmla="*/ 792783 h 1121629"/>
                <a:gd name="connsiteX39" fmla="*/ 1241350 w 1563837"/>
                <a:gd name="connsiteY39" fmla="*/ 879965 h 1121629"/>
                <a:gd name="connsiteX40" fmla="*/ 1227157 w 1563837"/>
                <a:gd name="connsiteY40" fmla="*/ 944845 h 1121629"/>
                <a:gd name="connsiteX41" fmla="*/ 1259597 w 1563837"/>
                <a:gd name="connsiteY41" fmla="*/ 965120 h 1121629"/>
                <a:gd name="connsiteX42" fmla="*/ 1196745 w 1563837"/>
                <a:gd name="connsiteY42" fmla="*/ 1058385 h 1121629"/>
                <a:gd name="connsiteX43" fmla="*/ 1162278 w 1563837"/>
                <a:gd name="connsiteY43" fmla="*/ 1121237 h 1121629"/>
                <a:gd name="connsiteX44" fmla="*/ 1109563 w 1563837"/>
                <a:gd name="connsiteY44" fmla="*/ 1082715 h 1121629"/>
                <a:gd name="connsiteX45" fmla="*/ 1058875 w 1563837"/>
                <a:gd name="connsiteY45" fmla="*/ 1036082 h 1121629"/>
                <a:gd name="connsiteX46" fmla="*/ 993996 w 1563837"/>
                <a:gd name="connsiteY46" fmla="*/ 1048247 h 1121629"/>
                <a:gd name="connsiteX47" fmla="*/ 937226 w 1563837"/>
                <a:gd name="connsiteY47" fmla="*/ 1111100 h 1121629"/>
                <a:gd name="connsiteX48" fmla="*/ 896676 w 1563837"/>
                <a:gd name="connsiteY48" fmla="*/ 1086770 h 1121629"/>
                <a:gd name="connsiteX49" fmla="*/ 819631 w 1563837"/>
                <a:gd name="connsiteY49" fmla="*/ 1076632 h 1121629"/>
                <a:gd name="connsiteX50" fmla="*/ 791246 w 1563837"/>
                <a:gd name="connsiteY50" fmla="*/ 1064467 h 1121629"/>
                <a:gd name="connsiteX51" fmla="*/ 754751 w 1563837"/>
                <a:gd name="connsiteY51" fmla="*/ 1068522 h 1121629"/>
                <a:gd name="connsiteX52" fmla="*/ 738531 w 1563837"/>
                <a:gd name="connsiteY52" fmla="*/ 1052302 h 1121629"/>
                <a:gd name="connsiteX53" fmla="*/ 653377 w 1563837"/>
                <a:gd name="connsiteY53" fmla="*/ 1082715 h 1121629"/>
                <a:gd name="connsiteX54" fmla="*/ 633102 w 1563837"/>
                <a:gd name="connsiteY54" fmla="*/ 1001615 h 1121629"/>
                <a:gd name="connsiteX55" fmla="*/ 606744 w 1563837"/>
                <a:gd name="connsiteY55" fmla="*/ 892130 h 1121629"/>
                <a:gd name="connsiteX56" fmla="*/ 576332 w 1563837"/>
                <a:gd name="connsiteY56" fmla="*/ 879965 h 1121629"/>
                <a:gd name="connsiteX57" fmla="*/ 525644 w 1563837"/>
                <a:gd name="connsiteY57" fmla="*/ 944845 h 1121629"/>
                <a:gd name="connsiteX58" fmla="*/ 412105 w 1563837"/>
                <a:gd name="connsiteY58" fmla="*/ 847525 h 1121629"/>
                <a:gd name="connsiteX59" fmla="*/ 339115 w 1563837"/>
                <a:gd name="connsiteY59" fmla="*/ 839415 h 1121629"/>
                <a:gd name="connsiteX60" fmla="*/ 320867 w 1563837"/>
                <a:gd name="connsiteY60" fmla="*/ 877938 h 1121629"/>
                <a:gd name="connsiteX61" fmla="*/ 276263 w 1563837"/>
                <a:gd name="connsiteY61" fmla="*/ 963092 h 1121629"/>
                <a:gd name="connsiteX62" fmla="*/ 233685 w 1563837"/>
                <a:gd name="connsiteY62" fmla="*/ 993505 h 1121629"/>
                <a:gd name="connsiteX63" fmla="*/ 168805 w 1563837"/>
                <a:gd name="connsiteY63" fmla="*/ 1019862 h 1121629"/>
                <a:gd name="connsiteX64" fmla="*/ 114063 w 1563837"/>
                <a:gd name="connsiteY64" fmla="*/ 1027972 h 1121629"/>
                <a:gd name="connsiteX65" fmla="*/ 69458 w 1563837"/>
                <a:gd name="connsiteY65" fmla="*/ 1003642 h 1121629"/>
                <a:gd name="connsiteX66" fmla="*/ 43101 w 1563837"/>
                <a:gd name="connsiteY66" fmla="*/ 936735 h 1121629"/>
                <a:gd name="connsiteX67" fmla="*/ 17846 w 1563837"/>
                <a:gd name="connsiteY67" fmla="*/ 903683 h 1121629"/>
                <a:gd name="connsiteX68" fmla="*/ 6606 w 1563837"/>
                <a:gd name="connsiteY68" fmla="*/ 871855 h 1121629"/>
                <a:gd name="connsiteX69" fmla="*/ 124200 w 1563837"/>
                <a:gd name="connsiteY69" fmla="*/ 742096 h 1121629"/>
                <a:gd name="connsiteX70" fmla="*/ 176915 w 1563837"/>
                <a:gd name="connsiteY70" fmla="*/ 748178 h 1121629"/>
                <a:gd name="connsiteX71" fmla="*/ 221520 w 1563837"/>
                <a:gd name="connsiteY71" fmla="*/ 717766 h 1121629"/>
                <a:gd name="connsiteX72" fmla="*/ 249905 w 1563837"/>
                <a:gd name="connsiteY72" fmla="*/ 750206 h 1121629"/>
                <a:gd name="connsiteX73" fmla="*/ 276263 w 1563837"/>
                <a:gd name="connsiteY73" fmla="*/ 719793 h 1121629"/>
                <a:gd name="connsiteX74" fmla="*/ 219493 w 1563837"/>
                <a:gd name="connsiteY74" fmla="*/ 671133 h 1121629"/>
                <a:gd name="connsiteX75" fmla="*/ 126228 w 1563837"/>
                <a:gd name="connsiteY75" fmla="*/ 679243 h 1121629"/>
                <a:gd name="connsiteX76" fmla="*/ 73513 w 1563837"/>
                <a:gd name="connsiteY76" fmla="*/ 665051 h 1121629"/>
                <a:gd name="connsiteX77" fmla="*/ 67431 w 1563837"/>
                <a:gd name="connsiteY77" fmla="*/ 608281 h 1121629"/>
                <a:gd name="connsiteX78" fmla="*/ 142448 w 1563837"/>
                <a:gd name="connsiteY78" fmla="*/ 565704 h 1121629"/>
                <a:gd name="connsiteX79" fmla="*/ 187053 w 1563837"/>
                <a:gd name="connsiteY79" fmla="*/ 545429 h 1121629"/>
                <a:gd name="connsiteX80" fmla="*/ 243823 w 1563837"/>
                <a:gd name="connsiteY80" fmla="*/ 484604 h 1121629"/>
                <a:gd name="connsiteX81" fmla="*/ 241795 w 1563837"/>
                <a:gd name="connsiteY81" fmla="*/ 435944 h 1121629"/>
                <a:gd name="connsiteX82" fmla="*/ 288428 w 1563837"/>
                <a:gd name="connsiteY82" fmla="*/ 427834 h 1121629"/>
                <a:gd name="connsiteX83" fmla="*/ 339115 w 1563837"/>
                <a:gd name="connsiteY83" fmla="*/ 429861 h 1121629"/>
                <a:gd name="connsiteX84" fmla="*/ 393857 w 1563837"/>
                <a:gd name="connsiteY84" fmla="*/ 484604 h 1121629"/>
                <a:gd name="connsiteX85" fmla="*/ 401967 w 1563837"/>
                <a:gd name="connsiteY85" fmla="*/ 433916 h 1121629"/>
                <a:gd name="connsiteX86" fmla="*/ 331005 w 1563837"/>
                <a:gd name="connsiteY86" fmla="*/ 387284 h 1121629"/>
                <a:gd name="connsiteX87" fmla="*/ 337087 w 1563837"/>
                <a:gd name="connsiteY87" fmla="*/ 369037 h 1121629"/>
                <a:gd name="connsiteX88" fmla="*/ 381692 w 1563837"/>
                <a:gd name="connsiteY88" fmla="*/ 350789 h 1121629"/>
                <a:gd name="connsiteX89" fmla="*/ 424270 w 1563837"/>
                <a:gd name="connsiteY89" fmla="*/ 371064 h 1121629"/>
                <a:gd name="connsiteX90" fmla="*/ 483067 w 1563837"/>
                <a:gd name="connsiteY90" fmla="*/ 289964 h 1121629"/>
                <a:gd name="connsiteX91" fmla="*/ 408050 w 1563837"/>
                <a:gd name="connsiteY91" fmla="*/ 316322 h 1121629"/>
                <a:gd name="connsiteX92" fmla="*/ 296537 w 1563837"/>
                <a:gd name="connsiteY92" fmla="*/ 300102 h 1121629"/>
                <a:gd name="connsiteX93" fmla="*/ 284373 w 1563837"/>
                <a:gd name="connsiteY93" fmla="*/ 320377 h 1121629"/>
                <a:gd name="connsiteX94" fmla="*/ 219493 w 1563837"/>
                <a:gd name="connsiteY94" fmla="*/ 304157 h 1121629"/>
                <a:gd name="connsiteX95" fmla="*/ 225575 w 1563837"/>
                <a:gd name="connsiteY95" fmla="*/ 249414 h 1121629"/>
                <a:gd name="connsiteX96" fmla="*/ 195163 w 1563837"/>
                <a:gd name="connsiteY96" fmla="*/ 212919 h 1121629"/>
                <a:gd name="connsiteX97" fmla="*/ 215438 w 1563837"/>
                <a:gd name="connsiteY97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6645 w 1563738"/>
                <a:gd name="connsiteY55" fmla="*/ 892130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12006 w 1563738"/>
                <a:gd name="connsiteY58" fmla="*/ 847525 h 1121629"/>
                <a:gd name="connsiteX59" fmla="*/ 339016 w 1563738"/>
                <a:gd name="connsiteY59" fmla="*/ 839415 h 1121629"/>
                <a:gd name="connsiteX60" fmla="*/ 320768 w 1563738"/>
                <a:gd name="connsiteY60" fmla="*/ 877938 h 1121629"/>
                <a:gd name="connsiteX61" fmla="*/ 276164 w 1563738"/>
                <a:gd name="connsiteY61" fmla="*/ 963092 h 1121629"/>
                <a:gd name="connsiteX62" fmla="*/ 233586 w 1563738"/>
                <a:gd name="connsiteY62" fmla="*/ 993505 h 1121629"/>
                <a:gd name="connsiteX63" fmla="*/ 168706 w 1563738"/>
                <a:gd name="connsiteY63" fmla="*/ 1019862 h 1121629"/>
                <a:gd name="connsiteX64" fmla="*/ 113964 w 1563738"/>
                <a:gd name="connsiteY64" fmla="*/ 1027972 h 1121629"/>
                <a:gd name="connsiteX65" fmla="*/ 69359 w 1563738"/>
                <a:gd name="connsiteY65" fmla="*/ 1003642 h 1121629"/>
                <a:gd name="connsiteX66" fmla="*/ 39192 w 1563738"/>
                <a:gd name="connsiteY66" fmla="*/ 944355 h 1121629"/>
                <a:gd name="connsiteX67" fmla="*/ 17747 w 1563738"/>
                <a:gd name="connsiteY67" fmla="*/ 903683 h 1121629"/>
                <a:gd name="connsiteX68" fmla="*/ 6507 w 1563738"/>
                <a:gd name="connsiteY68" fmla="*/ 871855 h 1121629"/>
                <a:gd name="connsiteX69" fmla="*/ 124101 w 1563738"/>
                <a:gd name="connsiteY69" fmla="*/ 742096 h 1121629"/>
                <a:gd name="connsiteX70" fmla="*/ 176816 w 1563738"/>
                <a:gd name="connsiteY70" fmla="*/ 748178 h 1121629"/>
                <a:gd name="connsiteX71" fmla="*/ 221421 w 1563738"/>
                <a:gd name="connsiteY71" fmla="*/ 717766 h 1121629"/>
                <a:gd name="connsiteX72" fmla="*/ 249806 w 1563738"/>
                <a:gd name="connsiteY72" fmla="*/ 750206 h 1121629"/>
                <a:gd name="connsiteX73" fmla="*/ 276164 w 1563738"/>
                <a:gd name="connsiteY73" fmla="*/ 719793 h 1121629"/>
                <a:gd name="connsiteX74" fmla="*/ 219394 w 1563738"/>
                <a:gd name="connsiteY74" fmla="*/ 671133 h 1121629"/>
                <a:gd name="connsiteX75" fmla="*/ 126129 w 1563738"/>
                <a:gd name="connsiteY75" fmla="*/ 679243 h 1121629"/>
                <a:gd name="connsiteX76" fmla="*/ 73414 w 1563738"/>
                <a:gd name="connsiteY76" fmla="*/ 665051 h 1121629"/>
                <a:gd name="connsiteX77" fmla="*/ 67332 w 1563738"/>
                <a:gd name="connsiteY77" fmla="*/ 608281 h 1121629"/>
                <a:gd name="connsiteX78" fmla="*/ 142349 w 1563738"/>
                <a:gd name="connsiteY78" fmla="*/ 565704 h 1121629"/>
                <a:gd name="connsiteX79" fmla="*/ 186954 w 1563738"/>
                <a:gd name="connsiteY79" fmla="*/ 545429 h 1121629"/>
                <a:gd name="connsiteX80" fmla="*/ 243724 w 1563738"/>
                <a:gd name="connsiteY80" fmla="*/ 484604 h 1121629"/>
                <a:gd name="connsiteX81" fmla="*/ 241696 w 1563738"/>
                <a:gd name="connsiteY81" fmla="*/ 435944 h 1121629"/>
                <a:gd name="connsiteX82" fmla="*/ 288329 w 1563738"/>
                <a:gd name="connsiteY82" fmla="*/ 427834 h 1121629"/>
                <a:gd name="connsiteX83" fmla="*/ 339016 w 1563738"/>
                <a:gd name="connsiteY83" fmla="*/ 429861 h 1121629"/>
                <a:gd name="connsiteX84" fmla="*/ 393758 w 1563738"/>
                <a:gd name="connsiteY84" fmla="*/ 484604 h 1121629"/>
                <a:gd name="connsiteX85" fmla="*/ 401868 w 1563738"/>
                <a:gd name="connsiteY85" fmla="*/ 433916 h 1121629"/>
                <a:gd name="connsiteX86" fmla="*/ 330906 w 1563738"/>
                <a:gd name="connsiteY86" fmla="*/ 387284 h 1121629"/>
                <a:gd name="connsiteX87" fmla="*/ 336988 w 1563738"/>
                <a:gd name="connsiteY87" fmla="*/ 369037 h 1121629"/>
                <a:gd name="connsiteX88" fmla="*/ 381593 w 1563738"/>
                <a:gd name="connsiteY88" fmla="*/ 350789 h 1121629"/>
                <a:gd name="connsiteX89" fmla="*/ 424171 w 1563738"/>
                <a:gd name="connsiteY89" fmla="*/ 371064 h 1121629"/>
                <a:gd name="connsiteX90" fmla="*/ 482968 w 1563738"/>
                <a:gd name="connsiteY90" fmla="*/ 289964 h 1121629"/>
                <a:gd name="connsiteX91" fmla="*/ 407951 w 1563738"/>
                <a:gd name="connsiteY91" fmla="*/ 316322 h 1121629"/>
                <a:gd name="connsiteX92" fmla="*/ 296438 w 1563738"/>
                <a:gd name="connsiteY92" fmla="*/ 300102 h 1121629"/>
                <a:gd name="connsiteX93" fmla="*/ 284274 w 1563738"/>
                <a:gd name="connsiteY93" fmla="*/ 320377 h 1121629"/>
                <a:gd name="connsiteX94" fmla="*/ 219394 w 1563738"/>
                <a:gd name="connsiteY94" fmla="*/ 304157 h 1121629"/>
                <a:gd name="connsiteX95" fmla="*/ 225476 w 1563738"/>
                <a:gd name="connsiteY95" fmla="*/ 249414 h 1121629"/>
                <a:gd name="connsiteX96" fmla="*/ 195064 w 1563738"/>
                <a:gd name="connsiteY96" fmla="*/ 212919 h 1121629"/>
                <a:gd name="connsiteX97" fmla="*/ 215339 w 1563738"/>
                <a:gd name="connsiteY97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6645 w 1563738"/>
                <a:gd name="connsiteY55" fmla="*/ 892130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12006 w 1563738"/>
                <a:gd name="connsiteY58" fmla="*/ 847525 h 1121629"/>
                <a:gd name="connsiteX59" fmla="*/ 346636 w 1563738"/>
                <a:gd name="connsiteY59" fmla="*/ 848940 h 1121629"/>
                <a:gd name="connsiteX60" fmla="*/ 320768 w 1563738"/>
                <a:gd name="connsiteY60" fmla="*/ 877938 h 1121629"/>
                <a:gd name="connsiteX61" fmla="*/ 276164 w 1563738"/>
                <a:gd name="connsiteY61" fmla="*/ 963092 h 1121629"/>
                <a:gd name="connsiteX62" fmla="*/ 233586 w 1563738"/>
                <a:gd name="connsiteY62" fmla="*/ 993505 h 1121629"/>
                <a:gd name="connsiteX63" fmla="*/ 168706 w 1563738"/>
                <a:gd name="connsiteY63" fmla="*/ 1019862 h 1121629"/>
                <a:gd name="connsiteX64" fmla="*/ 113964 w 1563738"/>
                <a:gd name="connsiteY64" fmla="*/ 1027972 h 1121629"/>
                <a:gd name="connsiteX65" fmla="*/ 69359 w 1563738"/>
                <a:gd name="connsiteY65" fmla="*/ 1003642 h 1121629"/>
                <a:gd name="connsiteX66" fmla="*/ 39192 w 1563738"/>
                <a:gd name="connsiteY66" fmla="*/ 944355 h 1121629"/>
                <a:gd name="connsiteX67" fmla="*/ 17747 w 1563738"/>
                <a:gd name="connsiteY67" fmla="*/ 903683 h 1121629"/>
                <a:gd name="connsiteX68" fmla="*/ 6507 w 1563738"/>
                <a:gd name="connsiteY68" fmla="*/ 871855 h 1121629"/>
                <a:gd name="connsiteX69" fmla="*/ 124101 w 1563738"/>
                <a:gd name="connsiteY69" fmla="*/ 742096 h 1121629"/>
                <a:gd name="connsiteX70" fmla="*/ 176816 w 1563738"/>
                <a:gd name="connsiteY70" fmla="*/ 748178 h 1121629"/>
                <a:gd name="connsiteX71" fmla="*/ 221421 w 1563738"/>
                <a:gd name="connsiteY71" fmla="*/ 717766 h 1121629"/>
                <a:gd name="connsiteX72" fmla="*/ 249806 w 1563738"/>
                <a:gd name="connsiteY72" fmla="*/ 750206 h 1121629"/>
                <a:gd name="connsiteX73" fmla="*/ 276164 w 1563738"/>
                <a:gd name="connsiteY73" fmla="*/ 719793 h 1121629"/>
                <a:gd name="connsiteX74" fmla="*/ 219394 w 1563738"/>
                <a:gd name="connsiteY74" fmla="*/ 671133 h 1121629"/>
                <a:gd name="connsiteX75" fmla="*/ 126129 w 1563738"/>
                <a:gd name="connsiteY75" fmla="*/ 679243 h 1121629"/>
                <a:gd name="connsiteX76" fmla="*/ 73414 w 1563738"/>
                <a:gd name="connsiteY76" fmla="*/ 665051 h 1121629"/>
                <a:gd name="connsiteX77" fmla="*/ 67332 w 1563738"/>
                <a:gd name="connsiteY77" fmla="*/ 608281 h 1121629"/>
                <a:gd name="connsiteX78" fmla="*/ 142349 w 1563738"/>
                <a:gd name="connsiteY78" fmla="*/ 565704 h 1121629"/>
                <a:gd name="connsiteX79" fmla="*/ 186954 w 1563738"/>
                <a:gd name="connsiteY79" fmla="*/ 545429 h 1121629"/>
                <a:gd name="connsiteX80" fmla="*/ 243724 w 1563738"/>
                <a:gd name="connsiteY80" fmla="*/ 484604 h 1121629"/>
                <a:gd name="connsiteX81" fmla="*/ 241696 w 1563738"/>
                <a:gd name="connsiteY81" fmla="*/ 435944 h 1121629"/>
                <a:gd name="connsiteX82" fmla="*/ 288329 w 1563738"/>
                <a:gd name="connsiteY82" fmla="*/ 427834 h 1121629"/>
                <a:gd name="connsiteX83" fmla="*/ 339016 w 1563738"/>
                <a:gd name="connsiteY83" fmla="*/ 429861 h 1121629"/>
                <a:gd name="connsiteX84" fmla="*/ 393758 w 1563738"/>
                <a:gd name="connsiteY84" fmla="*/ 484604 h 1121629"/>
                <a:gd name="connsiteX85" fmla="*/ 401868 w 1563738"/>
                <a:gd name="connsiteY85" fmla="*/ 433916 h 1121629"/>
                <a:gd name="connsiteX86" fmla="*/ 330906 w 1563738"/>
                <a:gd name="connsiteY86" fmla="*/ 387284 h 1121629"/>
                <a:gd name="connsiteX87" fmla="*/ 336988 w 1563738"/>
                <a:gd name="connsiteY87" fmla="*/ 369037 h 1121629"/>
                <a:gd name="connsiteX88" fmla="*/ 381593 w 1563738"/>
                <a:gd name="connsiteY88" fmla="*/ 350789 h 1121629"/>
                <a:gd name="connsiteX89" fmla="*/ 424171 w 1563738"/>
                <a:gd name="connsiteY89" fmla="*/ 371064 h 1121629"/>
                <a:gd name="connsiteX90" fmla="*/ 482968 w 1563738"/>
                <a:gd name="connsiteY90" fmla="*/ 289964 h 1121629"/>
                <a:gd name="connsiteX91" fmla="*/ 407951 w 1563738"/>
                <a:gd name="connsiteY91" fmla="*/ 316322 h 1121629"/>
                <a:gd name="connsiteX92" fmla="*/ 296438 w 1563738"/>
                <a:gd name="connsiteY92" fmla="*/ 300102 h 1121629"/>
                <a:gd name="connsiteX93" fmla="*/ 284274 w 1563738"/>
                <a:gd name="connsiteY93" fmla="*/ 320377 h 1121629"/>
                <a:gd name="connsiteX94" fmla="*/ 219394 w 1563738"/>
                <a:gd name="connsiteY94" fmla="*/ 304157 h 1121629"/>
                <a:gd name="connsiteX95" fmla="*/ 225476 w 1563738"/>
                <a:gd name="connsiteY95" fmla="*/ 249414 h 1121629"/>
                <a:gd name="connsiteX96" fmla="*/ 195064 w 1563738"/>
                <a:gd name="connsiteY96" fmla="*/ 212919 h 1121629"/>
                <a:gd name="connsiteX97" fmla="*/ 215339 w 1563738"/>
                <a:gd name="connsiteY97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6645 w 1563738"/>
                <a:gd name="connsiteY55" fmla="*/ 892130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17721 w 1563738"/>
                <a:gd name="connsiteY58" fmla="*/ 864670 h 1121629"/>
                <a:gd name="connsiteX59" fmla="*/ 346636 w 1563738"/>
                <a:gd name="connsiteY59" fmla="*/ 848940 h 1121629"/>
                <a:gd name="connsiteX60" fmla="*/ 320768 w 1563738"/>
                <a:gd name="connsiteY60" fmla="*/ 877938 h 1121629"/>
                <a:gd name="connsiteX61" fmla="*/ 276164 w 1563738"/>
                <a:gd name="connsiteY61" fmla="*/ 963092 h 1121629"/>
                <a:gd name="connsiteX62" fmla="*/ 233586 w 1563738"/>
                <a:gd name="connsiteY62" fmla="*/ 993505 h 1121629"/>
                <a:gd name="connsiteX63" fmla="*/ 168706 w 1563738"/>
                <a:gd name="connsiteY63" fmla="*/ 1019862 h 1121629"/>
                <a:gd name="connsiteX64" fmla="*/ 113964 w 1563738"/>
                <a:gd name="connsiteY64" fmla="*/ 1027972 h 1121629"/>
                <a:gd name="connsiteX65" fmla="*/ 69359 w 1563738"/>
                <a:gd name="connsiteY65" fmla="*/ 1003642 h 1121629"/>
                <a:gd name="connsiteX66" fmla="*/ 39192 w 1563738"/>
                <a:gd name="connsiteY66" fmla="*/ 944355 h 1121629"/>
                <a:gd name="connsiteX67" fmla="*/ 17747 w 1563738"/>
                <a:gd name="connsiteY67" fmla="*/ 903683 h 1121629"/>
                <a:gd name="connsiteX68" fmla="*/ 6507 w 1563738"/>
                <a:gd name="connsiteY68" fmla="*/ 871855 h 1121629"/>
                <a:gd name="connsiteX69" fmla="*/ 124101 w 1563738"/>
                <a:gd name="connsiteY69" fmla="*/ 742096 h 1121629"/>
                <a:gd name="connsiteX70" fmla="*/ 176816 w 1563738"/>
                <a:gd name="connsiteY70" fmla="*/ 748178 h 1121629"/>
                <a:gd name="connsiteX71" fmla="*/ 221421 w 1563738"/>
                <a:gd name="connsiteY71" fmla="*/ 717766 h 1121629"/>
                <a:gd name="connsiteX72" fmla="*/ 249806 w 1563738"/>
                <a:gd name="connsiteY72" fmla="*/ 750206 h 1121629"/>
                <a:gd name="connsiteX73" fmla="*/ 276164 w 1563738"/>
                <a:gd name="connsiteY73" fmla="*/ 719793 h 1121629"/>
                <a:gd name="connsiteX74" fmla="*/ 219394 w 1563738"/>
                <a:gd name="connsiteY74" fmla="*/ 671133 h 1121629"/>
                <a:gd name="connsiteX75" fmla="*/ 126129 w 1563738"/>
                <a:gd name="connsiteY75" fmla="*/ 679243 h 1121629"/>
                <a:gd name="connsiteX76" fmla="*/ 73414 w 1563738"/>
                <a:gd name="connsiteY76" fmla="*/ 665051 h 1121629"/>
                <a:gd name="connsiteX77" fmla="*/ 67332 w 1563738"/>
                <a:gd name="connsiteY77" fmla="*/ 608281 h 1121629"/>
                <a:gd name="connsiteX78" fmla="*/ 142349 w 1563738"/>
                <a:gd name="connsiteY78" fmla="*/ 565704 h 1121629"/>
                <a:gd name="connsiteX79" fmla="*/ 186954 w 1563738"/>
                <a:gd name="connsiteY79" fmla="*/ 545429 h 1121629"/>
                <a:gd name="connsiteX80" fmla="*/ 243724 w 1563738"/>
                <a:gd name="connsiteY80" fmla="*/ 484604 h 1121629"/>
                <a:gd name="connsiteX81" fmla="*/ 241696 w 1563738"/>
                <a:gd name="connsiteY81" fmla="*/ 435944 h 1121629"/>
                <a:gd name="connsiteX82" fmla="*/ 288329 w 1563738"/>
                <a:gd name="connsiteY82" fmla="*/ 427834 h 1121629"/>
                <a:gd name="connsiteX83" fmla="*/ 339016 w 1563738"/>
                <a:gd name="connsiteY83" fmla="*/ 429861 h 1121629"/>
                <a:gd name="connsiteX84" fmla="*/ 393758 w 1563738"/>
                <a:gd name="connsiteY84" fmla="*/ 484604 h 1121629"/>
                <a:gd name="connsiteX85" fmla="*/ 401868 w 1563738"/>
                <a:gd name="connsiteY85" fmla="*/ 433916 h 1121629"/>
                <a:gd name="connsiteX86" fmla="*/ 330906 w 1563738"/>
                <a:gd name="connsiteY86" fmla="*/ 387284 h 1121629"/>
                <a:gd name="connsiteX87" fmla="*/ 336988 w 1563738"/>
                <a:gd name="connsiteY87" fmla="*/ 369037 h 1121629"/>
                <a:gd name="connsiteX88" fmla="*/ 381593 w 1563738"/>
                <a:gd name="connsiteY88" fmla="*/ 350789 h 1121629"/>
                <a:gd name="connsiteX89" fmla="*/ 424171 w 1563738"/>
                <a:gd name="connsiteY89" fmla="*/ 371064 h 1121629"/>
                <a:gd name="connsiteX90" fmla="*/ 482968 w 1563738"/>
                <a:gd name="connsiteY90" fmla="*/ 289964 h 1121629"/>
                <a:gd name="connsiteX91" fmla="*/ 407951 w 1563738"/>
                <a:gd name="connsiteY91" fmla="*/ 316322 h 1121629"/>
                <a:gd name="connsiteX92" fmla="*/ 296438 w 1563738"/>
                <a:gd name="connsiteY92" fmla="*/ 300102 h 1121629"/>
                <a:gd name="connsiteX93" fmla="*/ 284274 w 1563738"/>
                <a:gd name="connsiteY93" fmla="*/ 320377 h 1121629"/>
                <a:gd name="connsiteX94" fmla="*/ 219394 w 1563738"/>
                <a:gd name="connsiteY94" fmla="*/ 304157 h 1121629"/>
                <a:gd name="connsiteX95" fmla="*/ 225476 w 1563738"/>
                <a:gd name="connsiteY95" fmla="*/ 249414 h 1121629"/>
                <a:gd name="connsiteX96" fmla="*/ 195064 w 1563738"/>
                <a:gd name="connsiteY96" fmla="*/ 212919 h 1121629"/>
                <a:gd name="connsiteX97" fmla="*/ 215339 w 1563738"/>
                <a:gd name="connsiteY97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6645 w 1563738"/>
                <a:gd name="connsiteY55" fmla="*/ 892130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61805 w 1563738"/>
                <a:gd name="connsiteY58" fmla="*/ 884734 h 1121629"/>
                <a:gd name="connsiteX59" fmla="*/ 417721 w 1563738"/>
                <a:gd name="connsiteY59" fmla="*/ 864670 h 1121629"/>
                <a:gd name="connsiteX60" fmla="*/ 346636 w 1563738"/>
                <a:gd name="connsiteY60" fmla="*/ 848940 h 1121629"/>
                <a:gd name="connsiteX61" fmla="*/ 320768 w 1563738"/>
                <a:gd name="connsiteY61" fmla="*/ 877938 h 1121629"/>
                <a:gd name="connsiteX62" fmla="*/ 276164 w 1563738"/>
                <a:gd name="connsiteY62" fmla="*/ 963092 h 1121629"/>
                <a:gd name="connsiteX63" fmla="*/ 233586 w 1563738"/>
                <a:gd name="connsiteY63" fmla="*/ 993505 h 1121629"/>
                <a:gd name="connsiteX64" fmla="*/ 168706 w 1563738"/>
                <a:gd name="connsiteY64" fmla="*/ 1019862 h 1121629"/>
                <a:gd name="connsiteX65" fmla="*/ 113964 w 1563738"/>
                <a:gd name="connsiteY65" fmla="*/ 1027972 h 1121629"/>
                <a:gd name="connsiteX66" fmla="*/ 69359 w 1563738"/>
                <a:gd name="connsiteY66" fmla="*/ 1003642 h 1121629"/>
                <a:gd name="connsiteX67" fmla="*/ 39192 w 1563738"/>
                <a:gd name="connsiteY67" fmla="*/ 944355 h 1121629"/>
                <a:gd name="connsiteX68" fmla="*/ 17747 w 1563738"/>
                <a:gd name="connsiteY68" fmla="*/ 903683 h 1121629"/>
                <a:gd name="connsiteX69" fmla="*/ 6507 w 1563738"/>
                <a:gd name="connsiteY69" fmla="*/ 871855 h 1121629"/>
                <a:gd name="connsiteX70" fmla="*/ 124101 w 1563738"/>
                <a:gd name="connsiteY70" fmla="*/ 742096 h 1121629"/>
                <a:gd name="connsiteX71" fmla="*/ 176816 w 1563738"/>
                <a:gd name="connsiteY71" fmla="*/ 748178 h 1121629"/>
                <a:gd name="connsiteX72" fmla="*/ 221421 w 1563738"/>
                <a:gd name="connsiteY72" fmla="*/ 717766 h 1121629"/>
                <a:gd name="connsiteX73" fmla="*/ 249806 w 1563738"/>
                <a:gd name="connsiteY73" fmla="*/ 750206 h 1121629"/>
                <a:gd name="connsiteX74" fmla="*/ 276164 w 1563738"/>
                <a:gd name="connsiteY74" fmla="*/ 719793 h 1121629"/>
                <a:gd name="connsiteX75" fmla="*/ 219394 w 1563738"/>
                <a:gd name="connsiteY75" fmla="*/ 671133 h 1121629"/>
                <a:gd name="connsiteX76" fmla="*/ 126129 w 1563738"/>
                <a:gd name="connsiteY76" fmla="*/ 679243 h 1121629"/>
                <a:gd name="connsiteX77" fmla="*/ 73414 w 1563738"/>
                <a:gd name="connsiteY77" fmla="*/ 665051 h 1121629"/>
                <a:gd name="connsiteX78" fmla="*/ 67332 w 1563738"/>
                <a:gd name="connsiteY78" fmla="*/ 608281 h 1121629"/>
                <a:gd name="connsiteX79" fmla="*/ 142349 w 1563738"/>
                <a:gd name="connsiteY79" fmla="*/ 565704 h 1121629"/>
                <a:gd name="connsiteX80" fmla="*/ 186954 w 1563738"/>
                <a:gd name="connsiteY80" fmla="*/ 545429 h 1121629"/>
                <a:gd name="connsiteX81" fmla="*/ 243724 w 1563738"/>
                <a:gd name="connsiteY81" fmla="*/ 484604 h 1121629"/>
                <a:gd name="connsiteX82" fmla="*/ 241696 w 1563738"/>
                <a:gd name="connsiteY82" fmla="*/ 435944 h 1121629"/>
                <a:gd name="connsiteX83" fmla="*/ 288329 w 1563738"/>
                <a:gd name="connsiteY83" fmla="*/ 427834 h 1121629"/>
                <a:gd name="connsiteX84" fmla="*/ 339016 w 1563738"/>
                <a:gd name="connsiteY84" fmla="*/ 429861 h 1121629"/>
                <a:gd name="connsiteX85" fmla="*/ 393758 w 1563738"/>
                <a:gd name="connsiteY85" fmla="*/ 484604 h 1121629"/>
                <a:gd name="connsiteX86" fmla="*/ 401868 w 1563738"/>
                <a:gd name="connsiteY86" fmla="*/ 433916 h 1121629"/>
                <a:gd name="connsiteX87" fmla="*/ 330906 w 1563738"/>
                <a:gd name="connsiteY87" fmla="*/ 387284 h 1121629"/>
                <a:gd name="connsiteX88" fmla="*/ 336988 w 1563738"/>
                <a:gd name="connsiteY88" fmla="*/ 369037 h 1121629"/>
                <a:gd name="connsiteX89" fmla="*/ 381593 w 1563738"/>
                <a:gd name="connsiteY89" fmla="*/ 350789 h 1121629"/>
                <a:gd name="connsiteX90" fmla="*/ 424171 w 1563738"/>
                <a:gd name="connsiteY90" fmla="*/ 371064 h 1121629"/>
                <a:gd name="connsiteX91" fmla="*/ 482968 w 1563738"/>
                <a:gd name="connsiteY91" fmla="*/ 289964 h 1121629"/>
                <a:gd name="connsiteX92" fmla="*/ 407951 w 1563738"/>
                <a:gd name="connsiteY92" fmla="*/ 316322 h 1121629"/>
                <a:gd name="connsiteX93" fmla="*/ 296438 w 1563738"/>
                <a:gd name="connsiteY93" fmla="*/ 300102 h 1121629"/>
                <a:gd name="connsiteX94" fmla="*/ 284274 w 1563738"/>
                <a:gd name="connsiteY94" fmla="*/ 320377 h 1121629"/>
                <a:gd name="connsiteX95" fmla="*/ 219394 w 1563738"/>
                <a:gd name="connsiteY95" fmla="*/ 304157 h 1121629"/>
                <a:gd name="connsiteX96" fmla="*/ 225476 w 1563738"/>
                <a:gd name="connsiteY96" fmla="*/ 249414 h 1121629"/>
                <a:gd name="connsiteX97" fmla="*/ 195064 w 1563738"/>
                <a:gd name="connsiteY97" fmla="*/ 212919 h 1121629"/>
                <a:gd name="connsiteX98" fmla="*/ 215339 w 1563738"/>
                <a:gd name="connsiteY98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6645 w 1563738"/>
                <a:gd name="connsiteY55" fmla="*/ 892130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61805 w 1563738"/>
                <a:gd name="connsiteY58" fmla="*/ 884734 h 1121629"/>
                <a:gd name="connsiteX59" fmla="*/ 417721 w 1563738"/>
                <a:gd name="connsiteY59" fmla="*/ 864670 h 1121629"/>
                <a:gd name="connsiteX60" fmla="*/ 346636 w 1563738"/>
                <a:gd name="connsiteY60" fmla="*/ 848940 h 1121629"/>
                <a:gd name="connsiteX61" fmla="*/ 311243 w 1563738"/>
                <a:gd name="connsiteY61" fmla="*/ 877938 h 1121629"/>
                <a:gd name="connsiteX62" fmla="*/ 276164 w 1563738"/>
                <a:gd name="connsiteY62" fmla="*/ 963092 h 1121629"/>
                <a:gd name="connsiteX63" fmla="*/ 233586 w 1563738"/>
                <a:gd name="connsiteY63" fmla="*/ 993505 h 1121629"/>
                <a:gd name="connsiteX64" fmla="*/ 168706 w 1563738"/>
                <a:gd name="connsiteY64" fmla="*/ 1019862 h 1121629"/>
                <a:gd name="connsiteX65" fmla="*/ 113964 w 1563738"/>
                <a:gd name="connsiteY65" fmla="*/ 1027972 h 1121629"/>
                <a:gd name="connsiteX66" fmla="*/ 69359 w 1563738"/>
                <a:gd name="connsiteY66" fmla="*/ 1003642 h 1121629"/>
                <a:gd name="connsiteX67" fmla="*/ 39192 w 1563738"/>
                <a:gd name="connsiteY67" fmla="*/ 944355 h 1121629"/>
                <a:gd name="connsiteX68" fmla="*/ 17747 w 1563738"/>
                <a:gd name="connsiteY68" fmla="*/ 903683 h 1121629"/>
                <a:gd name="connsiteX69" fmla="*/ 6507 w 1563738"/>
                <a:gd name="connsiteY69" fmla="*/ 871855 h 1121629"/>
                <a:gd name="connsiteX70" fmla="*/ 124101 w 1563738"/>
                <a:gd name="connsiteY70" fmla="*/ 742096 h 1121629"/>
                <a:gd name="connsiteX71" fmla="*/ 176816 w 1563738"/>
                <a:gd name="connsiteY71" fmla="*/ 748178 h 1121629"/>
                <a:gd name="connsiteX72" fmla="*/ 221421 w 1563738"/>
                <a:gd name="connsiteY72" fmla="*/ 717766 h 1121629"/>
                <a:gd name="connsiteX73" fmla="*/ 249806 w 1563738"/>
                <a:gd name="connsiteY73" fmla="*/ 750206 h 1121629"/>
                <a:gd name="connsiteX74" fmla="*/ 276164 w 1563738"/>
                <a:gd name="connsiteY74" fmla="*/ 719793 h 1121629"/>
                <a:gd name="connsiteX75" fmla="*/ 219394 w 1563738"/>
                <a:gd name="connsiteY75" fmla="*/ 671133 h 1121629"/>
                <a:gd name="connsiteX76" fmla="*/ 126129 w 1563738"/>
                <a:gd name="connsiteY76" fmla="*/ 679243 h 1121629"/>
                <a:gd name="connsiteX77" fmla="*/ 73414 w 1563738"/>
                <a:gd name="connsiteY77" fmla="*/ 665051 h 1121629"/>
                <a:gd name="connsiteX78" fmla="*/ 67332 w 1563738"/>
                <a:gd name="connsiteY78" fmla="*/ 608281 h 1121629"/>
                <a:gd name="connsiteX79" fmla="*/ 142349 w 1563738"/>
                <a:gd name="connsiteY79" fmla="*/ 565704 h 1121629"/>
                <a:gd name="connsiteX80" fmla="*/ 186954 w 1563738"/>
                <a:gd name="connsiteY80" fmla="*/ 545429 h 1121629"/>
                <a:gd name="connsiteX81" fmla="*/ 243724 w 1563738"/>
                <a:gd name="connsiteY81" fmla="*/ 484604 h 1121629"/>
                <a:gd name="connsiteX82" fmla="*/ 241696 w 1563738"/>
                <a:gd name="connsiteY82" fmla="*/ 435944 h 1121629"/>
                <a:gd name="connsiteX83" fmla="*/ 288329 w 1563738"/>
                <a:gd name="connsiteY83" fmla="*/ 427834 h 1121629"/>
                <a:gd name="connsiteX84" fmla="*/ 339016 w 1563738"/>
                <a:gd name="connsiteY84" fmla="*/ 429861 h 1121629"/>
                <a:gd name="connsiteX85" fmla="*/ 393758 w 1563738"/>
                <a:gd name="connsiteY85" fmla="*/ 484604 h 1121629"/>
                <a:gd name="connsiteX86" fmla="*/ 401868 w 1563738"/>
                <a:gd name="connsiteY86" fmla="*/ 433916 h 1121629"/>
                <a:gd name="connsiteX87" fmla="*/ 330906 w 1563738"/>
                <a:gd name="connsiteY87" fmla="*/ 387284 h 1121629"/>
                <a:gd name="connsiteX88" fmla="*/ 336988 w 1563738"/>
                <a:gd name="connsiteY88" fmla="*/ 369037 h 1121629"/>
                <a:gd name="connsiteX89" fmla="*/ 381593 w 1563738"/>
                <a:gd name="connsiteY89" fmla="*/ 350789 h 1121629"/>
                <a:gd name="connsiteX90" fmla="*/ 424171 w 1563738"/>
                <a:gd name="connsiteY90" fmla="*/ 371064 h 1121629"/>
                <a:gd name="connsiteX91" fmla="*/ 482968 w 1563738"/>
                <a:gd name="connsiteY91" fmla="*/ 289964 h 1121629"/>
                <a:gd name="connsiteX92" fmla="*/ 407951 w 1563738"/>
                <a:gd name="connsiteY92" fmla="*/ 316322 h 1121629"/>
                <a:gd name="connsiteX93" fmla="*/ 296438 w 1563738"/>
                <a:gd name="connsiteY93" fmla="*/ 300102 h 1121629"/>
                <a:gd name="connsiteX94" fmla="*/ 284274 w 1563738"/>
                <a:gd name="connsiteY94" fmla="*/ 320377 h 1121629"/>
                <a:gd name="connsiteX95" fmla="*/ 219394 w 1563738"/>
                <a:gd name="connsiteY95" fmla="*/ 304157 h 1121629"/>
                <a:gd name="connsiteX96" fmla="*/ 225476 w 1563738"/>
                <a:gd name="connsiteY96" fmla="*/ 249414 h 1121629"/>
                <a:gd name="connsiteX97" fmla="*/ 195064 w 1563738"/>
                <a:gd name="connsiteY97" fmla="*/ 212919 h 1121629"/>
                <a:gd name="connsiteX98" fmla="*/ 215339 w 1563738"/>
                <a:gd name="connsiteY98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53278 w 1563738"/>
                <a:gd name="connsiteY53" fmla="*/ 1082715 h 1121629"/>
                <a:gd name="connsiteX54" fmla="*/ 633003 w 1563738"/>
                <a:gd name="connsiteY54" fmla="*/ 1001615 h 1121629"/>
                <a:gd name="connsiteX55" fmla="*/ 608550 w 1563738"/>
                <a:gd name="connsiteY55" fmla="*/ 874985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61805 w 1563738"/>
                <a:gd name="connsiteY58" fmla="*/ 884734 h 1121629"/>
                <a:gd name="connsiteX59" fmla="*/ 417721 w 1563738"/>
                <a:gd name="connsiteY59" fmla="*/ 864670 h 1121629"/>
                <a:gd name="connsiteX60" fmla="*/ 346636 w 1563738"/>
                <a:gd name="connsiteY60" fmla="*/ 848940 h 1121629"/>
                <a:gd name="connsiteX61" fmla="*/ 311243 w 1563738"/>
                <a:gd name="connsiteY61" fmla="*/ 877938 h 1121629"/>
                <a:gd name="connsiteX62" fmla="*/ 276164 w 1563738"/>
                <a:gd name="connsiteY62" fmla="*/ 963092 h 1121629"/>
                <a:gd name="connsiteX63" fmla="*/ 233586 w 1563738"/>
                <a:gd name="connsiteY63" fmla="*/ 993505 h 1121629"/>
                <a:gd name="connsiteX64" fmla="*/ 168706 w 1563738"/>
                <a:gd name="connsiteY64" fmla="*/ 1019862 h 1121629"/>
                <a:gd name="connsiteX65" fmla="*/ 113964 w 1563738"/>
                <a:gd name="connsiteY65" fmla="*/ 1027972 h 1121629"/>
                <a:gd name="connsiteX66" fmla="*/ 69359 w 1563738"/>
                <a:gd name="connsiteY66" fmla="*/ 1003642 h 1121629"/>
                <a:gd name="connsiteX67" fmla="*/ 39192 w 1563738"/>
                <a:gd name="connsiteY67" fmla="*/ 944355 h 1121629"/>
                <a:gd name="connsiteX68" fmla="*/ 17747 w 1563738"/>
                <a:gd name="connsiteY68" fmla="*/ 903683 h 1121629"/>
                <a:gd name="connsiteX69" fmla="*/ 6507 w 1563738"/>
                <a:gd name="connsiteY69" fmla="*/ 871855 h 1121629"/>
                <a:gd name="connsiteX70" fmla="*/ 124101 w 1563738"/>
                <a:gd name="connsiteY70" fmla="*/ 742096 h 1121629"/>
                <a:gd name="connsiteX71" fmla="*/ 176816 w 1563738"/>
                <a:gd name="connsiteY71" fmla="*/ 748178 h 1121629"/>
                <a:gd name="connsiteX72" fmla="*/ 221421 w 1563738"/>
                <a:gd name="connsiteY72" fmla="*/ 717766 h 1121629"/>
                <a:gd name="connsiteX73" fmla="*/ 249806 w 1563738"/>
                <a:gd name="connsiteY73" fmla="*/ 750206 h 1121629"/>
                <a:gd name="connsiteX74" fmla="*/ 276164 w 1563738"/>
                <a:gd name="connsiteY74" fmla="*/ 719793 h 1121629"/>
                <a:gd name="connsiteX75" fmla="*/ 219394 w 1563738"/>
                <a:gd name="connsiteY75" fmla="*/ 671133 h 1121629"/>
                <a:gd name="connsiteX76" fmla="*/ 126129 w 1563738"/>
                <a:gd name="connsiteY76" fmla="*/ 679243 h 1121629"/>
                <a:gd name="connsiteX77" fmla="*/ 73414 w 1563738"/>
                <a:gd name="connsiteY77" fmla="*/ 665051 h 1121629"/>
                <a:gd name="connsiteX78" fmla="*/ 67332 w 1563738"/>
                <a:gd name="connsiteY78" fmla="*/ 608281 h 1121629"/>
                <a:gd name="connsiteX79" fmla="*/ 142349 w 1563738"/>
                <a:gd name="connsiteY79" fmla="*/ 565704 h 1121629"/>
                <a:gd name="connsiteX80" fmla="*/ 186954 w 1563738"/>
                <a:gd name="connsiteY80" fmla="*/ 545429 h 1121629"/>
                <a:gd name="connsiteX81" fmla="*/ 243724 w 1563738"/>
                <a:gd name="connsiteY81" fmla="*/ 484604 h 1121629"/>
                <a:gd name="connsiteX82" fmla="*/ 241696 w 1563738"/>
                <a:gd name="connsiteY82" fmla="*/ 435944 h 1121629"/>
                <a:gd name="connsiteX83" fmla="*/ 288329 w 1563738"/>
                <a:gd name="connsiteY83" fmla="*/ 427834 h 1121629"/>
                <a:gd name="connsiteX84" fmla="*/ 339016 w 1563738"/>
                <a:gd name="connsiteY84" fmla="*/ 429861 h 1121629"/>
                <a:gd name="connsiteX85" fmla="*/ 393758 w 1563738"/>
                <a:gd name="connsiteY85" fmla="*/ 484604 h 1121629"/>
                <a:gd name="connsiteX86" fmla="*/ 401868 w 1563738"/>
                <a:gd name="connsiteY86" fmla="*/ 433916 h 1121629"/>
                <a:gd name="connsiteX87" fmla="*/ 330906 w 1563738"/>
                <a:gd name="connsiteY87" fmla="*/ 387284 h 1121629"/>
                <a:gd name="connsiteX88" fmla="*/ 336988 w 1563738"/>
                <a:gd name="connsiteY88" fmla="*/ 369037 h 1121629"/>
                <a:gd name="connsiteX89" fmla="*/ 381593 w 1563738"/>
                <a:gd name="connsiteY89" fmla="*/ 350789 h 1121629"/>
                <a:gd name="connsiteX90" fmla="*/ 424171 w 1563738"/>
                <a:gd name="connsiteY90" fmla="*/ 371064 h 1121629"/>
                <a:gd name="connsiteX91" fmla="*/ 482968 w 1563738"/>
                <a:gd name="connsiteY91" fmla="*/ 289964 h 1121629"/>
                <a:gd name="connsiteX92" fmla="*/ 407951 w 1563738"/>
                <a:gd name="connsiteY92" fmla="*/ 316322 h 1121629"/>
                <a:gd name="connsiteX93" fmla="*/ 296438 w 1563738"/>
                <a:gd name="connsiteY93" fmla="*/ 300102 h 1121629"/>
                <a:gd name="connsiteX94" fmla="*/ 284274 w 1563738"/>
                <a:gd name="connsiteY94" fmla="*/ 320377 h 1121629"/>
                <a:gd name="connsiteX95" fmla="*/ 219394 w 1563738"/>
                <a:gd name="connsiteY95" fmla="*/ 304157 h 1121629"/>
                <a:gd name="connsiteX96" fmla="*/ 225476 w 1563738"/>
                <a:gd name="connsiteY96" fmla="*/ 249414 h 1121629"/>
                <a:gd name="connsiteX97" fmla="*/ 195064 w 1563738"/>
                <a:gd name="connsiteY97" fmla="*/ 212919 h 1121629"/>
                <a:gd name="connsiteX98" fmla="*/ 215339 w 1563738"/>
                <a:gd name="connsiteY98" fmla="*/ 182507 h 1121629"/>
                <a:gd name="connsiteX0" fmla="*/ 215339 w 1563738"/>
                <a:gd name="connsiteY0" fmla="*/ 182507 h 1121629"/>
                <a:gd name="connsiteX1" fmla="*/ 274136 w 1563738"/>
                <a:gd name="connsiteY1" fmla="*/ 204810 h 1121629"/>
                <a:gd name="connsiteX2" fmla="*/ 353208 w 1563738"/>
                <a:gd name="connsiteY2" fmla="*/ 184535 h 1121629"/>
                <a:gd name="connsiteX3" fmla="*/ 391731 w 1563738"/>
                <a:gd name="connsiteY3" fmla="*/ 141957 h 1121629"/>
                <a:gd name="connsiteX4" fmla="*/ 448501 w 1563738"/>
                <a:gd name="connsiteY4" fmla="*/ 148040 h 1121629"/>
                <a:gd name="connsiteX5" fmla="*/ 511353 w 1563738"/>
                <a:gd name="connsiteY5" fmla="*/ 117627 h 1121629"/>
                <a:gd name="connsiteX6" fmla="*/ 533655 w 1563738"/>
                <a:gd name="connsiteY6" fmla="*/ 34500 h 1121629"/>
                <a:gd name="connsiteX7" fmla="*/ 616783 w 1563738"/>
                <a:gd name="connsiteY7" fmla="*/ 33 h 1121629"/>
                <a:gd name="connsiteX8" fmla="*/ 677607 w 1563738"/>
                <a:gd name="connsiteY8" fmla="*/ 28417 h 1121629"/>
                <a:gd name="connsiteX9" fmla="*/ 712075 w 1563738"/>
                <a:gd name="connsiteY9" fmla="*/ 42610 h 1121629"/>
                <a:gd name="connsiteX10" fmla="*/ 720185 w 1563738"/>
                <a:gd name="connsiteY10" fmla="*/ 85187 h 1121629"/>
                <a:gd name="connsiteX11" fmla="*/ 772900 w 1563738"/>
                <a:gd name="connsiteY11" fmla="*/ 123710 h 1121629"/>
                <a:gd name="connsiteX12" fmla="*/ 860082 w 1563738"/>
                <a:gd name="connsiteY12" fmla="*/ 101407 h 1121629"/>
                <a:gd name="connsiteX13" fmla="*/ 904687 w 1563738"/>
                <a:gd name="connsiteY13" fmla="*/ 111545 h 1121629"/>
                <a:gd name="connsiteX14" fmla="*/ 991869 w 1563738"/>
                <a:gd name="connsiteY14" fmla="*/ 73022 h 1121629"/>
                <a:gd name="connsiteX15" fmla="*/ 1024309 w 1563738"/>
                <a:gd name="connsiteY15" fmla="*/ 184535 h 1121629"/>
                <a:gd name="connsiteX16" fmla="*/ 1072969 w 1563738"/>
                <a:gd name="connsiteY16" fmla="*/ 198727 h 1121629"/>
                <a:gd name="connsiteX17" fmla="*/ 1127711 w 1563738"/>
                <a:gd name="connsiteY17" fmla="*/ 263607 h 1121629"/>
                <a:gd name="connsiteX18" fmla="*/ 1190564 w 1563738"/>
                <a:gd name="connsiteY18" fmla="*/ 263607 h 1121629"/>
                <a:gd name="connsiteX19" fmla="*/ 1204756 w 1563738"/>
                <a:gd name="connsiteY19" fmla="*/ 202782 h 1121629"/>
                <a:gd name="connsiteX20" fmla="*/ 1257471 w 1563738"/>
                <a:gd name="connsiteY20" fmla="*/ 225084 h 1121629"/>
                <a:gd name="connsiteX21" fmla="*/ 1291938 w 1563738"/>
                <a:gd name="connsiteY21" fmla="*/ 208864 h 1121629"/>
                <a:gd name="connsiteX22" fmla="*/ 1298021 w 1563738"/>
                <a:gd name="connsiteY22" fmla="*/ 166287 h 1121629"/>
                <a:gd name="connsiteX23" fmla="*/ 1322351 w 1563738"/>
                <a:gd name="connsiteY23" fmla="*/ 194672 h 1121629"/>
                <a:gd name="connsiteX24" fmla="*/ 1354791 w 1563738"/>
                <a:gd name="connsiteY24" fmla="*/ 170342 h 1121629"/>
                <a:gd name="connsiteX25" fmla="*/ 1405478 w 1563738"/>
                <a:gd name="connsiteY25" fmla="*/ 216974 h 1121629"/>
                <a:gd name="connsiteX26" fmla="*/ 1456165 w 1563738"/>
                <a:gd name="connsiteY26" fmla="*/ 225084 h 1121629"/>
                <a:gd name="connsiteX27" fmla="*/ 1523073 w 1563738"/>
                <a:gd name="connsiteY27" fmla="*/ 210892 h 1121629"/>
                <a:gd name="connsiteX28" fmla="*/ 1541320 w 1563738"/>
                <a:gd name="connsiteY28" fmla="*/ 247387 h 1121629"/>
                <a:gd name="connsiteX29" fmla="*/ 1563623 w 1563738"/>
                <a:gd name="connsiteY29" fmla="*/ 316322 h 1121629"/>
                <a:gd name="connsiteX30" fmla="*/ 1531183 w 1563738"/>
                <a:gd name="connsiteY30" fmla="*/ 369037 h 1121629"/>
                <a:gd name="connsiteX31" fmla="*/ 1480495 w 1563738"/>
                <a:gd name="connsiteY31" fmla="*/ 431889 h 1121629"/>
                <a:gd name="connsiteX32" fmla="*/ 1419670 w 1563738"/>
                <a:gd name="connsiteY32" fmla="*/ 454191 h 1121629"/>
                <a:gd name="connsiteX33" fmla="*/ 1383176 w 1563738"/>
                <a:gd name="connsiteY33" fmla="*/ 452164 h 1121629"/>
                <a:gd name="connsiteX34" fmla="*/ 1316268 w 1563738"/>
                <a:gd name="connsiteY34" fmla="*/ 525154 h 1121629"/>
                <a:gd name="connsiteX35" fmla="*/ 1287883 w 1563738"/>
                <a:gd name="connsiteY35" fmla="*/ 549484 h 1121629"/>
                <a:gd name="connsiteX36" fmla="*/ 1243278 w 1563738"/>
                <a:gd name="connsiteY36" fmla="*/ 675188 h 1121629"/>
                <a:gd name="connsiteX37" fmla="*/ 1227058 w 1563738"/>
                <a:gd name="connsiteY37" fmla="*/ 717766 h 1121629"/>
                <a:gd name="connsiteX38" fmla="*/ 1194619 w 1563738"/>
                <a:gd name="connsiteY38" fmla="*/ 792783 h 1121629"/>
                <a:gd name="connsiteX39" fmla="*/ 1241251 w 1563738"/>
                <a:gd name="connsiteY39" fmla="*/ 879965 h 1121629"/>
                <a:gd name="connsiteX40" fmla="*/ 1227058 w 1563738"/>
                <a:gd name="connsiteY40" fmla="*/ 944845 h 1121629"/>
                <a:gd name="connsiteX41" fmla="*/ 1259498 w 1563738"/>
                <a:gd name="connsiteY41" fmla="*/ 965120 h 1121629"/>
                <a:gd name="connsiteX42" fmla="*/ 1196646 w 1563738"/>
                <a:gd name="connsiteY42" fmla="*/ 1058385 h 1121629"/>
                <a:gd name="connsiteX43" fmla="*/ 1162179 w 1563738"/>
                <a:gd name="connsiteY43" fmla="*/ 1121237 h 1121629"/>
                <a:gd name="connsiteX44" fmla="*/ 1109464 w 1563738"/>
                <a:gd name="connsiteY44" fmla="*/ 1082715 h 1121629"/>
                <a:gd name="connsiteX45" fmla="*/ 1058776 w 1563738"/>
                <a:gd name="connsiteY45" fmla="*/ 1036082 h 1121629"/>
                <a:gd name="connsiteX46" fmla="*/ 993897 w 1563738"/>
                <a:gd name="connsiteY46" fmla="*/ 1048247 h 1121629"/>
                <a:gd name="connsiteX47" fmla="*/ 937127 w 1563738"/>
                <a:gd name="connsiteY47" fmla="*/ 1111100 h 1121629"/>
                <a:gd name="connsiteX48" fmla="*/ 896577 w 1563738"/>
                <a:gd name="connsiteY48" fmla="*/ 1086770 h 1121629"/>
                <a:gd name="connsiteX49" fmla="*/ 819532 w 1563738"/>
                <a:gd name="connsiteY49" fmla="*/ 1076632 h 1121629"/>
                <a:gd name="connsiteX50" fmla="*/ 791147 w 1563738"/>
                <a:gd name="connsiteY50" fmla="*/ 1064467 h 1121629"/>
                <a:gd name="connsiteX51" fmla="*/ 754652 w 1563738"/>
                <a:gd name="connsiteY51" fmla="*/ 1068522 h 1121629"/>
                <a:gd name="connsiteX52" fmla="*/ 738432 w 1563738"/>
                <a:gd name="connsiteY52" fmla="*/ 1052302 h 1121629"/>
                <a:gd name="connsiteX53" fmla="*/ 674233 w 1563738"/>
                <a:gd name="connsiteY53" fmla="*/ 1092240 h 1121629"/>
                <a:gd name="connsiteX54" fmla="*/ 633003 w 1563738"/>
                <a:gd name="connsiteY54" fmla="*/ 1001615 h 1121629"/>
                <a:gd name="connsiteX55" fmla="*/ 608550 w 1563738"/>
                <a:gd name="connsiteY55" fmla="*/ 874985 h 1121629"/>
                <a:gd name="connsiteX56" fmla="*/ 576233 w 1563738"/>
                <a:gd name="connsiteY56" fmla="*/ 879965 h 1121629"/>
                <a:gd name="connsiteX57" fmla="*/ 525545 w 1563738"/>
                <a:gd name="connsiteY57" fmla="*/ 944845 h 1121629"/>
                <a:gd name="connsiteX58" fmla="*/ 461805 w 1563738"/>
                <a:gd name="connsiteY58" fmla="*/ 884734 h 1121629"/>
                <a:gd name="connsiteX59" fmla="*/ 417721 w 1563738"/>
                <a:gd name="connsiteY59" fmla="*/ 864670 h 1121629"/>
                <a:gd name="connsiteX60" fmla="*/ 346636 w 1563738"/>
                <a:gd name="connsiteY60" fmla="*/ 848940 h 1121629"/>
                <a:gd name="connsiteX61" fmla="*/ 311243 w 1563738"/>
                <a:gd name="connsiteY61" fmla="*/ 877938 h 1121629"/>
                <a:gd name="connsiteX62" fmla="*/ 276164 w 1563738"/>
                <a:gd name="connsiteY62" fmla="*/ 963092 h 1121629"/>
                <a:gd name="connsiteX63" fmla="*/ 233586 w 1563738"/>
                <a:gd name="connsiteY63" fmla="*/ 993505 h 1121629"/>
                <a:gd name="connsiteX64" fmla="*/ 168706 w 1563738"/>
                <a:gd name="connsiteY64" fmla="*/ 1019862 h 1121629"/>
                <a:gd name="connsiteX65" fmla="*/ 113964 w 1563738"/>
                <a:gd name="connsiteY65" fmla="*/ 1027972 h 1121629"/>
                <a:gd name="connsiteX66" fmla="*/ 69359 w 1563738"/>
                <a:gd name="connsiteY66" fmla="*/ 1003642 h 1121629"/>
                <a:gd name="connsiteX67" fmla="*/ 39192 w 1563738"/>
                <a:gd name="connsiteY67" fmla="*/ 944355 h 1121629"/>
                <a:gd name="connsiteX68" fmla="*/ 17747 w 1563738"/>
                <a:gd name="connsiteY68" fmla="*/ 903683 h 1121629"/>
                <a:gd name="connsiteX69" fmla="*/ 6507 w 1563738"/>
                <a:gd name="connsiteY69" fmla="*/ 871855 h 1121629"/>
                <a:gd name="connsiteX70" fmla="*/ 124101 w 1563738"/>
                <a:gd name="connsiteY70" fmla="*/ 742096 h 1121629"/>
                <a:gd name="connsiteX71" fmla="*/ 176816 w 1563738"/>
                <a:gd name="connsiteY71" fmla="*/ 748178 h 1121629"/>
                <a:gd name="connsiteX72" fmla="*/ 221421 w 1563738"/>
                <a:gd name="connsiteY72" fmla="*/ 717766 h 1121629"/>
                <a:gd name="connsiteX73" fmla="*/ 249806 w 1563738"/>
                <a:gd name="connsiteY73" fmla="*/ 750206 h 1121629"/>
                <a:gd name="connsiteX74" fmla="*/ 276164 w 1563738"/>
                <a:gd name="connsiteY74" fmla="*/ 719793 h 1121629"/>
                <a:gd name="connsiteX75" fmla="*/ 219394 w 1563738"/>
                <a:gd name="connsiteY75" fmla="*/ 671133 h 1121629"/>
                <a:gd name="connsiteX76" fmla="*/ 126129 w 1563738"/>
                <a:gd name="connsiteY76" fmla="*/ 679243 h 1121629"/>
                <a:gd name="connsiteX77" fmla="*/ 73414 w 1563738"/>
                <a:gd name="connsiteY77" fmla="*/ 665051 h 1121629"/>
                <a:gd name="connsiteX78" fmla="*/ 67332 w 1563738"/>
                <a:gd name="connsiteY78" fmla="*/ 608281 h 1121629"/>
                <a:gd name="connsiteX79" fmla="*/ 142349 w 1563738"/>
                <a:gd name="connsiteY79" fmla="*/ 565704 h 1121629"/>
                <a:gd name="connsiteX80" fmla="*/ 186954 w 1563738"/>
                <a:gd name="connsiteY80" fmla="*/ 545429 h 1121629"/>
                <a:gd name="connsiteX81" fmla="*/ 243724 w 1563738"/>
                <a:gd name="connsiteY81" fmla="*/ 484604 h 1121629"/>
                <a:gd name="connsiteX82" fmla="*/ 241696 w 1563738"/>
                <a:gd name="connsiteY82" fmla="*/ 435944 h 1121629"/>
                <a:gd name="connsiteX83" fmla="*/ 288329 w 1563738"/>
                <a:gd name="connsiteY83" fmla="*/ 427834 h 1121629"/>
                <a:gd name="connsiteX84" fmla="*/ 339016 w 1563738"/>
                <a:gd name="connsiteY84" fmla="*/ 429861 h 1121629"/>
                <a:gd name="connsiteX85" fmla="*/ 393758 w 1563738"/>
                <a:gd name="connsiteY85" fmla="*/ 484604 h 1121629"/>
                <a:gd name="connsiteX86" fmla="*/ 401868 w 1563738"/>
                <a:gd name="connsiteY86" fmla="*/ 433916 h 1121629"/>
                <a:gd name="connsiteX87" fmla="*/ 330906 w 1563738"/>
                <a:gd name="connsiteY87" fmla="*/ 387284 h 1121629"/>
                <a:gd name="connsiteX88" fmla="*/ 336988 w 1563738"/>
                <a:gd name="connsiteY88" fmla="*/ 369037 h 1121629"/>
                <a:gd name="connsiteX89" fmla="*/ 381593 w 1563738"/>
                <a:gd name="connsiteY89" fmla="*/ 350789 h 1121629"/>
                <a:gd name="connsiteX90" fmla="*/ 424171 w 1563738"/>
                <a:gd name="connsiteY90" fmla="*/ 371064 h 1121629"/>
                <a:gd name="connsiteX91" fmla="*/ 482968 w 1563738"/>
                <a:gd name="connsiteY91" fmla="*/ 289964 h 1121629"/>
                <a:gd name="connsiteX92" fmla="*/ 407951 w 1563738"/>
                <a:gd name="connsiteY92" fmla="*/ 316322 h 1121629"/>
                <a:gd name="connsiteX93" fmla="*/ 296438 w 1563738"/>
                <a:gd name="connsiteY93" fmla="*/ 300102 h 1121629"/>
                <a:gd name="connsiteX94" fmla="*/ 284274 w 1563738"/>
                <a:gd name="connsiteY94" fmla="*/ 320377 h 1121629"/>
                <a:gd name="connsiteX95" fmla="*/ 219394 w 1563738"/>
                <a:gd name="connsiteY95" fmla="*/ 304157 h 1121629"/>
                <a:gd name="connsiteX96" fmla="*/ 225476 w 1563738"/>
                <a:gd name="connsiteY96" fmla="*/ 249414 h 1121629"/>
                <a:gd name="connsiteX97" fmla="*/ 195064 w 1563738"/>
                <a:gd name="connsiteY97" fmla="*/ 212919 h 1121629"/>
                <a:gd name="connsiteX98" fmla="*/ 215339 w 1563738"/>
                <a:gd name="connsiteY98" fmla="*/ 182507 h 112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563738" h="1121629">
                  <a:moveTo>
                    <a:pt x="215339" y="182507"/>
                  </a:moveTo>
                  <a:cubicBezTo>
                    <a:pt x="228518" y="181156"/>
                    <a:pt x="251158" y="204472"/>
                    <a:pt x="274136" y="204810"/>
                  </a:cubicBezTo>
                  <a:cubicBezTo>
                    <a:pt x="297114" y="205148"/>
                    <a:pt x="333609" y="195011"/>
                    <a:pt x="353208" y="184535"/>
                  </a:cubicBezTo>
                  <a:cubicBezTo>
                    <a:pt x="372807" y="174059"/>
                    <a:pt x="375849" y="148039"/>
                    <a:pt x="391731" y="141957"/>
                  </a:cubicBezTo>
                  <a:cubicBezTo>
                    <a:pt x="407613" y="135875"/>
                    <a:pt x="428564" y="152095"/>
                    <a:pt x="448501" y="148040"/>
                  </a:cubicBezTo>
                  <a:cubicBezTo>
                    <a:pt x="468438" y="143985"/>
                    <a:pt x="497161" y="136550"/>
                    <a:pt x="511353" y="117627"/>
                  </a:cubicBezTo>
                  <a:cubicBezTo>
                    <a:pt x="525545" y="98704"/>
                    <a:pt x="516083" y="54099"/>
                    <a:pt x="533655" y="34500"/>
                  </a:cubicBezTo>
                  <a:cubicBezTo>
                    <a:pt x="551227" y="14901"/>
                    <a:pt x="592791" y="1047"/>
                    <a:pt x="616783" y="33"/>
                  </a:cubicBezTo>
                  <a:cubicBezTo>
                    <a:pt x="640775" y="-981"/>
                    <a:pt x="661725" y="21321"/>
                    <a:pt x="677607" y="28417"/>
                  </a:cubicBezTo>
                  <a:cubicBezTo>
                    <a:pt x="693489" y="35513"/>
                    <a:pt x="704979" y="33148"/>
                    <a:pt x="712075" y="42610"/>
                  </a:cubicBezTo>
                  <a:cubicBezTo>
                    <a:pt x="719171" y="52072"/>
                    <a:pt x="710048" y="71670"/>
                    <a:pt x="720185" y="85187"/>
                  </a:cubicBezTo>
                  <a:cubicBezTo>
                    <a:pt x="730322" y="98704"/>
                    <a:pt x="749584" y="121007"/>
                    <a:pt x="772900" y="123710"/>
                  </a:cubicBezTo>
                  <a:cubicBezTo>
                    <a:pt x="796216" y="126413"/>
                    <a:pt x="838118" y="103434"/>
                    <a:pt x="860082" y="101407"/>
                  </a:cubicBezTo>
                  <a:cubicBezTo>
                    <a:pt x="882046" y="99380"/>
                    <a:pt x="882723" y="116276"/>
                    <a:pt x="904687" y="111545"/>
                  </a:cubicBezTo>
                  <a:cubicBezTo>
                    <a:pt x="926651" y="106814"/>
                    <a:pt x="971932" y="60857"/>
                    <a:pt x="991869" y="73022"/>
                  </a:cubicBezTo>
                  <a:cubicBezTo>
                    <a:pt x="1011806" y="85187"/>
                    <a:pt x="1010792" y="163584"/>
                    <a:pt x="1024309" y="184535"/>
                  </a:cubicBezTo>
                  <a:cubicBezTo>
                    <a:pt x="1037826" y="205486"/>
                    <a:pt x="1055736" y="185548"/>
                    <a:pt x="1072969" y="198727"/>
                  </a:cubicBezTo>
                  <a:cubicBezTo>
                    <a:pt x="1090202" y="211906"/>
                    <a:pt x="1108112" y="252794"/>
                    <a:pt x="1127711" y="263607"/>
                  </a:cubicBezTo>
                  <a:cubicBezTo>
                    <a:pt x="1147310" y="274420"/>
                    <a:pt x="1177723" y="273745"/>
                    <a:pt x="1190564" y="263607"/>
                  </a:cubicBezTo>
                  <a:cubicBezTo>
                    <a:pt x="1203405" y="253470"/>
                    <a:pt x="1193605" y="209202"/>
                    <a:pt x="1204756" y="202782"/>
                  </a:cubicBezTo>
                  <a:cubicBezTo>
                    <a:pt x="1215907" y="196362"/>
                    <a:pt x="1242941" y="224070"/>
                    <a:pt x="1257471" y="225084"/>
                  </a:cubicBezTo>
                  <a:cubicBezTo>
                    <a:pt x="1272001" y="226098"/>
                    <a:pt x="1285180" y="218663"/>
                    <a:pt x="1291938" y="208864"/>
                  </a:cubicBezTo>
                  <a:cubicBezTo>
                    <a:pt x="1298696" y="199065"/>
                    <a:pt x="1292952" y="168652"/>
                    <a:pt x="1298021" y="166287"/>
                  </a:cubicBezTo>
                  <a:cubicBezTo>
                    <a:pt x="1303090" y="163922"/>
                    <a:pt x="1312890" y="193996"/>
                    <a:pt x="1322351" y="194672"/>
                  </a:cubicBezTo>
                  <a:cubicBezTo>
                    <a:pt x="1331812" y="195348"/>
                    <a:pt x="1340937" y="166625"/>
                    <a:pt x="1354791" y="170342"/>
                  </a:cubicBezTo>
                  <a:cubicBezTo>
                    <a:pt x="1368646" y="174059"/>
                    <a:pt x="1388582" y="207850"/>
                    <a:pt x="1405478" y="216974"/>
                  </a:cubicBezTo>
                  <a:cubicBezTo>
                    <a:pt x="1422374" y="226098"/>
                    <a:pt x="1436566" y="226098"/>
                    <a:pt x="1456165" y="225084"/>
                  </a:cubicBezTo>
                  <a:cubicBezTo>
                    <a:pt x="1475764" y="224070"/>
                    <a:pt x="1508880" y="207175"/>
                    <a:pt x="1523073" y="210892"/>
                  </a:cubicBezTo>
                  <a:cubicBezTo>
                    <a:pt x="1537266" y="214609"/>
                    <a:pt x="1534562" y="229815"/>
                    <a:pt x="1541320" y="247387"/>
                  </a:cubicBezTo>
                  <a:cubicBezTo>
                    <a:pt x="1548078" y="264959"/>
                    <a:pt x="1565312" y="296047"/>
                    <a:pt x="1563623" y="316322"/>
                  </a:cubicBezTo>
                  <a:cubicBezTo>
                    <a:pt x="1561934" y="336597"/>
                    <a:pt x="1545038" y="349776"/>
                    <a:pt x="1531183" y="369037"/>
                  </a:cubicBezTo>
                  <a:cubicBezTo>
                    <a:pt x="1517328" y="388298"/>
                    <a:pt x="1499080" y="417697"/>
                    <a:pt x="1480495" y="431889"/>
                  </a:cubicBezTo>
                  <a:cubicBezTo>
                    <a:pt x="1461910" y="446081"/>
                    <a:pt x="1435890" y="450812"/>
                    <a:pt x="1419670" y="454191"/>
                  </a:cubicBezTo>
                  <a:cubicBezTo>
                    <a:pt x="1403450" y="457570"/>
                    <a:pt x="1400410" y="440337"/>
                    <a:pt x="1383176" y="452164"/>
                  </a:cubicBezTo>
                  <a:cubicBezTo>
                    <a:pt x="1365942" y="463991"/>
                    <a:pt x="1332150" y="508934"/>
                    <a:pt x="1316268" y="525154"/>
                  </a:cubicBezTo>
                  <a:cubicBezTo>
                    <a:pt x="1300386" y="541374"/>
                    <a:pt x="1300048" y="524478"/>
                    <a:pt x="1287883" y="549484"/>
                  </a:cubicBezTo>
                  <a:cubicBezTo>
                    <a:pt x="1275718" y="574490"/>
                    <a:pt x="1253416" y="647141"/>
                    <a:pt x="1243278" y="675188"/>
                  </a:cubicBezTo>
                  <a:cubicBezTo>
                    <a:pt x="1233141" y="703235"/>
                    <a:pt x="1235168" y="698167"/>
                    <a:pt x="1227058" y="717766"/>
                  </a:cubicBezTo>
                  <a:cubicBezTo>
                    <a:pt x="1218948" y="737365"/>
                    <a:pt x="1192254" y="765750"/>
                    <a:pt x="1194619" y="792783"/>
                  </a:cubicBezTo>
                  <a:cubicBezTo>
                    <a:pt x="1196984" y="819816"/>
                    <a:pt x="1235845" y="854621"/>
                    <a:pt x="1241251" y="879965"/>
                  </a:cubicBezTo>
                  <a:cubicBezTo>
                    <a:pt x="1246657" y="905309"/>
                    <a:pt x="1224017" y="930653"/>
                    <a:pt x="1227058" y="944845"/>
                  </a:cubicBezTo>
                  <a:cubicBezTo>
                    <a:pt x="1230099" y="959037"/>
                    <a:pt x="1264567" y="946197"/>
                    <a:pt x="1259498" y="965120"/>
                  </a:cubicBezTo>
                  <a:cubicBezTo>
                    <a:pt x="1254429" y="984043"/>
                    <a:pt x="1212866" y="1032366"/>
                    <a:pt x="1196646" y="1058385"/>
                  </a:cubicBezTo>
                  <a:cubicBezTo>
                    <a:pt x="1180426" y="1084404"/>
                    <a:pt x="1176709" y="1117182"/>
                    <a:pt x="1162179" y="1121237"/>
                  </a:cubicBezTo>
                  <a:cubicBezTo>
                    <a:pt x="1147649" y="1125292"/>
                    <a:pt x="1126698" y="1096907"/>
                    <a:pt x="1109464" y="1082715"/>
                  </a:cubicBezTo>
                  <a:cubicBezTo>
                    <a:pt x="1092230" y="1068523"/>
                    <a:pt x="1078037" y="1041827"/>
                    <a:pt x="1058776" y="1036082"/>
                  </a:cubicBezTo>
                  <a:cubicBezTo>
                    <a:pt x="1039515" y="1030337"/>
                    <a:pt x="1014172" y="1035744"/>
                    <a:pt x="993897" y="1048247"/>
                  </a:cubicBezTo>
                  <a:cubicBezTo>
                    <a:pt x="973622" y="1060750"/>
                    <a:pt x="953347" y="1104680"/>
                    <a:pt x="937127" y="1111100"/>
                  </a:cubicBezTo>
                  <a:cubicBezTo>
                    <a:pt x="920907" y="1117521"/>
                    <a:pt x="916176" y="1092515"/>
                    <a:pt x="896577" y="1086770"/>
                  </a:cubicBezTo>
                  <a:cubicBezTo>
                    <a:pt x="876978" y="1081025"/>
                    <a:pt x="837104" y="1080349"/>
                    <a:pt x="819532" y="1076632"/>
                  </a:cubicBezTo>
                  <a:cubicBezTo>
                    <a:pt x="801960" y="1072915"/>
                    <a:pt x="801960" y="1065819"/>
                    <a:pt x="791147" y="1064467"/>
                  </a:cubicBezTo>
                  <a:cubicBezTo>
                    <a:pt x="780334" y="1063115"/>
                    <a:pt x="763438" y="1070549"/>
                    <a:pt x="754652" y="1068522"/>
                  </a:cubicBezTo>
                  <a:cubicBezTo>
                    <a:pt x="745866" y="1066495"/>
                    <a:pt x="751835" y="1048349"/>
                    <a:pt x="738432" y="1052302"/>
                  </a:cubicBezTo>
                  <a:cubicBezTo>
                    <a:pt x="725029" y="1056255"/>
                    <a:pt x="691805" y="1100688"/>
                    <a:pt x="674233" y="1092240"/>
                  </a:cubicBezTo>
                  <a:cubicBezTo>
                    <a:pt x="656662" y="1083792"/>
                    <a:pt x="643950" y="1037824"/>
                    <a:pt x="633003" y="1001615"/>
                  </a:cubicBezTo>
                  <a:cubicBezTo>
                    <a:pt x="622056" y="965406"/>
                    <a:pt x="618012" y="895260"/>
                    <a:pt x="608550" y="874985"/>
                  </a:cubicBezTo>
                  <a:cubicBezTo>
                    <a:pt x="599088" y="854710"/>
                    <a:pt x="590067" y="868322"/>
                    <a:pt x="576233" y="879965"/>
                  </a:cubicBezTo>
                  <a:cubicBezTo>
                    <a:pt x="562399" y="891608"/>
                    <a:pt x="544616" y="944050"/>
                    <a:pt x="525545" y="944845"/>
                  </a:cubicBezTo>
                  <a:cubicBezTo>
                    <a:pt x="506474" y="945640"/>
                    <a:pt x="479776" y="898097"/>
                    <a:pt x="461805" y="884734"/>
                  </a:cubicBezTo>
                  <a:cubicBezTo>
                    <a:pt x="443834" y="871371"/>
                    <a:pt x="436916" y="870636"/>
                    <a:pt x="417721" y="864670"/>
                  </a:cubicBezTo>
                  <a:cubicBezTo>
                    <a:pt x="398526" y="858704"/>
                    <a:pt x="364382" y="846729"/>
                    <a:pt x="346636" y="848940"/>
                  </a:cubicBezTo>
                  <a:cubicBezTo>
                    <a:pt x="328890" y="851151"/>
                    <a:pt x="322988" y="858913"/>
                    <a:pt x="311243" y="877938"/>
                  </a:cubicBezTo>
                  <a:cubicBezTo>
                    <a:pt x="299498" y="896963"/>
                    <a:pt x="289107" y="943831"/>
                    <a:pt x="276164" y="963092"/>
                  </a:cubicBezTo>
                  <a:cubicBezTo>
                    <a:pt x="263221" y="982353"/>
                    <a:pt x="251496" y="984043"/>
                    <a:pt x="233586" y="993505"/>
                  </a:cubicBezTo>
                  <a:cubicBezTo>
                    <a:pt x="215676" y="1002967"/>
                    <a:pt x="188643" y="1014118"/>
                    <a:pt x="168706" y="1019862"/>
                  </a:cubicBezTo>
                  <a:cubicBezTo>
                    <a:pt x="148769" y="1025606"/>
                    <a:pt x="130522" y="1030675"/>
                    <a:pt x="113964" y="1027972"/>
                  </a:cubicBezTo>
                  <a:cubicBezTo>
                    <a:pt x="97406" y="1025269"/>
                    <a:pt x="81821" y="1017578"/>
                    <a:pt x="69359" y="1003642"/>
                  </a:cubicBezTo>
                  <a:cubicBezTo>
                    <a:pt x="56897" y="989706"/>
                    <a:pt x="47794" y="961015"/>
                    <a:pt x="39192" y="944355"/>
                  </a:cubicBezTo>
                  <a:cubicBezTo>
                    <a:pt x="30590" y="927695"/>
                    <a:pt x="23194" y="915766"/>
                    <a:pt x="17747" y="903683"/>
                  </a:cubicBezTo>
                  <a:cubicBezTo>
                    <a:pt x="12300" y="891600"/>
                    <a:pt x="-11219" y="898786"/>
                    <a:pt x="6507" y="871855"/>
                  </a:cubicBezTo>
                  <a:cubicBezTo>
                    <a:pt x="24233" y="844924"/>
                    <a:pt x="95716" y="762709"/>
                    <a:pt x="124101" y="742096"/>
                  </a:cubicBezTo>
                  <a:cubicBezTo>
                    <a:pt x="152486" y="721483"/>
                    <a:pt x="160596" y="752233"/>
                    <a:pt x="176816" y="748178"/>
                  </a:cubicBezTo>
                  <a:cubicBezTo>
                    <a:pt x="193036" y="744123"/>
                    <a:pt x="209256" y="717428"/>
                    <a:pt x="221421" y="717766"/>
                  </a:cubicBezTo>
                  <a:cubicBezTo>
                    <a:pt x="233586" y="718104"/>
                    <a:pt x="240682" y="749868"/>
                    <a:pt x="249806" y="750206"/>
                  </a:cubicBezTo>
                  <a:cubicBezTo>
                    <a:pt x="258930" y="750544"/>
                    <a:pt x="281233" y="732972"/>
                    <a:pt x="276164" y="719793"/>
                  </a:cubicBezTo>
                  <a:cubicBezTo>
                    <a:pt x="271095" y="706614"/>
                    <a:pt x="244400" y="677891"/>
                    <a:pt x="219394" y="671133"/>
                  </a:cubicBezTo>
                  <a:cubicBezTo>
                    <a:pt x="194388" y="664375"/>
                    <a:pt x="150459" y="680257"/>
                    <a:pt x="126129" y="679243"/>
                  </a:cubicBezTo>
                  <a:cubicBezTo>
                    <a:pt x="101799" y="678229"/>
                    <a:pt x="83213" y="676878"/>
                    <a:pt x="73414" y="665051"/>
                  </a:cubicBezTo>
                  <a:cubicBezTo>
                    <a:pt x="63614" y="653224"/>
                    <a:pt x="55843" y="624839"/>
                    <a:pt x="67332" y="608281"/>
                  </a:cubicBezTo>
                  <a:cubicBezTo>
                    <a:pt x="78821" y="591723"/>
                    <a:pt x="122412" y="576179"/>
                    <a:pt x="142349" y="565704"/>
                  </a:cubicBezTo>
                  <a:cubicBezTo>
                    <a:pt x="162286" y="555229"/>
                    <a:pt x="170058" y="558946"/>
                    <a:pt x="186954" y="545429"/>
                  </a:cubicBezTo>
                  <a:cubicBezTo>
                    <a:pt x="203850" y="531912"/>
                    <a:pt x="234600" y="502851"/>
                    <a:pt x="243724" y="484604"/>
                  </a:cubicBezTo>
                  <a:cubicBezTo>
                    <a:pt x="252848" y="466357"/>
                    <a:pt x="234262" y="445406"/>
                    <a:pt x="241696" y="435944"/>
                  </a:cubicBezTo>
                  <a:cubicBezTo>
                    <a:pt x="249130" y="426482"/>
                    <a:pt x="272109" y="428848"/>
                    <a:pt x="288329" y="427834"/>
                  </a:cubicBezTo>
                  <a:cubicBezTo>
                    <a:pt x="304549" y="426820"/>
                    <a:pt x="321445" y="420399"/>
                    <a:pt x="339016" y="429861"/>
                  </a:cubicBezTo>
                  <a:cubicBezTo>
                    <a:pt x="356587" y="439323"/>
                    <a:pt x="383283" y="483928"/>
                    <a:pt x="393758" y="484604"/>
                  </a:cubicBezTo>
                  <a:cubicBezTo>
                    <a:pt x="404233" y="485280"/>
                    <a:pt x="412343" y="450136"/>
                    <a:pt x="401868" y="433916"/>
                  </a:cubicBezTo>
                  <a:cubicBezTo>
                    <a:pt x="391393" y="417696"/>
                    <a:pt x="341719" y="398097"/>
                    <a:pt x="330906" y="387284"/>
                  </a:cubicBezTo>
                  <a:cubicBezTo>
                    <a:pt x="320093" y="376471"/>
                    <a:pt x="328540" y="375120"/>
                    <a:pt x="336988" y="369037"/>
                  </a:cubicBezTo>
                  <a:cubicBezTo>
                    <a:pt x="345436" y="362955"/>
                    <a:pt x="367063" y="350451"/>
                    <a:pt x="381593" y="350789"/>
                  </a:cubicBezTo>
                  <a:cubicBezTo>
                    <a:pt x="396123" y="351127"/>
                    <a:pt x="407275" y="381201"/>
                    <a:pt x="424171" y="371064"/>
                  </a:cubicBezTo>
                  <a:cubicBezTo>
                    <a:pt x="441067" y="360927"/>
                    <a:pt x="485671" y="299088"/>
                    <a:pt x="482968" y="289964"/>
                  </a:cubicBezTo>
                  <a:cubicBezTo>
                    <a:pt x="480265" y="280840"/>
                    <a:pt x="439039" y="314632"/>
                    <a:pt x="407951" y="316322"/>
                  </a:cubicBezTo>
                  <a:cubicBezTo>
                    <a:pt x="376863" y="318012"/>
                    <a:pt x="317051" y="299426"/>
                    <a:pt x="296438" y="300102"/>
                  </a:cubicBezTo>
                  <a:cubicBezTo>
                    <a:pt x="275825" y="300778"/>
                    <a:pt x="297115" y="319701"/>
                    <a:pt x="284274" y="320377"/>
                  </a:cubicBezTo>
                  <a:cubicBezTo>
                    <a:pt x="271433" y="321053"/>
                    <a:pt x="233249" y="315308"/>
                    <a:pt x="219394" y="304157"/>
                  </a:cubicBezTo>
                  <a:cubicBezTo>
                    <a:pt x="205539" y="293006"/>
                    <a:pt x="229531" y="264620"/>
                    <a:pt x="225476" y="249414"/>
                  </a:cubicBezTo>
                  <a:cubicBezTo>
                    <a:pt x="221421" y="234208"/>
                    <a:pt x="196754" y="224070"/>
                    <a:pt x="195064" y="212919"/>
                  </a:cubicBezTo>
                  <a:cubicBezTo>
                    <a:pt x="193375" y="201768"/>
                    <a:pt x="202160" y="183859"/>
                    <a:pt x="215339" y="182507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자유형 99">
              <a:extLst>
                <a:ext uri="{FF2B5EF4-FFF2-40B4-BE49-F238E27FC236}">
                  <a16:creationId xmlns:a16="http://schemas.microsoft.com/office/drawing/2014/main" id="{C50EE39E-1CA3-4397-A2C0-2F6F0AEC714C}"/>
                </a:ext>
              </a:extLst>
            </p:cNvPr>
            <p:cNvSpPr/>
            <p:nvPr/>
          </p:nvSpPr>
          <p:spPr>
            <a:xfrm>
              <a:off x="3230632" y="2317464"/>
              <a:ext cx="1493927" cy="1457842"/>
            </a:xfrm>
            <a:custGeom>
              <a:avLst/>
              <a:gdLst>
                <a:gd name="connsiteX0" fmla="*/ 521984 w 1493927"/>
                <a:gd name="connsiteY0" fmla="*/ 1373968 h 1457842"/>
                <a:gd name="connsiteX1" fmla="*/ 588891 w 1493927"/>
                <a:gd name="connsiteY1" fmla="*/ 1321253 h 1457842"/>
                <a:gd name="connsiteX2" fmla="*/ 639579 w 1493927"/>
                <a:gd name="connsiteY2" fmla="*/ 1329363 h 1457842"/>
                <a:gd name="connsiteX3" fmla="*/ 698376 w 1493927"/>
                <a:gd name="connsiteY3" fmla="*/ 1303005 h 1457842"/>
                <a:gd name="connsiteX4" fmla="*/ 720678 w 1493927"/>
                <a:gd name="connsiteY4" fmla="*/ 1227988 h 1457842"/>
                <a:gd name="connsiteX5" fmla="*/ 797723 w 1493927"/>
                <a:gd name="connsiteY5" fmla="*/ 1181356 h 1457842"/>
                <a:gd name="connsiteX6" fmla="*/ 862603 w 1493927"/>
                <a:gd name="connsiteY6" fmla="*/ 1209740 h 1457842"/>
                <a:gd name="connsiteX7" fmla="*/ 899098 w 1493927"/>
                <a:gd name="connsiteY7" fmla="*/ 1221905 h 1457842"/>
                <a:gd name="connsiteX8" fmla="*/ 917345 w 1493927"/>
                <a:gd name="connsiteY8" fmla="*/ 1276648 h 1457842"/>
                <a:gd name="connsiteX9" fmla="*/ 972088 w 1493927"/>
                <a:gd name="connsiteY9" fmla="*/ 1309088 h 1457842"/>
                <a:gd name="connsiteX10" fmla="*/ 1051160 w 1493927"/>
                <a:gd name="connsiteY10" fmla="*/ 1282730 h 1457842"/>
                <a:gd name="connsiteX11" fmla="*/ 1095765 w 1493927"/>
                <a:gd name="connsiteY11" fmla="*/ 1296923 h 1457842"/>
                <a:gd name="connsiteX12" fmla="*/ 1164700 w 1493927"/>
                <a:gd name="connsiteY12" fmla="*/ 1250290 h 1457842"/>
                <a:gd name="connsiteX13" fmla="*/ 1197140 w 1493927"/>
                <a:gd name="connsiteY13" fmla="*/ 1264483 h 1457842"/>
                <a:gd name="connsiteX14" fmla="*/ 1217414 w 1493927"/>
                <a:gd name="connsiteY14" fmla="*/ 1367885 h 1457842"/>
                <a:gd name="connsiteX15" fmla="*/ 1268102 w 1493927"/>
                <a:gd name="connsiteY15" fmla="*/ 1380050 h 1457842"/>
                <a:gd name="connsiteX16" fmla="*/ 1318789 w 1493927"/>
                <a:gd name="connsiteY16" fmla="*/ 1455067 h 1457842"/>
                <a:gd name="connsiteX17" fmla="*/ 1383669 w 1493927"/>
                <a:gd name="connsiteY17" fmla="*/ 1436820 h 1457842"/>
                <a:gd name="connsiteX18" fmla="*/ 1397861 w 1493927"/>
                <a:gd name="connsiteY18" fmla="*/ 1390187 h 1457842"/>
                <a:gd name="connsiteX19" fmla="*/ 1452604 w 1493927"/>
                <a:gd name="connsiteY19" fmla="*/ 1410462 h 1457842"/>
                <a:gd name="connsiteX20" fmla="*/ 1493154 w 1493927"/>
                <a:gd name="connsiteY20" fmla="*/ 1335445 h 1457842"/>
                <a:gd name="connsiteX21" fmla="*/ 1476934 w 1493927"/>
                <a:gd name="connsiteY21" fmla="*/ 1282730 h 1457842"/>
                <a:gd name="connsiteX22" fmla="*/ 1448549 w 1493927"/>
                <a:gd name="connsiteY22" fmla="*/ 1242180 h 1457842"/>
                <a:gd name="connsiteX23" fmla="*/ 1468824 w 1493927"/>
                <a:gd name="connsiteY23" fmla="*/ 1215823 h 1457842"/>
                <a:gd name="connsiteX24" fmla="*/ 1458686 w 1493927"/>
                <a:gd name="connsiteY24" fmla="*/ 1150943 h 1457842"/>
                <a:gd name="connsiteX25" fmla="*/ 1410026 w 1493927"/>
                <a:gd name="connsiteY25" fmla="*/ 1110393 h 1457842"/>
                <a:gd name="connsiteX26" fmla="*/ 1371504 w 1493927"/>
                <a:gd name="connsiteY26" fmla="*/ 1104311 h 1457842"/>
                <a:gd name="connsiteX27" fmla="*/ 1339064 w 1493927"/>
                <a:gd name="connsiteY27" fmla="*/ 1136751 h 1457842"/>
                <a:gd name="connsiteX28" fmla="*/ 1312707 w 1493927"/>
                <a:gd name="connsiteY28" fmla="*/ 1163108 h 1457842"/>
                <a:gd name="connsiteX29" fmla="*/ 1270129 w 1493927"/>
                <a:gd name="connsiteY29" fmla="*/ 1116476 h 1457842"/>
                <a:gd name="connsiteX30" fmla="*/ 1247827 w 1493927"/>
                <a:gd name="connsiteY30" fmla="*/ 1063761 h 1457842"/>
                <a:gd name="connsiteX31" fmla="*/ 1235662 w 1493927"/>
                <a:gd name="connsiteY31" fmla="*/ 1108366 h 1457842"/>
                <a:gd name="connsiteX32" fmla="*/ 1201195 w 1493927"/>
                <a:gd name="connsiteY32" fmla="*/ 1167163 h 1457842"/>
                <a:gd name="connsiteX33" fmla="*/ 1158617 w 1493927"/>
                <a:gd name="connsiteY33" fmla="*/ 1118503 h 1457842"/>
                <a:gd name="connsiteX34" fmla="*/ 1164700 w 1493927"/>
                <a:gd name="connsiteY34" fmla="*/ 1069843 h 1457842"/>
                <a:gd name="connsiteX35" fmla="*/ 1124150 w 1493927"/>
                <a:gd name="connsiteY35" fmla="*/ 1039431 h 1457842"/>
                <a:gd name="connsiteX36" fmla="*/ 1150507 w 1493927"/>
                <a:gd name="connsiteY36" fmla="*/ 988744 h 1457842"/>
                <a:gd name="connsiteX37" fmla="*/ 1158617 w 1493927"/>
                <a:gd name="connsiteY37" fmla="*/ 929946 h 1457842"/>
                <a:gd name="connsiteX38" fmla="*/ 1172810 w 1493927"/>
                <a:gd name="connsiteY38" fmla="*/ 875204 h 1457842"/>
                <a:gd name="connsiteX39" fmla="*/ 1126177 w 1493927"/>
                <a:gd name="connsiteY39" fmla="*/ 824517 h 1457842"/>
                <a:gd name="connsiteX40" fmla="*/ 1142397 w 1493927"/>
                <a:gd name="connsiteY40" fmla="*/ 783967 h 1457842"/>
                <a:gd name="connsiteX41" fmla="*/ 1107930 w 1493927"/>
                <a:gd name="connsiteY41" fmla="*/ 743417 h 1457842"/>
                <a:gd name="connsiteX42" fmla="*/ 1114012 w 1493927"/>
                <a:gd name="connsiteY42" fmla="*/ 670427 h 1457842"/>
                <a:gd name="connsiteX43" fmla="*/ 1047105 w 1493927"/>
                <a:gd name="connsiteY43" fmla="*/ 603520 h 1457842"/>
                <a:gd name="connsiteX44" fmla="*/ 1073462 w 1493927"/>
                <a:gd name="connsiteY44" fmla="*/ 528502 h 1457842"/>
                <a:gd name="connsiteX45" fmla="*/ 1055215 w 1493927"/>
                <a:gd name="connsiteY45" fmla="*/ 473760 h 1457842"/>
                <a:gd name="connsiteX46" fmla="*/ 1091710 w 1493927"/>
                <a:gd name="connsiteY46" fmla="*/ 469705 h 1457842"/>
                <a:gd name="connsiteX47" fmla="*/ 1195112 w 1493927"/>
                <a:gd name="connsiteY47" fmla="*/ 518365 h 1457842"/>
                <a:gd name="connsiteX48" fmla="*/ 1270129 w 1493927"/>
                <a:gd name="connsiteY48" fmla="*/ 459568 h 1457842"/>
                <a:gd name="connsiteX49" fmla="*/ 1347174 w 1493927"/>
                <a:gd name="connsiteY49" fmla="*/ 461595 h 1457842"/>
                <a:gd name="connsiteX50" fmla="*/ 1332982 w 1493927"/>
                <a:gd name="connsiteY50" fmla="*/ 416990 h 1457842"/>
                <a:gd name="connsiteX51" fmla="*/ 1280267 w 1493927"/>
                <a:gd name="connsiteY51" fmla="*/ 360220 h 1457842"/>
                <a:gd name="connsiteX52" fmla="*/ 1251882 w 1493927"/>
                <a:gd name="connsiteY52" fmla="*/ 315615 h 1457842"/>
                <a:gd name="connsiteX53" fmla="*/ 1253909 w 1493927"/>
                <a:gd name="connsiteY53" fmla="*/ 268983 h 1457842"/>
                <a:gd name="connsiteX54" fmla="*/ 1195112 w 1493927"/>
                <a:gd name="connsiteY54" fmla="*/ 244653 h 1457842"/>
                <a:gd name="connsiteX55" fmla="*/ 1124150 w 1493927"/>
                <a:gd name="connsiteY55" fmla="*/ 214241 h 1457842"/>
                <a:gd name="connsiteX56" fmla="*/ 1087655 w 1493927"/>
                <a:gd name="connsiteY56" fmla="*/ 169636 h 1457842"/>
                <a:gd name="connsiteX57" fmla="*/ 1018720 w 1493927"/>
                <a:gd name="connsiteY57" fmla="*/ 198021 h 1457842"/>
                <a:gd name="connsiteX58" fmla="*/ 947758 w 1493927"/>
                <a:gd name="connsiteY58" fmla="*/ 200048 h 1457842"/>
                <a:gd name="connsiteX59" fmla="*/ 862603 w 1493927"/>
                <a:gd name="connsiteY59" fmla="*/ 222351 h 1457842"/>
                <a:gd name="connsiteX60" fmla="*/ 815971 w 1493927"/>
                <a:gd name="connsiteY60" fmla="*/ 256818 h 1457842"/>
                <a:gd name="connsiteX61" fmla="*/ 734871 w 1493927"/>
                <a:gd name="connsiteY61" fmla="*/ 222351 h 1457842"/>
                <a:gd name="connsiteX62" fmla="*/ 692293 w 1493927"/>
                <a:gd name="connsiteY62" fmla="*/ 116921 h 1457842"/>
                <a:gd name="connsiteX63" fmla="*/ 653771 w 1493927"/>
                <a:gd name="connsiteY63" fmla="*/ 147333 h 1457842"/>
                <a:gd name="connsiteX64" fmla="*/ 633496 w 1493927"/>
                <a:gd name="connsiteY64" fmla="*/ 90564 h 1457842"/>
                <a:gd name="connsiteX65" fmla="*/ 586864 w 1493927"/>
                <a:gd name="connsiteY65" fmla="*/ 94619 h 1457842"/>
                <a:gd name="connsiteX66" fmla="*/ 444939 w 1493927"/>
                <a:gd name="connsiteY66" fmla="*/ 1354 h 1457842"/>
                <a:gd name="connsiteX67" fmla="*/ 414527 w 1493927"/>
                <a:gd name="connsiteY67" fmla="*/ 43931 h 1457842"/>
                <a:gd name="connsiteX68" fmla="*/ 446967 w 1493927"/>
                <a:gd name="connsiteY68" fmla="*/ 108811 h 1457842"/>
                <a:gd name="connsiteX69" fmla="*/ 418582 w 1493927"/>
                <a:gd name="connsiteY69" fmla="*/ 137196 h 1457842"/>
                <a:gd name="connsiteX70" fmla="*/ 378032 w 1493927"/>
                <a:gd name="connsiteY70" fmla="*/ 74344 h 1457842"/>
                <a:gd name="connsiteX71" fmla="*/ 290850 w 1493927"/>
                <a:gd name="connsiteY71" fmla="*/ 56096 h 1457842"/>
                <a:gd name="connsiteX72" fmla="*/ 270575 w 1493927"/>
                <a:gd name="connsiteY72" fmla="*/ 70289 h 1457842"/>
                <a:gd name="connsiteX73" fmla="*/ 313152 w 1493927"/>
                <a:gd name="connsiteY73" fmla="*/ 96646 h 1457842"/>
                <a:gd name="connsiteX74" fmla="*/ 286795 w 1493927"/>
                <a:gd name="connsiteY74" fmla="*/ 118948 h 1457842"/>
                <a:gd name="connsiteX75" fmla="*/ 331399 w 1493927"/>
                <a:gd name="connsiteY75" fmla="*/ 177746 h 1457842"/>
                <a:gd name="connsiteX76" fmla="*/ 298959 w 1493927"/>
                <a:gd name="connsiteY76" fmla="*/ 218296 h 1457842"/>
                <a:gd name="connsiteX77" fmla="*/ 276657 w 1493927"/>
                <a:gd name="connsiteY77" fmla="*/ 264928 h 1457842"/>
                <a:gd name="connsiteX78" fmla="*/ 238135 w 1493927"/>
                <a:gd name="connsiteY78" fmla="*/ 254791 h 1457842"/>
                <a:gd name="connsiteX79" fmla="*/ 225970 w 1493927"/>
                <a:gd name="connsiteY79" fmla="*/ 299395 h 1457842"/>
                <a:gd name="connsiteX80" fmla="*/ 187447 w 1493927"/>
                <a:gd name="connsiteY80" fmla="*/ 273038 h 1457842"/>
                <a:gd name="connsiteX81" fmla="*/ 227997 w 1493927"/>
                <a:gd name="connsiteY81" fmla="*/ 214241 h 1457842"/>
                <a:gd name="connsiteX82" fmla="*/ 225970 w 1493927"/>
                <a:gd name="connsiteY82" fmla="*/ 179773 h 1457842"/>
                <a:gd name="connsiteX83" fmla="*/ 232052 w 1493927"/>
                <a:gd name="connsiteY83" fmla="*/ 137196 h 1457842"/>
                <a:gd name="connsiteX84" fmla="*/ 199612 w 1493927"/>
                <a:gd name="connsiteY84" fmla="*/ 86509 h 1457842"/>
                <a:gd name="connsiteX85" fmla="*/ 181365 w 1493927"/>
                <a:gd name="connsiteY85" fmla="*/ 193966 h 1457842"/>
                <a:gd name="connsiteX86" fmla="*/ 159062 w 1493927"/>
                <a:gd name="connsiteY86" fmla="*/ 202076 h 1457842"/>
                <a:gd name="connsiteX87" fmla="*/ 136760 w 1493927"/>
                <a:gd name="connsiteY87" fmla="*/ 153416 h 1457842"/>
                <a:gd name="connsiteX88" fmla="*/ 102293 w 1493927"/>
                <a:gd name="connsiteY88" fmla="*/ 187883 h 1457842"/>
                <a:gd name="connsiteX89" fmla="*/ 114458 w 1493927"/>
                <a:gd name="connsiteY89" fmla="*/ 246681 h 1457842"/>
                <a:gd name="connsiteX90" fmla="*/ 100265 w 1493927"/>
                <a:gd name="connsiteY90" fmla="*/ 264928 h 1457842"/>
                <a:gd name="connsiteX91" fmla="*/ 69853 w 1493927"/>
                <a:gd name="connsiteY91" fmla="*/ 246681 h 1457842"/>
                <a:gd name="connsiteX92" fmla="*/ 918 w 1493927"/>
                <a:gd name="connsiteY92" fmla="*/ 350083 h 1457842"/>
                <a:gd name="connsiteX93" fmla="*/ 31330 w 1493927"/>
                <a:gd name="connsiteY93" fmla="*/ 398743 h 1457842"/>
                <a:gd name="connsiteX94" fmla="*/ 47550 w 1493927"/>
                <a:gd name="connsiteY94" fmla="*/ 339945 h 1457842"/>
                <a:gd name="connsiteX95" fmla="*/ 110403 w 1493927"/>
                <a:gd name="connsiteY95" fmla="*/ 380495 h 1457842"/>
                <a:gd name="connsiteX96" fmla="*/ 96210 w 1493927"/>
                <a:gd name="connsiteY96" fmla="*/ 416990 h 1457842"/>
                <a:gd name="connsiteX97" fmla="*/ 45523 w 1493927"/>
                <a:gd name="connsiteY97" fmla="*/ 433210 h 1457842"/>
                <a:gd name="connsiteX98" fmla="*/ 96210 w 1493927"/>
                <a:gd name="connsiteY98" fmla="*/ 465650 h 1457842"/>
                <a:gd name="connsiteX99" fmla="*/ 134732 w 1493927"/>
                <a:gd name="connsiteY99" fmla="*/ 406853 h 1457842"/>
                <a:gd name="connsiteX100" fmla="*/ 187447 w 1493927"/>
                <a:gd name="connsiteY100" fmla="*/ 406853 h 1457842"/>
                <a:gd name="connsiteX101" fmla="*/ 161090 w 1493927"/>
                <a:gd name="connsiteY101" fmla="*/ 437265 h 1457842"/>
                <a:gd name="connsiteX102" fmla="*/ 193530 w 1493927"/>
                <a:gd name="connsiteY102" fmla="*/ 508227 h 1457842"/>
                <a:gd name="connsiteX103" fmla="*/ 169200 w 1493927"/>
                <a:gd name="connsiteY103" fmla="*/ 564997 h 1457842"/>
                <a:gd name="connsiteX104" fmla="*/ 199612 w 1493927"/>
                <a:gd name="connsiteY104" fmla="*/ 629877 h 1457842"/>
                <a:gd name="connsiteX105" fmla="*/ 207722 w 1493927"/>
                <a:gd name="connsiteY105" fmla="*/ 741389 h 1457842"/>
                <a:gd name="connsiteX106" fmla="*/ 187447 w 1493927"/>
                <a:gd name="connsiteY106" fmla="*/ 814379 h 1457842"/>
                <a:gd name="connsiteX107" fmla="*/ 262465 w 1493927"/>
                <a:gd name="connsiteY107" fmla="*/ 830599 h 1457842"/>
                <a:gd name="connsiteX108" fmla="*/ 319234 w 1493927"/>
                <a:gd name="connsiteY108" fmla="*/ 856956 h 1457842"/>
                <a:gd name="connsiteX109" fmla="*/ 286795 w 1493927"/>
                <a:gd name="connsiteY109" fmla="*/ 771802 h 1457842"/>
                <a:gd name="connsiteX110" fmla="*/ 298959 w 1493927"/>
                <a:gd name="connsiteY110" fmla="*/ 733279 h 1457842"/>
                <a:gd name="connsiteX111" fmla="*/ 252327 w 1493927"/>
                <a:gd name="connsiteY111" fmla="*/ 674482 h 1457842"/>
                <a:gd name="connsiteX112" fmla="*/ 272602 w 1493927"/>
                <a:gd name="connsiteY112" fmla="*/ 617712 h 1457842"/>
                <a:gd name="connsiteX113" fmla="*/ 201640 w 1493927"/>
                <a:gd name="connsiteY113" fmla="*/ 536612 h 1457842"/>
                <a:gd name="connsiteX114" fmla="*/ 240162 w 1493927"/>
                <a:gd name="connsiteY114" fmla="*/ 457540 h 1457842"/>
                <a:gd name="connsiteX115" fmla="*/ 266520 w 1493927"/>
                <a:gd name="connsiteY115" fmla="*/ 542695 h 1457842"/>
                <a:gd name="connsiteX116" fmla="*/ 313152 w 1493927"/>
                <a:gd name="connsiteY116" fmla="*/ 556887 h 1457842"/>
                <a:gd name="connsiteX117" fmla="*/ 341537 w 1493927"/>
                <a:gd name="connsiteY117" fmla="*/ 496062 h 1457842"/>
                <a:gd name="connsiteX118" fmla="*/ 378032 w 1493927"/>
                <a:gd name="connsiteY118" fmla="*/ 510255 h 1457842"/>
                <a:gd name="connsiteX119" fmla="*/ 355729 w 1493927"/>
                <a:gd name="connsiteY119" fmla="*/ 587300 h 1457842"/>
                <a:gd name="connsiteX120" fmla="*/ 361812 w 1493927"/>
                <a:gd name="connsiteY120" fmla="*/ 646097 h 1457842"/>
                <a:gd name="connsiteX121" fmla="*/ 380059 w 1493927"/>
                <a:gd name="connsiteY121" fmla="*/ 678537 h 1457842"/>
                <a:gd name="connsiteX122" fmla="*/ 351674 w 1493927"/>
                <a:gd name="connsiteY122" fmla="*/ 731252 h 1457842"/>
                <a:gd name="connsiteX123" fmla="*/ 367894 w 1493927"/>
                <a:gd name="connsiteY123" fmla="*/ 812352 h 1457842"/>
                <a:gd name="connsiteX124" fmla="*/ 359784 w 1493927"/>
                <a:gd name="connsiteY124" fmla="*/ 846819 h 1457842"/>
                <a:gd name="connsiteX125" fmla="*/ 426692 w 1493927"/>
                <a:gd name="connsiteY125" fmla="*/ 909671 h 1457842"/>
                <a:gd name="connsiteX126" fmla="*/ 363839 w 1493927"/>
                <a:gd name="connsiteY126" fmla="*/ 954276 h 1457842"/>
                <a:gd name="connsiteX127" fmla="*/ 394252 w 1493927"/>
                <a:gd name="connsiteY127" fmla="*/ 1027266 h 1457842"/>
                <a:gd name="connsiteX128" fmla="*/ 369922 w 1493927"/>
                <a:gd name="connsiteY128" fmla="*/ 1096201 h 1457842"/>
                <a:gd name="connsiteX129" fmla="*/ 337482 w 1493927"/>
                <a:gd name="connsiteY129" fmla="*/ 1171218 h 1457842"/>
                <a:gd name="connsiteX130" fmla="*/ 426692 w 1493927"/>
                <a:gd name="connsiteY130" fmla="*/ 1187438 h 1457842"/>
                <a:gd name="connsiteX131" fmla="*/ 475352 w 1493927"/>
                <a:gd name="connsiteY131" fmla="*/ 1244208 h 1457842"/>
                <a:gd name="connsiteX132" fmla="*/ 485489 w 1493927"/>
                <a:gd name="connsiteY132" fmla="*/ 1300978 h 1457842"/>
                <a:gd name="connsiteX133" fmla="*/ 521984 w 1493927"/>
                <a:gd name="connsiteY133" fmla="*/ 1373968 h 1457842"/>
                <a:gd name="connsiteX0" fmla="*/ 521984 w 1493927"/>
                <a:gd name="connsiteY0" fmla="*/ 1373968 h 1457842"/>
                <a:gd name="connsiteX1" fmla="*/ 588891 w 1493927"/>
                <a:gd name="connsiteY1" fmla="*/ 1321253 h 1457842"/>
                <a:gd name="connsiteX2" fmla="*/ 639579 w 1493927"/>
                <a:gd name="connsiteY2" fmla="*/ 1329363 h 1457842"/>
                <a:gd name="connsiteX3" fmla="*/ 698376 w 1493927"/>
                <a:gd name="connsiteY3" fmla="*/ 1303005 h 1457842"/>
                <a:gd name="connsiteX4" fmla="*/ 720678 w 1493927"/>
                <a:gd name="connsiteY4" fmla="*/ 1227988 h 1457842"/>
                <a:gd name="connsiteX5" fmla="*/ 797723 w 1493927"/>
                <a:gd name="connsiteY5" fmla="*/ 1181356 h 1457842"/>
                <a:gd name="connsiteX6" fmla="*/ 862603 w 1493927"/>
                <a:gd name="connsiteY6" fmla="*/ 1209740 h 1457842"/>
                <a:gd name="connsiteX7" fmla="*/ 899098 w 1493927"/>
                <a:gd name="connsiteY7" fmla="*/ 1221905 h 1457842"/>
                <a:gd name="connsiteX8" fmla="*/ 917345 w 1493927"/>
                <a:gd name="connsiteY8" fmla="*/ 1276648 h 1457842"/>
                <a:gd name="connsiteX9" fmla="*/ 972088 w 1493927"/>
                <a:gd name="connsiteY9" fmla="*/ 1309088 h 1457842"/>
                <a:gd name="connsiteX10" fmla="*/ 1051160 w 1493927"/>
                <a:gd name="connsiteY10" fmla="*/ 1282730 h 1457842"/>
                <a:gd name="connsiteX11" fmla="*/ 1095765 w 1493927"/>
                <a:gd name="connsiteY11" fmla="*/ 1296923 h 1457842"/>
                <a:gd name="connsiteX12" fmla="*/ 1164700 w 1493927"/>
                <a:gd name="connsiteY12" fmla="*/ 1250290 h 1457842"/>
                <a:gd name="connsiteX13" fmla="*/ 1197140 w 1493927"/>
                <a:gd name="connsiteY13" fmla="*/ 1264483 h 1457842"/>
                <a:gd name="connsiteX14" fmla="*/ 1217414 w 1493927"/>
                <a:gd name="connsiteY14" fmla="*/ 1367885 h 1457842"/>
                <a:gd name="connsiteX15" fmla="*/ 1268102 w 1493927"/>
                <a:gd name="connsiteY15" fmla="*/ 1380050 h 1457842"/>
                <a:gd name="connsiteX16" fmla="*/ 1318789 w 1493927"/>
                <a:gd name="connsiteY16" fmla="*/ 1455067 h 1457842"/>
                <a:gd name="connsiteX17" fmla="*/ 1383669 w 1493927"/>
                <a:gd name="connsiteY17" fmla="*/ 1436820 h 1457842"/>
                <a:gd name="connsiteX18" fmla="*/ 1397861 w 1493927"/>
                <a:gd name="connsiteY18" fmla="*/ 1390187 h 1457842"/>
                <a:gd name="connsiteX19" fmla="*/ 1452604 w 1493927"/>
                <a:gd name="connsiteY19" fmla="*/ 1410462 h 1457842"/>
                <a:gd name="connsiteX20" fmla="*/ 1493154 w 1493927"/>
                <a:gd name="connsiteY20" fmla="*/ 1335445 h 1457842"/>
                <a:gd name="connsiteX21" fmla="*/ 1476934 w 1493927"/>
                <a:gd name="connsiteY21" fmla="*/ 1282730 h 1457842"/>
                <a:gd name="connsiteX22" fmla="*/ 1448549 w 1493927"/>
                <a:gd name="connsiteY22" fmla="*/ 1242180 h 1457842"/>
                <a:gd name="connsiteX23" fmla="*/ 1468824 w 1493927"/>
                <a:gd name="connsiteY23" fmla="*/ 1215823 h 1457842"/>
                <a:gd name="connsiteX24" fmla="*/ 1458686 w 1493927"/>
                <a:gd name="connsiteY24" fmla="*/ 1150943 h 1457842"/>
                <a:gd name="connsiteX25" fmla="*/ 1410026 w 1493927"/>
                <a:gd name="connsiteY25" fmla="*/ 1110393 h 1457842"/>
                <a:gd name="connsiteX26" fmla="*/ 1371504 w 1493927"/>
                <a:gd name="connsiteY26" fmla="*/ 1104311 h 1457842"/>
                <a:gd name="connsiteX27" fmla="*/ 1339064 w 1493927"/>
                <a:gd name="connsiteY27" fmla="*/ 1136751 h 1457842"/>
                <a:gd name="connsiteX28" fmla="*/ 1312707 w 1493927"/>
                <a:gd name="connsiteY28" fmla="*/ 1163108 h 1457842"/>
                <a:gd name="connsiteX29" fmla="*/ 1270129 w 1493927"/>
                <a:gd name="connsiteY29" fmla="*/ 1116476 h 1457842"/>
                <a:gd name="connsiteX30" fmla="*/ 1247827 w 1493927"/>
                <a:gd name="connsiteY30" fmla="*/ 1063761 h 1457842"/>
                <a:gd name="connsiteX31" fmla="*/ 1235662 w 1493927"/>
                <a:gd name="connsiteY31" fmla="*/ 1108366 h 1457842"/>
                <a:gd name="connsiteX32" fmla="*/ 1201195 w 1493927"/>
                <a:gd name="connsiteY32" fmla="*/ 1167163 h 1457842"/>
                <a:gd name="connsiteX33" fmla="*/ 1158617 w 1493927"/>
                <a:gd name="connsiteY33" fmla="*/ 1118503 h 1457842"/>
                <a:gd name="connsiteX34" fmla="*/ 1164700 w 1493927"/>
                <a:gd name="connsiteY34" fmla="*/ 1069843 h 1457842"/>
                <a:gd name="connsiteX35" fmla="*/ 1124150 w 1493927"/>
                <a:gd name="connsiteY35" fmla="*/ 1039431 h 1457842"/>
                <a:gd name="connsiteX36" fmla="*/ 1150507 w 1493927"/>
                <a:gd name="connsiteY36" fmla="*/ 988744 h 1457842"/>
                <a:gd name="connsiteX37" fmla="*/ 1158617 w 1493927"/>
                <a:gd name="connsiteY37" fmla="*/ 929946 h 1457842"/>
                <a:gd name="connsiteX38" fmla="*/ 1172810 w 1493927"/>
                <a:gd name="connsiteY38" fmla="*/ 875204 h 1457842"/>
                <a:gd name="connsiteX39" fmla="*/ 1126177 w 1493927"/>
                <a:gd name="connsiteY39" fmla="*/ 824517 h 1457842"/>
                <a:gd name="connsiteX40" fmla="*/ 1142397 w 1493927"/>
                <a:gd name="connsiteY40" fmla="*/ 783967 h 1457842"/>
                <a:gd name="connsiteX41" fmla="*/ 1107930 w 1493927"/>
                <a:gd name="connsiteY41" fmla="*/ 743417 h 1457842"/>
                <a:gd name="connsiteX42" fmla="*/ 1114012 w 1493927"/>
                <a:gd name="connsiteY42" fmla="*/ 670427 h 1457842"/>
                <a:gd name="connsiteX43" fmla="*/ 1047105 w 1493927"/>
                <a:gd name="connsiteY43" fmla="*/ 603520 h 1457842"/>
                <a:gd name="connsiteX44" fmla="*/ 1073462 w 1493927"/>
                <a:gd name="connsiteY44" fmla="*/ 528502 h 1457842"/>
                <a:gd name="connsiteX45" fmla="*/ 1055215 w 1493927"/>
                <a:gd name="connsiteY45" fmla="*/ 473760 h 1457842"/>
                <a:gd name="connsiteX46" fmla="*/ 1091710 w 1493927"/>
                <a:gd name="connsiteY46" fmla="*/ 469705 h 1457842"/>
                <a:gd name="connsiteX47" fmla="*/ 1195112 w 1493927"/>
                <a:gd name="connsiteY47" fmla="*/ 518365 h 1457842"/>
                <a:gd name="connsiteX48" fmla="*/ 1270129 w 1493927"/>
                <a:gd name="connsiteY48" fmla="*/ 459568 h 1457842"/>
                <a:gd name="connsiteX49" fmla="*/ 1347174 w 1493927"/>
                <a:gd name="connsiteY49" fmla="*/ 461595 h 1457842"/>
                <a:gd name="connsiteX50" fmla="*/ 1332982 w 1493927"/>
                <a:gd name="connsiteY50" fmla="*/ 416990 h 1457842"/>
                <a:gd name="connsiteX51" fmla="*/ 1280267 w 1493927"/>
                <a:gd name="connsiteY51" fmla="*/ 360220 h 1457842"/>
                <a:gd name="connsiteX52" fmla="*/ 1251882 w 1493927"/>
                <a:gd name="connsiteY52" fmla="*/ 315615 h 1457842"/>
                <a:gd name="connsiteX53" fmla="*/ 1253909 w 1493927"/>
                <a:gd name="connsiteY53" fmla="*/ 268983 h 1457842"/>
                <a:gd name="connsiteX54" fmla="*/ 1195112 w 1493927"/>
                <a:gd name="connsiteY54" fmla="*/ 244653 h 1457842"/>
                <a:gd name="connsiteX55" fmla="*/ 1124150 w 1493927"/>
                <a:gd name="connsiteY55" fmla="*/ 214241 h 1457842"/>
                <a:gd name="connsiteX56" fmla="*/ 1087655 w 1493927"/>
                <a:gd name="connsiteY56" fmla="*/ 169636 h 1457842"/>
                <a:gd name="connsiteX57" fmla="*/ 1018720 w 1493927"/>
                <a:gd name="connsiteY57" fmla="*/ 198021 h 1457842"/>
                <a:gd name="connsiteX58" fmla="*/ 947758 w 1493927"/>
                <a:gd name="connsiteY58" fmla="*/ 200048 h 1457842"/>
                <a:gd name="connsiteX59" fmla="*/ 862603 w 1493927"/>
                <a:gd name="connsiteY59" fmla="*/ 222351 h 1457842"/>
                <a:gd name="connsiteX60" fmla="*/ 815971 w 1493927"/>
                <a:gd name="connsiteY60" fmla="*/ 256818 h 1457842"/>
                <a:gd name="connsiteX61" fmla="*/ 734871 w 1493927"/>
                <a:gd name="connsiteY61" fmla="*/ 222351 h 1457842"/>
                <a:gd name="connsiteX62" fmla="*/ 692293 w 1493927"/>
                <a:gd name="connsiteY62" fmla="*/ 116921 h 1457842"/>
                <a:gd name="connsiteX63" fmla="*/ 653771 w 1493927"/>
                <a:gd name="connsiteY63" fmla="*/ 147333 h 1457842"/>
                <a:gd name="connsiteX64" fmla="*/ 633496 w 1493927"/>
                <a:gd name="connsiteY64" fmla="*/ 90564 h 1457842"/>
                <a:gd name="connsiteX65" fmla="*/ 586864 w 1493927"/>
                <a:gd name="connsiteY65" fmla="*/ 94619 h 1457842"/>
                <a:gd name="connsiteX66" fmla="*/ 444939 w 1493927"/>
                <a:gd name="connsiteY66" fmla="*/ 1354 h 1457842"/>
                <a:gd name="connsiteX67" fmla="*/ 414527 w 1493927"/>
                <a:gd name="connsiteY67" fmla="*/ 43931 h 1457842"/>
                <a:gd name="connsiteX68" fmla="*/ 446967 w 1493927"/>
                <a:gd name="connsiteY68" fmla="*/ 108811 h 1457842"/>
                <a:gd name="connsiteX69" fmla="*/ 418582 w 1493927"/>
                <a:gd name="connsiteY69" fmla="*/ 137196 h 1457842"/>
                <a:gd name="connsiteX70" fmla="*/ 378032 w 1493927"/>
                <a:gd name="connsiteY70" fmla="*/ 74344 h 1457842"/>
                <a:gd name="connsiteX71" fmla="*/ 290850 w 1493927"/>
                <a:gd name="connsiteY71" fmla="*/ 56096 h 1457842"/>
                <a:gd name="connsiteX72" fmla="*/ 270575 w 1493927"/>
                <a:gd name="connsiteY72" fmla="*/ 70289 h 1457842"/>
                <a:gd name="connsiteX73" fmla="*/ 313152 w 1493927"/>
                <a:gd name="connsiteY73" fmla="*/ 96646 h 1457842"/>
                <a:gd name="connsiteX74" fmla="*/ 286795 w 1493927"/>
                <a:gd name="connsiteY74" fmla="*/ 118948 h 1457842"/>
                <a:gd name="connsiteX75" fmla="*/ 331399 w 1493927"/>
                <a:gd name="connsiteY75" fmla="*/ 177746 h 1457842"/>
                <a:gd name="connsiteX76" fmla="*/ 298959 w 1493927"/>
                <a:gd name="connsiteY76" fmla="*/ 218296 h 1457842"/>
                <a:gd name="connsiteX77" fmla="*/ 276657 w 1493927"/>
                <a:gd name="connsiteY77" fmla="*/ 264928 h 1457842"/>
                <a:gd name="connsiteX78" fmla="*/ 238135 w 1493927"/>
                <a:gd name="connsiteY78" fmla="*/ 254791 h 1457842"/>
                <a:gd name="connsiteX79" fmla="*/ 225970 w 1493927"/>
                <a:gd name="connsiteY79" fmla="*/ 299395 h 1457842"/>
                <a:gd name="connsiteX80" fmla="*/ 187447 w 1493927"/>
                <a:gd name="connsiteY80" fmla="*/ 273038 h 1457842"/>
                <a:gd name="connsiteX81" fmla="*/ 227997 w 1493927"/>
                <a:gd name="connsiteY81" fmla="*/ 214241 h 1457842"/>
                <a:gd name="connsiteX82" fmla="*/ 225970 w 1493927"/>
                <a:gd name="connsiteY82" fmla="*/ 179773 h 1457842"/>
                <a:gd name="connsiteX83" fmla="*/ 232052 w 1493927"/>
                <a:gd name="connsiteY83" fmla="*/ 137196 h 1457842"/>
                <a:gd name="connsiteX84" fmla="*/ 199612 w 1493927"/>
                <a:gd name="connsiteY84" fmla="*/ 86509 h 1457842"/>
                <a:gd name="connsiteX85" fmla="*/ 181365 w 1493927"/>
                <a:gd name="connsiteY85" fmla="*/ 193966 h 1457842"/>
                <a:gd name="connsiteX86" fmla="*/ 159062 w 1493927"/>
                <a:gd name="connsiteY86" fmla="*/ 202076 h 1457842"/>
                <a:gd name="connsiteX87" fmla="*/ 136760 w 1493927"/>
                <a:gd name="connsiteY87" fmla="*/ 153416 h 1457842"/>
                <a:gd name="connsiteX88" fmla="*/ 102293 w 1493927"/>
                <a:gd name="connsiteY88" fmla="*/ 187883 h 1457842"/>
                <a:gd name="connsiteX89" fmla="*/ 114458 w 1493927"/>
                <a:gd name="connsiteY89" fmla="*/ 246681 h 1457842"/>
                <a:gd name="connsiteX90" fmla="*/ 100265 w 1493927"/>
                <a:gd name="connsiteY90" fmla="*/ 264928 h 1457842"/>
                <a:gd name="connsiteX91" fmla="*/ 69853 w 1493927"/>
                <a:gd name="connsiteY91" fmla="*/ 246681 h 1457842"/>
                <a:gd name="connsiteX92" fmla="*/ 918 w 1493927"/>
                <a:gd name="connsiteY92" fmla="*/ 350083 h 1457842"/>
                <a:gd name="connsiteX93" fmla="*/ 31330 w 1493927"/>
                <a:gd name="connsiteY93" fmla="*/ 398743 h 1457842"/>
                <a:gd name="connsiteX94" fmla="*/ 47550 w 1493927"/>
                <a:gd name="connsiteY94" fmla="*/ 339945 h 1457842"/>
                <a:gd name="connsiteX95" fmla="*/ 110403 w 1493927"/>
                <a:gd name="connsiteY95" fmla="*/ 380495 h 1457842"/>
                <a:gd name="connsiteX96" fmla="*/ 96210 w 1493927"/>
                <a:gd name="connsiteY96" fmla="*/ 416990 h 1457842"/>
                <a:gd name="connsiteX97" fmla="*/ 45523 w 1493927"/>
                <a:gd name="connsiteY97" fmla="*/ 433210 h 1457842"/>
                <a:gd name="connsiteX98" fmla="*/ 96210 w 1493927"/>
                <a:gd name="connsiteY98" fmla="*/ 465650 h 1457842"/>
                <a:gd name="connsiteX99" fmla="*/ 134732 w 1493927"/>
                <a:gd name="connsiteY99" fmla="*/ 406853 h 1457842"/>
                <a:gd name="connsiteX100" fmla="*/ 187447 w 1493927"/>
                <a:gd name="connsiteY100" fmla="*/ 406853 h 1457842"/>
                <a:gd name="connsiteX101" fmla="*/ 161090 w 1493927"/>
                <a:gd name="connsiteY101" fmla="*/ 437265 h 1457842"/>
                <a:gd name="connsiteX102" fmla="*/ 180195 w 1493927"/>
                <a:gd name="connsiteY102" fmla="*/ 512037 h 1457842"/>
                <a:gd name="connsiteX103" fmla="*/ 169200 w 1493927"/>
                <a:gd name="connsiteY103" fmla="*/ 564997 h 1457842"/>
                <a:gd name="connsiteX104" fmla="*/ 199612 w 1493927"/>
                <a:gd name="connsiteY104" fmla="*/ 629877 h 1457842"/>
                <a:gd name="connsiteX105" fmla="*/ 207722 w 1493927"/>
                <a:gd name="connsiteY105" fmla="*/ 741389 h 1457842"/>
                <a:gd name="connsiteX106" fmla="*/ 187447 w 1493927"/>
                <a:gd name="connsiteY106" fmla="*/ 814379 h 1457842"/>
                <a:gd name="connsiteX107" fmla="*/ 262465 w 1493927"/>
                <a:gd name="connsiteY107" fmla="*/ 830599 h 1457842"/>
                <a:gd name="connsiteX108" fmla="*/ 319234 w 1493927"/>
                <a:gd name="connsiteY108" fmla="*/ 856956 h 1457842"/>
                <a:gd name="connsiteX109" fmla="*/ 286795 w 1493927"/>
                <a:gd name="connsiteY109" fmla="*/ 771802 h 1457842"/>
                <a:gd name="connsiteX110" fmla="*/ 298959 w 1493927"/>
                <a:gd name="connsiteY110" fmla="*/ 733279 h 1457842"/>
                <a:gd name="connsiteX111" fmla="*/ 252327 w 1493927"/>
                <a:gd name="connsiteY111" fmla="*/ 674482 h 1457842"/>
                <a:gd name="connsiteX112" fmla="*/ 272602 w 1493927"/>
                <a:gd name="connsiteY112" fmla="*/ 617712 h 1457842"/>
                <a:gd name="connsiteX113" fmla="*/ 201640 w 1493927"/>
                <a:gd name="connsiteY113" fmla="*/ 536612 h 1457842"/>
                <a:gd name="connsiteX114" fmla="*/ 240162 w 1493927"/>
                <a:gd name="connsiteY114" fmla="*/ 457540 h 1457842"/>
                <a:gd name="connsiteX115" fmla="*/ 266520 w 1493927"/>
                <a:gd name="connsiteY115" fmla="*/ 542695 h 1457842"/>
                <a:gd name="connsiteX116" fmla="*/ 313152 w 1493927"/>
                <a:gd name="connsiteY116" fmla="*/ 556887 h 1457842"/>
                <a:gd name="connsiteX117" fmla="*/ 341537 w 1493927"/>
                <a:gd name="connsiteY117" fmla="*/ 496062 h 1457842"/>
                <a:gd name="connsiteX118" fmla="*/ 378032 w 1493927"/>
                <a:gd name="connsiteY118" fmla="*/ 510255 h 1457842"/>
                <a:gd name="connsiteX119" fmla="*/ 355729 w 1493927"/>
                <a:gd name="connsiteY119" fmla="*/ 587300 h 1457842"/>
                <a:gd name="connsiteX120" fmla="*/ 361812 w 1493927"/>
                <a:gd name="connsiteY120" fmla="*/ 646097 h 1457842"/>
                <a:gd name="connsiteX121" fmla="*/ 380059 w 1493927"/>
                <a:gd name="connsiteY121" fmla="*/ 678537 h 1457842"/>
                <a:gd name="connsiteX122" fmla="*/ 351674 w 1493927"/>
                <a:gd name="connsiteY122" fmla="*/ 731252 h 1457842"/>
                <a:gd name="connsiteX123" fmla="*/ 367894 w 1493927"/>
                <a:gd name="connsiteY123" fmla="*/ 812352 h 1457842"/>
                <a:gd name="connsiteX124" fmla="*/ 359784 w 1493927"/>
                <a:gd name="connsiteY124" fmla="*/ 846819 h 1457842"/>
                <a:gd name="connsiteX125" fmla="*/ 426692 w 1493927"/>
                <a:gd name="connsiteY125" fmla="*/ 909671 h 1457842"/>
                <a:gd name="connsiteX126" fmla="*/ 363839 w 1493927"/>
                <a:gd name="connsiteY126" fmla="*/ 954276 h 1457842"/>
                <a:gd name="connsiteX127" fmla="*/ 394252 w 1493927"/>
                <a:gd name="connsiteY127" fmla="*/ 1027266 h 1457842"/>
                <a:gd name="connsiteX128" fmla="*/ 369922 w 1493927"/>
                <a:gd name="connsiteY128" fmla="*/ 1096201 h 1457842"/>
                <a:gd name="connsiteX129" fmla="*/ 337482 w 1493927"/>
                <a:gd name="connsiteY129" fmla="*/ 1171218 h 1457842"/>
                <a:gd name="connsiteX130" fmla="*/ 426692 w 1493927"/>
                <a:gd name="connsiteY130" fmla="*/ 1187438 h 1457842"/>
                <a:gd name="connsiteX131" fmla="*/ 475352 w 1493927"/>
                <a:gd name="connsiteY131" fmla="*/ 1244208 h 1457842"/>
                <a:gd name="connsiteX132" fmla="*/ 485489 w 1493927"/>
                <a:gd name="connsiteY132" fmla="*/ 1300978 h 1457842"/>
                <a:gd name="connsiteX133" fmla="*/ 521984 w 1493927"/>
                <a:gd name="connsiteY133" fmla="*/ 1373968 h 1457842"/>
                <a:gd name="connsiteX0" fmla="*/ 521984 w 1493927"/>
                <a:gd name="connsiteY0" fmla="*/ 1373968 h 1457842"/>
                <a:gd name="connsiteX1" fmla="*/ 588891 w 1493927"/>
                <a:gd name="connsiteY1" fmla="*/ 1321253 h 1457842"/>
                <a:gd name="connsiteX2" fmla="*/ 639579 w 1493927"/>
                <a:gd name="connsiteY2" fmla="*/ 1329363 h 1457842"/>
                <a:gd name="connsiteX3" fmla="*/ 698376 w 1493927"/>
                <a:gd name="connsiteY3" fmla="*/ 1303005 h 1457842"/>
                <a:gd name="connsiteX4" fmla="*/ 720678 w 1493927"/>
                <a:gd name="connsiteY4" fmla="*/ 1227988 h 1457842"/>
                <a:gd name="connsiteX5" fmla="*/ 797723 w 1493927"/>
                <a:gd name="connsiteY5" fmla="*/ 1181356 h 1457842"/>
                <a:gd name="connsiteX6" fmla="*/ 862603 w 1493927"/>
                <a:gd name="connsiteY6" fmla="*/ 1209740 h 1457842"/>
                <a:gd name="connsiteX7" fmla="*/ 899098 w 1493927"/>
                <a:gd name="connsiteY7" fmla="*/ 1221905 h 1457842"/>
                <a:gd name="connsiteX8" fmla="*/ 917345 w 1493927"/>
                <a:gd name="connsiteY8" fmla="*/ 1276648 h 1457842"/>
                <a:gd name="connsiteX9" fmla="*/ 972088 w 1493927"/>
                <a:gd name="connsiteY9" fmla="*/ 1309088 h 1457842"/>
                <a:gd name="connsiteX10" fmla="*/ 1051160 w 1493927"/>
                <a:gd name="connsiteY10" fmla="*/ 1282730 h 1457842"/>
                <a:gd name="connsiteX11" fmla="*/ 1095765 w 1493927"/>
                <a:gd name="connsiteY11" fmla="*/ 1296923 h 1457842"/>
                <a:gd name="connsiteX12" fmla="*/ 1164700 w 1493927"/>
                <a:gd name="connsiteY12" fmla="*/ 1250290 h 1457842"/>
                <a:gd name="connsiteX13" fmla="*/ 1197140 w 1493927"/>
                <a:gd name="connsiteY13" fmla="*/ 1264483 h 1457842"/>
                <a:gd name="connsiteX14" fmla="*/ 1217414 w 1493927"/>
                <a:gd name="connsiteY14" fmla="*/ 1367885 h 1457842"/>
                <a:gd name="connsiteX15" fmla="*/ 1268102 w 1493927"/>
                <a:gd name="connsiteY15" fmla="*/ 1380050 h 1457842"/>
                <a:gd name="connsiteX16" fmla="*/ 1318789 w 1493927"/>
                <a:gd name="connsiteY16" fmla="*/ 1455067 h 1457842"/>
                <a:gd name="connsiteX17" fmla="*/ 1383669 w 1493927"/>
                <a:gd name="connsiteY17" fmla="*/ 1436820 h 1457842"/>
                <a:gd name="connsiteX18" fmla="*/ 1397861 w 1493927"/>
                <a:gd name="connsiteY18" fmla="*/ 1390187 h 1457842"/>
                <a:gd name="connsiteX19" fmla="*/ 1452604 w 1493927"/>
                <a:gd name="connsiteY19" fmla="*/ 1410462 h 1457842"/>
                <a:gd name="connsiteX20" fmla="*/ 1493154 w 1493927"/>
                <a:gd name="connsiteY20" fmla="*/ 1335445 h 1457842"/>
                <a:gd name="connsiteX21" fmla="*/ 1476934 w 1493927"/>
                <a:gd name="connsiteY21" fmla="*/ 1282730 h 1457842"/>
                <a:gd name="connsiteX22" fmla="*/ 1448549 w 1493927"/>
                <a:gd name="connsiteY22" fmla="*/ 1242180 h 1457842"/>
                <a:gd name="connsiteX23" fmla="*/ 1468824 w 1493927"/>
                <a:gd name="connsiteY23" fmla="*/ 1215823 h 1457842"/>
                <a:gd name="connsiteX24" fmla="*/ 1458686 w 1493927"/>
                <a:gd name="connsiteY24" fmla="*/ 1150943 h 1457842"/>
                <a:gd name="connsiteX25" fmla="*/ 1410026 w 1493927"/>
                <a:gd name="connsiteY25" fmla="*/ 1110393 h 1457842"/>
                <a:gd name="connsiteX26" fmla="*/ 1371504 w 1493927"/>
                <a:gd name="connsiteY26" fmla="*/ 1104311 h 1457842"/>
                <a:gd name="connsiteX27" fmla="*/ 1339064 w 1493927"/>
                <a:gd name="connsiteY27" fmla="*/ 1136751 h 1457842"/>
                <a:gd name="connsiteX28" fmla="*/ 1312707 w 1493927"/>
                <a:gd name="connsiteY28" fmla="*/ 1163108 h 1457842"/>
                <a:gd name="connsiteX29" fmla="*/ 1270129 w 1493927"/>
                <a:gd name="connsiteY29" fmla="*/ 1116476 h 1457842"/>
                <a:gd name="connsiteX30" fmla="*/ 1247827 w 1493927"/>
                <a:gd name="connsiteY30" fmla="*/ 1063761 h 1457842"/>
                <a:gd name="connsiteX31" fmla="*/ 1235662 w 1493927"/>
                <a:gd name="connsiteY31" fmla="*/ 1108366 h 1457842"/>
                <a:gd name="connsiteX32" fmla="*/ 1201195 w 1493927"/>
                <a:gd name="connsiteY32" fmla="*/ 1167163 h 1457842"/>
                <a:gd name="connsiteX33" fmla="*/ 1158617 w 1493927"/>
                <a:gd name="connsiteY33" fmla="*/ 1118503 h 1457842"/>
                <a:gd name="connsiteX34" fmla="*/ 1164700 w 1493927"/>
                <a:gd name="connsiteY34" fmla="*/ 1069843 h 1457842"/>
                <a:gd name="connsiteX35" fmla="*/ 1124150 w 1493927"/>
                <a:gd name="connsiteY35" fmla="*/ 1039431 h 1457842"/>
                <a:gd name="connsiteX36" fmla="*/ 1150507 w 1493927"/>
                <a:gd name="connsiteY36" fmla="*/ 988744 h 1457842"/>
                <a:gd name="connsiteX37" fmla="*/ 1158617 w 1493927"/>
                <a:gd name="connsiteY37" fmla="*/ 929946 h 1457842"/>
                <a:gd name="connsiteX38" fmla="*/ 1172810 w 1493927"/>
                <a:gd name="connsiteY38" fmla="*/ 875204 h 1457842"/>
                <a:gd name="connsiteX39" fmla="*/ 1126177 w 1493927"/>
                <a:gd name="connsiteY39" fmla="*/ 824517 h 1457842"/>
                <a:gd name="connsiteX40" fmla="*/ 1142397 w 1493927"/>
                <a:gd name="connsiteY40" fmla="*/ 783967 h 1457842"/>
                <a:gd name="connsiteX41" fmla="*/ 1107930 w 1493927"/>
                <a:gd name="connsiteY41" fmla="*/ 743417 h 1457842"/>
                <a:gd name="connsiteX42" fmla="*/ 1114012 w 1493927"/>
                <a:gd name="connsiteY42" fmla="*/ 670427 h 1457842"/>
                <a:gd name="connsiteX43" fmla="*/ 1047105 w 1493927"/>
                <a:gd name="connsiteY43" fmla="*/ 603520 h 1457842"/>
                <a:gd name="connsiteX44" fmla="*/ 1073462 w 1493927"/>
                <a:gd name="connsiteY44" fmla="*/ 528502 h 1457842"/>
                <a:gd name="connsiteX45" fmla="*/ 1055215 w 1493927"/>
                <a:gd name="connsiteY45" fmla="*/ 473760 h 1457842"/>
                <a:gd name="connsiteX46" fmla="*/ 1091710 w 1493927"/>
                <a:gd name="connsiteY46" fmla="*/ 469705 h 1457842"/>
                <a:gd name="connsiteX47" fmla="*/ 1195112 w 1493927"/>
                <a:gd name="connsiteY47" fmla="*/ 518365 h 1457842"/>
                <a:gd name="connsiteX48" fmla="*/ 1270129 w 1493927"/>
                <a:gd name="connsiteY48" fmla="*/ 459568 h 1457842"/>
                <a:gd name="connsiteX49" fmla="*/ 1347174 w 1493927"/>
                <a:gd name="connsiteY49" fmla="*/ 461595 h 1457842"/>
                <a:gd name="connsiteX50" fmla="*/ 1332982 w 1493927"/>
                <a:gd name="connsiteY50" fmla="*/ 416990 h 1457842"/>
                <a:gd name="connsiteX51" fmla="*/ 1280267 w 1493927"/>
                <a:gd name="connsiteY51" fmla="*/ 360220 h 1457842"/>
                <a:gd name="connsiteX52" fmla="*/ 1251882 w 1493927"/>
                <a:gd name="connsiteY52" fmla="*/ 315615 h 1457842"/>
                <a:gd name="connsiteX53" fmla="*/ 1253909 w 1493927"/>
                <a:gd name="connsiteY53" fmla="*/ 268983 h 1457842"/>
                <a:gd name="connsiteX54" fmla="*/ 1195112 w 1493927"/>
                <a:gd name="connsiteY54" fmla="*/ 244653 h 1457842"/>
                <a:gd name="connsiteX55" fmla="*/ 1124150 w 1493927"/>
                <a:gd name="connsiteY55" fmla="*/ 214241 h 1457842"/>
                <a:gd name="connsiteX56" fmla="*/ 1087655 w 1493927"/>
                <a:gd name="connsiteY56" fmla="*/ 169636 h 1457842"/>
                <a:gd name="connsiteX57" fmla="*/ 1018720 w 1493927"/>
                <a:gd name="connsiteY57" fmla="*/ 198021 h 1457842"/>
                <a:gd name="connsiteX58" fmla="*/ 947758 w 1493927"/>
                <a:gd name="connsiteY58" fmla="*/ 200048 h 1457842"/>
                <a:gd name="connsiteX59" fmla="*/ 862603 w 1493927"/>
                <a:gd name="connsiteY59" fmla="*/ 222351 h 1457842"/>
                <a:gd name="connsiteX60" fmla="*/ 815971 w 1493927"/>
                <a:gd name="connsiteY60" fmla="*/ 256818 h 1457842"/>
                <a:gd name="connsiteX61" fmla="*/ 734871 w 1493927"/>
                <a:gd name="connsiteY61" fmla="*/ 222351 h 1457842"/>
                <a:gd name="connsiteX62" fmla="*/ 692293 w 1493927"/>
                <a:gd name="connsiteY62" fmla="*/ 116921 h 1457842"/>
                <a:gd name="connsiteX63" fmla="*/ 653771 w 1493927"/>
                <a:gd name="connsiteY63" fmla="*/ 147333 h 1457842"/>
                <a:gd name="connsiteX64" fmla="*/ 633496 w 1493927"/>
                <a:gd name="connsiteY64" fmla="*/ 90564 h 1457842"/>
                <a:gd name="connsiteX65" fmla="*/ 586864 w 1493927"/>
                <a:gd name="connsiteY65" fmla="*/ 94619 h 1457842"/>
                <a:gd name="connsiteX66" fmla="*/ 444939 w 1493927"/>
                <a:gd name="connsiteY66" fmla="*/ 1354 h 1457842"/>
                <a:gd name="connsiteX67" fmla="*/ 414527 w 1493927"/>
                <a:gd name="connsiteY67" fmla="*/ 43931 h 1457842"/>
                <a:gd name="connsiteX68" fmla="*/ 446967 w 1493927"/>
                <a:gd name="connsiteY68" fmla="*/ 108811 h 1457842"/>
                <a:gd name="connsiteX69" fmla="*/ 418582 w 1493927"/>
                <a:gd name="connsiteY69" fmla="*/ 137196 h 1457842"/>
                <a:gd name="connsiteX70" fmla="*/ 378032 w 1493927"/>
                <a:gd name="connsiteY70" fmla="*/ 74344 h 1457842"/>
                <a:gd name="connsiteX71" fmla="*/ 290850 w 1493927"/>
                <a:gd name="connsiteY71" fmla="*/ 56096 h 1457842"/>
                <a:gd name="connsiteX72" fmla="*/ 270575 w 1493927"/>
                <a:gd name="connsiteY72" fmla="*/ 70289 h 1457842"/>
                <a:gd name="connsiteX73" fmla="*/ 313152 w 1493927"/>
                <a:gd name="connsiteY73" fmla="*/ 96646 h 1457842"/>
                <a:gd name="connsiteX74" fmla="*/ 286795 w 1493927"/>
                <a:gd name="connsiteY74" fmla="*/ 118948 h 1457842"/>
                <a:gd name="connsiteX75" fmla="*/ 331399 w 1493927"/>
                <a:gd name="connsiteY75" fmla="*/ 177746 h 1457842"/>
                <a:gd name="connsiteX76" fmla="*/ 298959 w 1493927"/>
                <a:gd name="connsiteY76" fmla="*/ 218296 h 1457842"/>
                <a:gd name="connsiteX77" fmla="*/ 276657 w 1493927"/>
                <a:gd name="connsiteY77" fmla="*/ 264928 h 1457842"/>
                <a:gd name="connsiteX78" fmla="*/ 238135 w 1493927"/>
                <a:gd name="connsiteY78" fmla="*/ 254791 h 1457842"/>
                <a:gd name="connsiteX79" fmla="*/ 225970 w 1493927"/>
                <a:gd name="connsiteY79" fmla="*/ 299395 h 1457842"/>
                <a:gd name="connsiteX80" fmla="*/ 187447 w 1493927"/>
                <a:gd name="connsiteY80" fmla="*/ 273038 h 1457842"/>
                <a:gd name="connsiteX81" fmla="*/ 227997 w 1493927"/>
                <a:gd name="connsiteY81" fmla="*/ 214241 h 1457842"/>
                <a:gd name="connsiteX82" fmla="*/ 225970 w 1493927"/>
                <a:gd name="connsiteY82" fmla="*/ 179773 h 1457842"/>
                <a:gd name="connsiteX83" fmla="*/ 232052 w 1493927"/>
                <a:gd name="connsiteY83" fmla="*/ 137196 h 1457842"/>
                <a:gd name="connsiteX84" fmla="*/ 199612 w 1493927"/>
                <a:gd name="connsiteY84" fmla="*/ 86509 h 1457842"/>
                <a:gd name="connsiteX85" fmla="*/ 181365 w 1493927"/>
                <a:gd name="connsiteY85" fmla="*/ 193966 h 1457842"/>
                <a:gd name="connsiteX86" fmla="*/ 159062 w 1493927"/>
                <a:gd name="connsiteY86" fmla="*/ 202076 h 1457842"/>
                <a:gd name="connsiteX87" fmla="*/ 136760 w 1493927"/>
                <a:gd name="connsiteY87" fmla="*/ 153416 h 1457842"/>
                <a:gd name="connsiteX88" fmla="*/ 102293 w 1493927"/>
                <a:gd name="connsiteY88" fmla="*/ 187883 h 1457842"/>
                <a:gd name="connsiteX89" fmla="*/ 114458 w 1493927"/>
                <a:gd name="connsiteY89" fmla="*/ 246681 h 1457842"/>
                <a:gd name="connsiteX90" fmla="*/ 100265 w 1493927"/>
                <a:gd name="connsiteY90" fmla="*/ 264928 h 1457842"/>
                <a:gd name="connsiteX91" fmla="*/ 69853 w 1493927"/>
                <a:gd name="connsiteY91" fmla="*/ 246681 h 1457842"/>
                <a:gd name="connsiteX92" fmla="*/ 918 w 1493927"/>
                <a:gd name="connsiteY92" fmla="*/ 350083 h 1457842"/>
                <a:gd name="connsiteX93" fmla="*/ 31330 w 1493927"/>
                <a:gd name="connsiteY93" fmla="*/ 398743 h 1457842"/>
                <a:gd name="connsiteX94" fmla="*/ 47550 w 1493927"/>
                <a:gd name="connsiteY94" fmla="*/ 339945 h 1457842"/>
                <a:gd name="connsiteX95" fmla="*/ 110403 w 1493927"/>
                <a:gd name="connsiteY95" fmla="*/ 380495 h 1457842"/>
                <a:gd name="connsiteX96" fmla="*/ 96210 w 1493927"/>
                <a:gd name="connsiteY96" fmla="*/ 416990 h 1457842"/>
                <a:gd name="connsiteX97" fmla="*/ 45523 w 1493927"/>
                <a:gd name="connsiteY97" fmla="*/ 433210 h 1457842"/>
                <a:gd name="connsiteX98" fmla="*/ 96210 w 1493927"/>
                <a:gd name="connsiteY98" fmla="*/ 465650 h 1457842"/>
                <a:gd name="connsiteX99" fmla="*/ 134732 w 1493927"/>
                <a:gd name="connsiteY99" fmla="*/ 406853 h 1457842"/>
                <a:gd name="connsiteX100" fmla="*/ 187447 w 1493927"/>
                <a:gd name="connsiteY100" fmla="*/ 406853 h 1457842"/>
                <a:gd name="connsiteX101" fmla="*/ 161090 w 1493927"/>
                <a:gd name="connsiteY101" fmla="*/ 437265 h 1457842"/>
                <a:gd name="connsiteX102" fmla="*/ 180195 w 1493927"/>
                <a:gd name="connsiteY102" fmla="*/ 512037 h 1457842"/>
                <a:gd name="connsiteX103" fmla="*/ 169200 w 1493927"/>
                <a:gd name="connsiteY103" fmla="*/ 564997 h 1457842"/>
                <a:gd name="connsiteX104" fmla="*/ 199612 w 1493927"/>
                <a:gd name="connsiteY104" fmla="*/ 629877 h 1457842"/>
                <a:gd name="connsiteX105" fmla="*/ 207722 w 1493927"/>
                <a:gd name="connsiteY105" fmla="*/ 741389 h 1457842"/>
                <a:gd name="connsiteX106" fmla="*/ 187447 w 1493927"/>
                <a:gd name="connsiteY106" fmla="*/ 814379 h 1457842"/>
                <a:gd name="connsiteX107" fmla="*/ 262465 w 1493927"/>
                <a:gd name="connsiteY107" fmla="*/ 830599 h 1457842"/>
                <a:gd name="connsiteX108" fmla="*/ 319234 w 1493927"/>
                <a:gd name="connsiteY108" fmla="*/ 856956 h 1457842"/>
                <a:gd name="connsiteX109" fmla="*/ 286795 w 1493927"/>
                <a:gd name="connsiteY109" fmla="*/ 771802 h 1457842"/>
                <a:gd name="connsiteX110" fmla="*/ 298959 w 1493927"/>
                <a:gd name="connsiteY110" fmla="*/ 733279 h 1457842"/>
                <a:gd name="connsiteX111" fmla="*/ 252327 w 1493927"/>
                <a:gd name="connsiteY111" fmla="*/ 674482 h 1457842"/>
                <a:gd name="connsiteX112" fmla="*/ 272602 w 1493927"/>
                <a:gd name="connsiteY112" fmla="*/ 617712 h 1457842"/>
                <a:gd name="connsiteX113" fmla="*/ 220690 w 1493927"/>
                <a:gd name="connsiteY113" fmla="*/ 536612 h 1457842"/>
                <a:gd name="connsiteX114" fmla="*/ 240162 w 1493927"/>
                <a:gd name="connsiteY114" fmla="*/ 457540 h 1457842"/>
                <a:gd name="connsiteX115" fmla="*/ 266520 w 1493927"/>
                <a:gd name="connsiteY115" fmla="*/ 542695 h 1457842"/>
                <a:gd name="connsiteX116" fmla="*/ 313152 w 1493927"/>
                <a:gd name="connsiteY116" fmla="*/ 556887 h 1457842"/>
                <a:gd name="connsiteX117" fmla="*/ 341537 w 1493927"/>
                <a:gd name="connsiteY117" fmla="*/ 496062 h 1457842"/>
                <a:gd name="connsiteX118" fmla="*/ 378032 w 1493927"/>
                <a:gd name="connsiteY118" fmla="*/ 510255 h 1457842"/>
                <a:gd name="connsiteX119" fmla="*/ 355729 w 1493927"/>
                <a:gd name="connsiteY119" fmla="*/ 587300 h 1457842"/>
                <a:gd name="connsiteX120" fmla="*/ 361812 w 1493927"/>
                <a:gd name="connsiteY120" fmla="*/ 646097 h 1457842"/>
                <a:gd name="connsiteX121" fmla="*/ 380059 w 1493927"/>
                <a:gd name="connsiteY121" fmla="*/ 678537 h 1457842"/>
                <a:gd name="connsiteX122" fmla="*/ 351674 w 1493927"/>
                <a:gd name="connsiteY122" fmla="*/ 731252 h 1457842"/>
                <a:gd name="connsiteX123" fmla="*/ 367894 w 1493927"/>
                <a:gd name="connsiteY123" fmla="*/ 812352 h 1457842"/>
                <a:gd name="connsiteX124" fmla="*/ 359784 w 1493927"/>
                <a:gd name="connsiteY124" fmla="*/ 846819 h 1457842"/>
                <a:gd name="connsiteX125" fmla="*/ 426692 w 1493927"/>
                <a:gd name="connsiteY125" fmla="*/ 909671 h 1457842"/>
                <a:gd name="connsiteX126" fmla="*/ 363839 w 1493927"/>
                <a:gd name="connsiteY126" fmla="*/ 954276 h 1457842"/>
                <a:gd name="connsiteX127" fmla="*/ 394252 w 1493927"/>
                <a:gd name="connsiteY127" fmla="*/ 1027266 h 1457842"/>
                <a:gd name="connsiteX128" fmla="*/ 369922 w 1493927"/>
                <a:gd name="connsiteY128" fmla="*/ 1096201 h 1457842"/>
                <a:gd name="connsiteX129" fmla="*/ 337482 w 1493927"/>
                <a:gd name="connsiteY129" fmla="*/ 1171218 h 1457842"/>
                <a:gd name="connsiteX130" fmla="*/ 426692 w 1493927"/>
                <a:gd name="connsiteY130" fmla="*/ 1187438 h 1457842"/>
                <a:gd name="connsiteX131" fmla="*/ 475352 w 1493927"/>
                <a:gd name="connsiteY131" fmla="*/ 1244208 h 1457842"/>
                <a:gd name="connsiteX132" fmla="*/ 485489 w 1493927"/>
                <a:gd name="connsiteY132" fmla="*/ 1300978 h 1457842"/>
                <a:gd name="connsiteX133" fmla="*/ 521984 w 1493927"/>
                <a:gd name="connsiteY133" fmla="*/ 1373968 h 145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93927" h="1457842">
                  <a:moveTo>
                    <a:pt x="521984" y="1373968"/>
                  </a:moveTo>
                  <a:cubicBezTo>
                    <a:pt x="539218" y="1377347"/>
                    <a:pt x="569292" y="1328687"/>
                    <a:pt x="588891" y="1321253"/>
                  </a:cubicBezTo>
                  <a:cubicBezTo>
                    <a:pt x="608490" y="1313819"/>
                    <a:pt x="621332" y="1332404"/>
                    <a:pt x="639579" y="1329363"/>
                  </a:cubicBezTo>
                  <a:cubicBezTo>
                    <a:pt x="657827" y="1326322"/>
                    <a:pt x="684860" y="1319901"/>
                    <a:pt x="698376" y="1303005"/>
                  </a:cubicBezTo>
                  <a:cubicBezTo>
                    <a:pt x="711892" y="1286109"/>
                    <a:pt x="704120" y="1248263"/>
                    <a:pt x="720678" y="1227988"/>
                  </a:cubicBezTo>
                  <a:cubicBezTo>
                    <a:pt x="737236" y="1207713"/>
                    <a:pt x="774069" y="1184397"/>
                    <a:pt x="797723" y="1181356"/>
                  </a:cubicBezTo>
                  <a:cubicBezTo>
                    <a:pt x="821377" y="1178315"/>
                    <a:pt x="845707" y="1202982"/>
                    <a:pt x="862603" y="1209740"/>
                  </a:cubicBezTo>
                  <a:cubicBezTo>
                    <a:pt x="879499" y="1216498"/>
                    <a:pt x="889974" y="1210754"/>
                    <a:pt x="899098" y="1221905"/>
                  </a:cubicBezTo>
                  <a:cubicBezTo>
                    <a:pt x="908222" y="1233056"/>
                    <a:pt x="905180" y="1262117"/>
                    <a:pt x="917345" y="1276648"/>
                  </a:cubicBezTo>
                  <a:cubicBezTo>
                    <a:pt x="929510" y="1291179"/>
                    <a:pt x="949786" y="1308074"/>
                    <a:pt x="972088" y="1309088"/>
                  </a:cubicBezTo>
                  <a:cubicBezTo>
                    <a:pt x="994390" y="1310102"/>
                    <a:pt x="1030547" y="1284757"/>
                    <a:pt x="1051160" y="1282730"/>
                  </a:cubicBezTo>
                  <a:cubicBezTo>
                    <a:pt x="1071773" y="1280703"/>
                    <a:pt x="1076842" y="1302330"/>
                    <a:pt x="1095765" y="1296923"/>
                  </a:cubicBezTo>
                  <a:cubicBezTo>
                    <a:pt x="1114688" y="1291516"/>
                    <a:pt x="1147804" y="1255697"/>
                    <a:pt x="1164700" y="1250290"/>
                  </a:cubicBezTo>
                  <a:cubicBezTo>
                    <a:pt x="1181596" y="1244883"/>
                    <a:pt x="1188354" y="1244884"/>
                    <a:pt x="1197140" y="1264483"/>
                  </a:cubicBezTo>
                  <a:cubicBezTo>
                    <a:pt x="1205926" y="1284082"/>
                    <a:pt x="1205587" y="1348624"/>
                    <a:pt x="1217414" y="1367885"/>
                  </a:cubicBezTo>
                  <a:cubicBezTo>
                    <a:pt x="1229241" y="1387146"/>
                    <a:pt x="1251206" y="1365520"/>
                    <a:pt x="1268102" y="1380050"/>
                  </a:cubicBezTo>
                  <a:cubicBezTo>
                    <a:pt x="1284998" y="1394580"/>
                    <a:pt x="1299528" y="1445605"/>
                    <a:pt x="1318789" y="1455067"/>
                  </a:cubicBezTo>
                  <a:cubicBezTo>
                    <a:pt x="1338050" y="1464529"/>
                    <a:pt x="1370490" y="1447633"/>
                    <a:pt x="1383669" y="1436820"/>
                  </a:cubicBezTo>
                  <a:cubicBezTo>
                    <a:pt x="1396848" y="1426007"/>
                    <a:pt x="1386372" y="1394580"/>
                    <a:pt x="1397861" y="1390187"/>
                  </a:cubicBezTo>
                  <a:cubicBezTo>
                    <a:pt x="1409350" y="1385794"/>
                    <a:pt x="1436722" y="1419586"/>
                    <a:pt x="1452604" y="1410462"/>
                  </a:cubicBezTo>
                  <a:cubicBezTo>
                    <a:pt x="1468486" y="1401338"/>
                    <a:pt x="1489099" y="1356734"/>
                    <a:pt x="1493154" y="1335445"/>
                  </a:cubicBezTo>
                  <a:cubicBezTo>
                    <a:pt x="1497209" y="1314156"/>
                    <a:pt x="1484368" y="1298274"/>
                    <a:pt x="1476934" y="1282730"/>
                  </a:cubicBezTo>
                  <a:cubicBezTo>
                    <a:pt x="1469500" y="1267186"/>
                    <a:pt x="1449901" y="1253331"/>
                    <a:pt x="1448549" y="1242180"/>
                  </a:cubicBezTo>
                  <a:cubicBezTo>
                    <a:pt x="1447197" y="1231029"/>
                    <a:pt x="1467135" y="1231029"/>
                    <a:pt x="1468824" y="1215823"/>
                  </a:cubicBezTo>
                  <a:cubicBezTo>
                    <a:pt x="1470513" y="1200617"/>
                    <a:pt x="1468486" y="1168515"/>
                    <a:pt x="1458686" y="1150943"/>
                  </a:cubicBezTo>
                  <a:cubicBezTo>
                    <a:pt x="1448886" y="1133371"/>
                    <a:pt x="1424556" y="1118165"/>
                    <a:pt x="1410026" y="1110393"/>
                  </a:cubicBezTo>
                  <a:cubicBezTo>
                    <a:pt x="1395496" y="1102621"/>
                    <a:pt x="1383331" y="1099918"/>
                    <a:pt x="1371504" y="1104311"/>
                  </a:cubicBezTo>
                  <a:cubicBezTo>
                    <a:pt x="1359677" y="1108704"/>
                    <a:pt x="1339064" y="1136751"/>
                    <a:pt x="1339064" y="1136751"/>
                  </a:cubicBezTo>
                  <a:cubicBezTo>
                    <a:pt x="1329265" y="1146550"/>
                    <a:pt x="1324196" y="1166487"/>
                    <a:pt x="1312707" y="1163108"/>
                  </a:cubicBezTo>
                  <a:cubicBezTo>
                    <a:pt x="1301218" y="1159729"/>
                    <a:pt x="1280942" y="1133034"/>
                    <a:pt x="1270129" y="1116476"/>
                  </a:cubicBezTo>
                  <a:cubicBezTo>
                    <a:pt x="1259316" y="1099918"/>
                    <a:pt x="1253572" y="1065113"/>
                    <a:pt x="1247827" y="1063761"/>
                  </a:cubicBezTo>
                  <a:cubicBezTo>
                    <a:pt x="1242083" y="1062409"/>
                    <a:pt x="1243434" y="1091132"/>
                    <a:pt x="1235662" y="1108366"/>
                  </a:cubicBezTo>
                  <a:cubicBezTo>
                    <a:pt x="1227890" y="1125600"/>
                    <a:pt x="1214036" y="1165474"/>
                    <a:pt x="1201195" y="1167163"/>
                  </a:cubicBezTo>
                  <a:cubicBezTo>
                    <a:pt x="1188354" y="1168852"/>
                    <a:pt x="1164699" y="1134723"/>
                    <a:pt x="1158617" y="1118503"/>
                  </a:cubicBezTo>
                  <a:cubicBezTo>
                    <a:pt x="1152535" y="1102283"/>
                    <a:pt x="1170445" y="1083022"/>
                    <a:pt x="1164700" y="1069843"/>
                  </a:cubicBezTo>
                  <a:cubicBezTo>
                    <a:pt x="1158955" y="1056664"/>
                    <a:pt x="1126516" y="1052947"/>
                    <a:pt x="1124150" y="1039431"/>
                  </a:cubicBezTo>
                  <a:cubicBezTo>
                    <a:pt x="1121785" y="1025914"/>
                    <a:pt x="1144763" y="1006991"/>
                    <a:pt x="1150507" y="988744"/>
                  </a:cubicBezTo>
                  <a:cubicBezTo>
                    <a:pt x="1156251" y="970497"/>
                    <a:pt x="1154900" y="948869"/>
                    <a:pt x="1158617" y="929946"/>
                  </a:cubicBezTo>
                  <a:cubicBezTo>
                    <a:pt x="1162334" y="911023"/>
                    <a:pt x="1178217" y="892775"/>
                    <a:pt x="1172810" y="875204"/>
                  </a:cubicBezTo>
                  <a:cubicBezTo>
                    <a:pt x="1167403" y="857633"/>
                    <a:pt x="1131246" y="839723"/>
                    <a:pt x="1126177" y="824517"/>
                  </a:cubicBezTo>
                  <a:cubicBezTo>
                    <a:pt x="1121108" y="809311"/>
                    <a:pt x="1145438" y="797484"/>
                    <a:pt x="1142397" y="783967"/>
                  </a:cubicBezTo>
                  <a:cubicBezTo>
                    <a:pt x="1139356" y="770450"/>
                    <a:pt x="1112661" y="762340"/>
                    <a:pt x="1107930" y="743417"/>
                  </a:cubicBezTo>
                  <a:cubicBezTo>
                    <a:pt x="1103199" y="724494"/>
                    <a:pt x="1124149" y="693743"/>
                    <a:pt x="1114012" y="670427"/>
                  </a:cubicBezTo>
                  <a:cubicBezTo>
                    <a:pt x="1103875" y="647111"/>
                    <a:pt x="1053863" y="627174"/>
                    <a:pt x="1047105" y="603520"/>
                  </a:cubicBezTo>
                  <a:cubicBezTo>
                    <a:pt x="1040347" y="579866"/>
                    <a:pt x="1072110" y="550129"/>
                    <a:pt x="1073462" y="528502"/>
                  </a:cubicBezTo>
                  <a:cubicBezTo>
                    <a:pt x="1074814" y="506875"/>
                    <a:pt x="1052174" y="483559"/>
                    <a:pt x="1055215" y="473760"/>
                  </a:cubicBezTo>
                  <a:cubicBezTo>
                    <a:pt x="1058256" y="463961"/>
                    <a:pt x="1068394" y="462271"/>
                    <a:pt x="1091710" y="469705"/>
                  </a:cubicBezTo>
                  <a:cubicBezTo>
                    <a:pt x="1115026" y="477139"/>
                    <a:pt x="1165376" y="520054"/>
                    <a:pt x="1195112" y="518365"/>
                  </a:cubicBezTo>
                  <a:cubicBezTo>
                    <a:pt x="1224848" y="516676"/>
                    <a:pt x="1244786" y="469030"/>
                    <a:pt x="1270129" y="459568"/>
                  </a:cubicBezTo>
                  <a:cubicBezTo>
                    <a:pt x="1295472" y="450106"/>
                    <a:pt x="1336699" y="468691"/>
                    <a:pt x="1347174" y="461595"/>
                  </a:cubicBezTo>
                  <a:cubicBezTo>
                    <a:pt x="1357649" y="454499"/>
                    <a:pt x="1344133" y="433886"/>
                    <a:pt x="1332982" y="416990"/>
                  </a:cubicBezTo>
                  <a:cubicBezTo>
                    <a:pt x="1321831" y="400094"/>
                    <a:pt x="1293784" y="377116"/>
                    <a:pt x="1280267" y="360220"/>
                  </a:cubicBezTo>
                  <a:cubicBezTo>
                    <a:pt x="1266750" y="343324"/>
                    <a:pt x="1256275" y="330821"/>
                    <a:pt x="1251882" y="315615"/>
                  </a:cubicBezTo>
                  <a:cubicBezTo>
                    <a:pt x="1247489" y="300409"/>
                    <a:pt x="1263371" y="280810"/>
                    <a:pt x="1253909" y="268983"/>
                  </a:cubicBezTo>
                  <a:cubicBezTo>
                    <a:pt x="1244447" y="257156"/>
                    <a:pt x="1195112" y="244653"/>
                    <a:pt x="1195112" y="244653"/>
                  </a:cubicBezTo>
                  <a:cubicBezTo>
                    <a:pt x="1173486" y="235529"/>
                    <a:pt x="1142059" y="226744"/>
                    <a:pt x="1124150" y="214241"/>
                  </a:cubicBezTo>
                  <a:cubicBezTo>
                    <a:pt x="1106241" y="201738"/>
                    <a:pt x="1105227" y="172339"/>
                    <a:pt x="1087655" y="169636"/>
                  </a:cubicBezTo>
                  <a:cubicBezTo>
                    <a:pt x="1070083" y="166933"/>
                    <a:pt x="1042036" y="192952"/>
                    <a:pt x="1018720" y="198021"/>
                  </a:cubicBezTo>
                  <a:cubicBezTo>
                    <a:pt x="995404" y="203090"/>
                    <a:pt x="973778" y="195993"/>
                    <a:pt x="947758" y="200048"/>
                  </a:cubicBezTo>
                  <a:cubicBezTo>
                    <a:pt x="921739" y="204103"/>
                    <a:pt x="884567" y="212889"/>
                    <a:pt x="862603" y="222351"/>
                  </a:cubicBezTo>
                  <a:cubicBezTo>
                    <a:pt x="840639" y="231813"/>
                    <a:pt x="837260" y="256818"/>
                    <a:pt x="815971" y="256818"/>
                  </a:cubicBezTo>
                  <a:cubicBezTo>
                    <a:pt x="794682" y="256818"/>
                    <a:pt x="755484" y="245667"/>
                    <a:pt x="734871" y="222351"/>
                  </a:cubicBezTo>
                  <a:cubicBezTo>
                    <a:pt x="714258" y="199035"/>
                    <a:pt x="705810" y="129424"/>
                    <a:pt x="692293" y="116921"/>
                  </a:cubicBezTo>
                  <a:cubicBezTo>
                    <a:pt x="678776" y="104418"/>
                    <a:pt x="663570" y="151726"/>
                    <a:pt x="653771" y="147333"/>
                  </a:cubicBezTo>
                  <a:cubicBezTo>
                    <a:pt x="643972" y="142940"/>
                    <a:pt x="644647" y="99350"/>
                    <a:pt x="633496" y="90564"/>
                  </a:cubicBezTo>
                  <a:cubicBezTo>
                    <a:pt x="622345" y="81778"/>
                    <a:pt x="618290" y="109487"/>
                    <a:pt x="586864" y="94619"/>
                  </a:cubicBezTo>
                  <a:cubicBezTo>
                    <a:pt x="555438" y="79751"/>
                    <a:pt x="473662" y="9802"/>
                    <a:pt x="444939" y="1354"/>
                  </a:cubicBezTo>
                  <a:cubicBezTo>
                    <a:pt x="416216" y="-7094"/>
                    <a:pt x="414189" y="26022"/>
                    <a:pt x="414527" y="43931"/>
                  </a:cubicBezTo>
                  <a:cubicBezTo>
                    <a:pt x="414865" y="61840"/>
                    <a:pt x="446291" y="93267"/>
                    <a:pt x="446967" y="108811"/>
                  </a:cubicBezTo>
                  <a:cubicBezTo>
                    <a:pt x="447643" y="124355"/>
                    <a:pt x="430071" y="142940"/>
                    <a:pt x="418582" y="137196"/>
                  </a:cubicBezTo>
                  <a:cubicBezTo>
                    <a:pt x="407093" y="131452"/>
                    <a:pt x="399321" y="87861"/>
                    <a:pt x="378032" y="74344"/>
                  </a:cubicBezTo>
                  <a:cubicBezTo>
                    <a:pt x="356743" y="60827"/>
                    <a:pt x="308759" y="56772"/>
                    <a:pt x="290850" y="56096"/>
                  </a:cubicBezTo>
                  <a:cubicBezTo>
                    <a:pt x="272941" y="55420"/>
                    <a:pt x="266858" y="63531"/>
                    <a:pt x="270575" y="70289"/>
                  </a:cubicBezTo>
                  <a:cubicBezTo>
                    <a:pt x="274292" y="77047"/>
                    <a:pt x="310449" y="88536"/>
                    <a:pt x="313152" y="96646"/>
                  </a:cubicBezTo>
                  <a:cubicBezTo>
                    <a:pt x="315855" y="104756"/>
                    <a:pt x="283754" y="105431"/>
                    <a:pt x="286795" y="118948"/>
                  </a:cubicBezTo>
                  <a:cubicBezTo>
                    <a:pt x="289836" y="132465"/>
                    <a:pt x="329372" y="161188"/>
                    <a:pt x="331399" y="177746"/>
                  </a:cubicBezTo>
                  <a:cubicBezTo>
                    <a:pt x="333426" y="194304"/>
                    <a:pt x="308083" y="203766"/>
                    <a:pt x="298959" y="218296"/>
                  </a:cubicBezTo>
                  <a:cubicBezTo>
                    <a:pt x="289835" y="232826"/>
                    <a:pt x="286794" y="258845"/>
                    <a:pt x="276657" y="264928"/>
                  </a:cubicBezTo>
                  <a:cubicBezTo>
                    <a:pt x="266520" y="271010"/>
                    <a:pt x="246583" y="249046"/>
                    <a:pt x="238135" y="254791"/>
                  </a:cubicBezTo>
                  <a:cubicBezTo>
                    <a:pt x="229687" y="260535"/>
                    <a:pt x="234418" y="296354"/>
                    <a:pt x="225970" y="299395"/>
                  </a:cubicBezTo>
                  <a:cubicBezTo>
                    <a:pt x="217522" y="302436"/>
                    <a:pt x="187109" y="287230"/>
                    <a:pt x="187447" y="273038"/>
                  </a:cubicBezTo>
                  <a:cubicBezTo>
                    <a:pt x="187785" y="258846"/>
                    <a:pt x="221577" y="229785"/>
                    <a:pt x="227997" y="214241"/>
                  </a:cubicBezTo>
                  <a:cubicBezTo>
                    <a:pt x="234417" y="198697"/>
                    <a:pt x="225294" y="192614"/>
                    <a:pt x="225970" y="179773"/>
                  </a:cubicBezTo>
                  <a:cubicBezTo>
                    <a:pt x="226646" y="166932"/>
                    <a:pt x="236445" y="152740"/>
                    <a:pt x="232052" y="137196"/>
                  </a:cubicBezTo>
                  <a:cubicBezTo>
                    <a:pt x="227659" y="121652"/>
                    <a:pt x="208060" y="77047"/>
                    <a:pt x="199612" y="86509"/>
                  </a:cubicBezTo>
                  <a:cubicBezTo>
                    <a:pt x="191164" y="95971"/>
                    <a:pt x="188123" y="174705"/>
                    <a:pt x="181365" y="193966"/>
                  </a:cubicBezTo>
                  <a:cubicBezTo>
                    <a:pt x="174607" y="213227"/>
                    <a:pt x="166496" y="208834"/>
                    <a:pt x="159062" y="202076"/>
                  </a:cubicBezTo>
                  <a:cubicBezTo>
                    <a:pt x="151628" y="195318"/>
                    <a:pt x="146221" y="155781"/>
                    <a:pt x="136760" y="153416"/>
                  </a:cubicBezTo>
                  <a:cubicBezTo>
                    <a:pt x="127299" y="151051"/>
                    <a:pt x="106010" y="172339"/>
                    <a:pt x="102293" y="187883"/>
                  </a:cubicBezTo>
                  <a:cubicBezTo>
                    <a:pt x="98576" y="203427"/>
                    <a:pt x="114796" y="233840"/>
                    <a:pt x="114458" y="246681"/>
                  </a:cubicBezTo>
                  <a:cubicBezTo>
                    <a:pt x="114120" y="259522"/>
                    <a:pt x="107699" y="264928"/>
                    <a:pt x="100265" y="264928"/>
                  </a:cubicBezTo>
                  <a:cubicBezTo>
                    <a:pt x="92831" y="264928"/>
                    <a:pt x="86411" y="232489"/>
                    <a:pt x="69853" y="246681"/>
                  </a:cubicBezTo>
                  <a:cubicBezTo>
                    <a:pt x="53295" y="260873"/>
                    <a:pt x="7338" y="324739"/>
                    <a:pt x="918" y="350083"/>
                  </a:cubicBezTo>
                  <a:cubicBezTo>
                    <a:pt x="-5502" y="375427"/>
                    <a:pt x="23558" y="400433"/>
                    <a:pt x="31330" y="398743"/>
                  </a:cubicBezTo>
                  <a:cubicBezTo>
                    <a:pt x="39102" y="397053"/>
                    <a:pt x="34371" y="342986"/>
                    <a:pt x="47550" y="339945"/>
                  </a:cubicBezTo>
                  <a:cubicBezTo>
                    <a:pt x="60729" y="336904"/>
                    <a:pt x="102293" y="367654"/>
                    <a:pt x="110403" y="380495"/>
                  </a:cubicBezTo>
                  <a:cubicBezTo>
                    <a:pt x="118513" y="393336"/>
                    <a:pt x="107023" y="408204"/>
                    <a:pt x="96210" y="416990"/>
                  </a:cubicBezTo>
                  <a:cubicBezTo>
                    <a:pt x="85397" y="425776"/>
                    <a:pt x="45523" y="425100"/>
                    <a:pt x="45523" y="433210"/>
                  </a:cubicBezTo>
                  <a:cubicBezTo>
                    <a:pt x="45523" y="441320"/>
                    <a:pt x="81342" y="470043"/>
                    <a:pt x="96210" y="465650"/>
                  </a:cubicBezTo>
                  <a:cubicBezTo>
                    <a:pt x="111078" y="461257"/>
                    <a:pt x="119526" y="416652"/>
                    <a:pt x="134732" y="406853"/>
                  </a:cubicBezTo>
                  <a:cubicBezTo>
                    <a:pt x="149938" y="397054"/>
                    <a:pt x="183054" y="401784"/>
                    <a:pt x="187447" y="406853"/>
                  </a:cubicBezTo>
                  <a:cubicBezTo>
                    <a:pt x="191840" y="411922"/>
                    <a:pt x="162299" y="419734"/>
                    <a:pt x="161090" y="437265"/>
                  </a:cubicBezTo>
                  <a:cubicBezTo>
                    <a:pt x="159881" y="454796"/>
                    <a:pt x="178843" y="490748"/>
                    <a:pt x="180195" y="512037"/>
                  </a:cubicBezTo>
                  <a:cubicBezTo>
                    <a:pt x="181547" y="533326"/>
                    <a:pt x="165964" y="545357"/>
                    <a:pt x="169200" y="564997"/>
                  </a:cubicBezTo>
                  <a:cubicBezTo>
                    <a:pt x="172436" y="584637"/>
                    <a:pt x="193192" y="600478"/>
                    <a:pt x="199612" y="629877"/>
                  </a:cubicBezTo>
                  <a:cubicBezTo>
                    <a:pt x="206032" y="659276"/>
                    <a:pt x="209749" y="710639"/>
                    <a:pt x="207722" y="741389"/>
                  </a:cubicBezTo>
                  <a:cubicBezTo>
                    <a:pt x="205695" y="772139"/>
                    <a:pt x="178323" y="799511"/>
                    <a:pt x="187447" y="814379"/>
                  </a:cubicBezTo>
                  <a:cubicBezTo>
                    <a:pt x="196571" y="829247"/>
                    <a:pt x="240501" y="823503"/>
                    <a:pt x="262465" y="830599"/>
                  </a:cubicBezTo>
                  <a:cubicBezTo>
                    <a:pt x="284429" y="837695"/>
                    <a:pt x="315179" y="866755"/>
                    <a:pt x="319234" y="856956"/>
                  </a:cubicBezTo>
                  <a:cubicBezTo>
                    <a:pt x="323289" y="847156"/>
                    <a:pt x="290174" y="792415"/>
                    <a:pt x="286795" y="771802"/>
                  </a:cubicBezTo>
                  <a:cubicBezTo>
                    <a:pt x="283416" y="751189"/>
                    <a:pt x="304704" y="749499"/>
                    <a:pt x="298959" y="733279"/>
                  </a:cubicBezTo>
                  <a:cubicBezTo>
                    <a:pt x="293214" y="717059"/>
                    <a:pt x="256720" y="693743"/>
                    <a:pt x="252327" y="674482"/>
                  </a:cubicBezTo>
                  <a:cubicBezTo>
                    <a:pt x="247934" y="655221"/>
                    <a:pt x="277875" y="640690"/>
                    <a:pt x="272602" y="617712"/>
                  </a:cubicBezTo>
                  <a:cubicBezTo>
                    <a:pt x="267329" y="594734"/>
                    <a:pt x="226097" y="563307"/>
                    <a:pt x="220690" y="536612"/>
                  </a:cubicBezTo>
                  <a:cubicBezTo>
                    <a:pt x="215283" y="509917"/>
                    <a:pt x="232524" y="456526"/>
                    <a:pt x="240162" y="457540"/>
                  </a:cubicBezTo>
                  <a:cubicBezTo>
                    <a:pt x="247800" y="458554"/>
                    <a:pt x="254355" y="526137"/>
                    <a:pt x="266520" y="542695"/>
                  </a:cubicBezTo>
                  <a:cubicBezTo>
                    <a:pt x="278685" y="559253"/>
                    <a:pt x="300649" y="564659"/>
                    <a:pt x="313152" y="556887"/>
                  </a:cubicBezTo>
                  <a:cubicBezTo>
                    <a:pt x="325655" y="549115"/>
                    <a:pt x="330724" y="503834"/>
                    <a:pt x="341537" y="496062"/>
                  </a:cubicBezTo>
                  <a:cubicBezTo>
                    <a:pt x="352350" y="488290"/>
                    <a:pt x="375667" y="495049"/>
                    <a:pt x="378032" y="510255"/>
                  </a:cubicBezTo>
                  <a:cubicBezTo>
                    <a:pt x="380397" y="525461"/>
                    <a:pt x="358432" y="564660"/>
                    <a:pt x="355729" y="587300"/>
                  </a:cubicBezTo>
                  <a:cubicBezTo>
                    <a:pt x="353026" y="609940"/>
                    <a:pt x="357757" y="630891"/>
                    <a:pt x="361812" y="646097"/>
                  </a:cubicBezTo>
                  <a:cubicBezTo>
                    <a:pt x="365867" y="661303"/>
                    <a:pt x="381749" y="664345"/>
                    <a:pt x="380059" y="678537"/>
                  </a:cubicBezTo>
                  <a:cubicBezTo>
                    <a:pt x="378369" y="692729"/>
                    <a:pt x="353701" y="708950"/>
                    <a:pt x="351674" y="731252"/>
                  </a:cubicBezTo>
                  <a:cubicBezTo>
                    <a:pt x="349647" y="753554"/>
                    <a:pt x="366542" y="793091"/>
                    <a:pt x="367894" y="812352"/>
                  </a:cubicBezTo>
                  <a:cubicBezTo>
                    <a:pt x="369246" y="831613"/>
                    <a:pt x="349984" y="830599"/>
                    <a:pt x="359784" y="846819"/>
                  </a:cubicBezTo>
                  <a:cubicBezTo>
                    <a:pt x="369584" y="863039"/>
                    <a:pt x="426016" y="891762"/>
                    <a:pt x="426692" y="909671"/>
                  </a:cubicBezTo>
                  <a:cubicBezTo>
                    <a:pt x="427368" y="927580"/>
                    <a:pt x="369246" y="934677"/>
                    <a:pt x="363839" y="954276"/>
                  </a:cubicBezTo>
                  <a:cubicBezTo>
                    <a:pt x="358432" y="973875"/>
                    <a:pt x="393238" y="1003612"/>
                    <a:pt x="394252" y="1027266"/>
                  </a:cubicBezTo>
                  <a:cubicBezTo>
                    <a:pt x="395266" y="1050920"/>
                    <a:pt x="379384" y="1072209"/>
                    <a:pt x="369922" y="1096201"/>
                  </a:cubicBezTo>
                  <a:cubicBezTo>
                    <a:pt x="360460" y="1120193"/>
                    <a:pt x="328020" y="1156012"/>
                    <a:pt x="337482" y="1171218"/>
                  </a:cubicBezTo>
                  <a:cubicBezTo>
                    <a:pt x="346944" y="1186424"/>
                    <a:pt x="403714" y="1175273"/>
                    <a:pt x="426692" y="1187438"/>
                  </a:cubicBezTo>
                  <a:cubicBezTo>
                    <a:pt x="449670" y="1199603"/>
                    <a:pt x="465552" y="1225285"/>
                    <a:pt x="475352" y="1244208"/>
                  </a:cubicBezTo>
                  <a:cubicBezTo>
                    <a:pt x="485151" y="1263131"/>
                    <a:pt x="478393" y="1284082"/>
                    <a:pt x="485489" y="1300978"/>
                  </a:cubicBezTo>
                  <a:cubicBezTo>
                    <a:pt x="492585" y="1317874"/>
                    <a:pt x="504750" y="1370589"/>
                    <a:pt x="521984" y="1373968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자유형 100">
              <a:extLst>
                <a:ext uri="{FF2B5EF4-FFF2-40B4-BE49-F238E27FC236}">
                  <a16:creationId xmlns:a16="http://schemas.microsoft.com/office/drawing/2014/main" id="{A3056784-A931-4383-91E4-CB43D91A0D01}"/>
                </a:ext>
              </a:extLst>
            </p:cNvPr>
            <p:cNvSpPr/>
            <p:nvPr/>
          </p:nvSpPr>
          <p:spPr>
            <a:xfrm>
              <a:off x="4396837" y="2201574"/>
              <a:ext cx="1453450" cy="1527974"/>
            </a:xfrm>
            <a:custGeom>
              <a:avLst/>
              <a:gdLst>
                <a:gd name="connsiteX0" fmla="*/ 1340879 w 1453450"/>
                <a:gd name="connsiteY0" fmla="*/ 346585 h 1527974"/>
                <a:gd name="connsiteX1" fmla="*/ 1260446 w 1453450"/>
                <a:gd name="connsiteY1" fmla="*/ 407969 h 1527974"/>
                <a:gd name="connsiteX2" fmla="*/ 1213879 w 1453450"/>
                <a:gd name="connsiteY2" fmla="*/ 473585 h 1527974"/>
                <a:gd name="connsiteX3" fmla="*/ 1232929 w 1453450"/>
                <a:gd name="connsiteY3" fmla="*/ 532852 h 1527974"/>
                <a:gd name="connsiteX4" fmla="*/ 1169429 w 1453450"/>
                <a:gd name="connsiteY4" fmla="*/ 590002 h 1527974"/>
                <a:gd name="connsiteX5" fmla="*/ 1067829 w 1453450"/>
                <a:gd name="connsiteY5" fmla="*/ 524385 h 1527974"/>
                <a:gd name="connsiteX6" fmla="*/ 983162 w 1453450"/>
                <a:gd name="connsiteY6" fmla="*/ 560369 h 1527974"/>
                <a:gd name="connsiteX7" fmla="*/ 932362 w 1453450"/>
                <a:gd name="connsiteY7" fmla="*/ 537085 h 1527974"/>
                <a:gd name="connsiteX8" fmla="*/ 900612 w 1453450"/>
                <a:gd name="connsiteY8" fmla="*/ 543435 h 1527974"/>
                <a:gd name="connsiteX9" fmla="*/ 792662 w 1453450"/>
                <a:gd name="connsiteY9" fmla="*/ 623869 h 1527974"/>
                <a:gd name="connsiteX10" fmla="*/ 828646 w 1453450"/>
                <a:gd name="connsiteY10" fmla="*/ 666202 h 1527974"/>
                <a:gd name="connsiteX11" fmla="*/ 769379 w 1453450"/>
                <a:gd name="connsiteY11" fmla="*/ 681019 h 1527974"/>
                <a:gd name="connsiteX12" fmla="*/ 727046 w 1453450"/>
                <a:gd name="connsiteY12" fmla="*/ 661969 h 1527974"/>
                <a:gd name="connsiteX13" fmla="*/ 688946 w 1453450"/>
                <a:gd name="connsiteY13" fmla="*/ 664085 h 1527974"/>
                <a:gd name="connsiteX14" fmla="*/ 640262 w 1453450"/>
                <a:gd name="connsiteY14" fmla="*/ 691602 h 1527974"/>
                <a:gd name="connsiteX15" fmla="*/ 676246 w 1453450"/>
                <a:gd name="connsiteY15" fmla="*/ 748752 h 1527974"/>
                <a:gd name="connsiteX16" fmla="*/ 616979 w 1453450"/>
                <a:gd name="connsiteY16" fmla="*/ 761452 h 1527974"/>
                <a:gd name="connsiteX17" fmla="*/ 553479 w 1453450"/>
                <a:gd name="connsiteY17" fmla="*/ 797435 h 1527974"/>
                <a:gd name="connsiteX18" fmla="*/ 616979 w 1453450"/>
                <a:gd name="connsiteY18" fmla="*/ 869402 h 1527974"/>
                <a:gd name="connsiteX19" fmla="*/ 636029 w 1453450"/>
                <a:gd name="connsiteY19" fmla="*/ 924435 h 1527974"/>
                <a:gd name="connsiteX20" fmla="*/ 610629 w 1453450"/>
                <a:gd name="connsiteY20" fmla="*/ 990052 h 1527974"/>
                <a:gd name="connsiteX21" fmla="*/ 597929 w 1453450"/>
                <a:gd name="connsiteY21" fmla="*/ 1053552 h 1527974"/>
                <a:gd name="connsiteX22" fmla="*/ 612746 w 1453450"/>
                <a:gd name="connsiteY22" fmla="*/ 1093769 h 1527974"/>
                <a:gd name="connsiteX23" fmla="*/ 553479 w 1453450"/>
                <a:gd name="connsiteY23" fmla="*/ 1174202 h 1527974"/>
                <a:gd name="connsiteX24" fmla="*/ 589462 w 1453450"/>
                <a:gd name="connsiteY24" fmla="*/ 1214419 h 1527974"/>
                <a:gd name="connsiteX25" fmla="*/ 614862 w 1453450"/>
                <a:gd name="connsiteY25" fmla="*/ 1174202 h 1527974"/>
                <a:gd name="connsiteX26" fmla="*/ 676246 w 1453450"/>
                <a:gd name="connsiteY26" fmla="*/ 1244052 h 1527974"/>
                <a:gd name="connsiteX27" fmla="*/ 746096 w 1453450"/>
                <a:gd name="connsiteY27" fmla="*/ 1229235 h 1527974"/>
                <a:gd name="connsiteX28" fmla="*/ 754562 w 1453450"/>
                <a:gd name="connsiteY28" fmla="*/ 1286385 h 1527974"/>
                <a:gd name="connsiteX29" fmla="*/ 782079 w 1453450"/>
                <a:gd name="connsiteY29" fmla="*/ 1332952 h 1527974"/>
                <a:gd name="connsiteX30" fmla="*/ 688946 w 1453450"/>
                <a:gd name="connsiteY30" fmla="*/ 1318135 h 1527974"/>
                <a:gd name="connsiteX31" fmla="*/ 680479 w 1453450"/>
                <a:gd name="connsiteY31" fmla="*/ 1409152 h 1527974"/>
                <a:gd name="connsiteX32" fmla="*/ 638146 w 1453450"/>
                <a:gd name="connsiteY32" fmla="*/ 1487469 h 1527974"/>
                <a:gd name="connsiteX33" fmla="*/ 572529 w 1453450"/>
                <a:gd name="connsiteY33" fmla="*/ 1527685 h 1527974"/>
                <a:gd name="connsiteX34" fmla="*/ 547129 w 1453450"/>
                <a:gd name="connsiteY34" fmla="*/ 1506519 h 1527974"/>
                <a:gd name="connsiteX35" fmla="*/ 447646 w 1453450"/>
                <a:gd name="connsiteY35" fmla="*/ 1525569 h 1527974"/>
                <a:gd name="connsiteX36" fmla="*/ 379912 w 1453450"/>
                <a:gd name="connsiteY36" fmla="*/ 1453602 h 1527974"/>
                <a:gd name="connsiteX37" fmla="*/ 352396 w 1453450"/>
                <a:gd name="connsiteY37" fmla="*/ 1487469 h 1527974"/>
                <a:gd name="connsiteX38" fmla="*/ 322762 w 1453450"/>
                <a:gd name="connsiteY38" fmla="*/ 1440902 h 1527974"/>
                <a:gd name="connsiteX39" fmla="*/ 291012 w 1453450"/>
                <a:gd name="connsiteY39" fmla="*/ 1356235 h 1527974"/>
                <a:gd name="connsiteX40" fmla="*/ 305829 w 1453450"/>
                <a:gd name="connsiteY40" fmla="*/ 1316019 h 1527974"/>
                <a:gd name="connsiteX41" fmla="*/ 282546 w 1453450"/>
                <a:gd name="connsiteY41" fmla="*/ 1256752 h 1527974"/>
                <a:gd name="connsiteX42" fmla="*/ 235979 w 1453450"/>
                <a:gd name="connsiteY42" fmla="*/ 1222885 h 1527974"/>
                <a:gd name="connsiteX43" fmla="*/ 195762 w 1453450"/>
                <a:gd name="connsiteY43" fmla="*/ 1216535 h 1527974"/>
                <a:gd name="connsiteX44" fmla="*/ 206346 w 1453450"/>
                <a:gd name="connsiteY44" fmla="*/ 1157269 h 1527974"/>
                <a:gd name="connsiteX45" fmla="*/ 216929 w 1453450"/>
                <a:gd name="connsiteY45" fmla="*/ 1114935 h 1527974"/>
                <a:gd name="connsiteX46" fmla="*/ 246562 w 1453450"/>
                <a:gd name="connsiteY46" fmla="*/ 1042969 h 1527974"/>
                <a:gd name="connsiteX47" fmla="*/ 286779 w 1453450"/>
                <a:gd name="connsiteY47" fmla="*/ 1002752 h 1527974"/>
                <a:gd name="connsiteX48" fmla="*/ 212696 w 1453450"/>
                <a:gd name="connsiteY48" fmla="*/ 996402 h 1527974"/>
                <a:gd name="connsiteX49" fmla="*/ 210579 w 1453450"/>
                <a:gd name="connsiteY49" fmla="*/ 943485 h 1527974"/>
                <a:gd name="connsiteX50" fmla="*/ 195762 w 1453450"/>
                <a:gd name="connsiteY50" fmla="*/ 924435 h 1527974"/>
                <a:gd name="connsiteX51" fmla="*/ 164012 w 1453450"/>
                <a:gd name="connsiteY51" fmla="*/ 954069 h 1527974"/>
                <a:gd name="connsiteX52" fmla="*/ 125912 w 1453450"/>
                <a:gd name="connsiteY52" fmla="*/ 941369 h 1527974"/>
                <a:gd name="connsiteX53" fmla="*/ 104746 w 1453450"/>
                <a:gd name="connsiteY53" fmla="*/ 890569 h 1527974"/>
                <a:gd name="connsiteX54" fmla="*/ 87812 w 1453450"/>
                <a:gd name="connsiteY54" fmla="*/ 896919 h 1527974"/>
                <a:gd name="connsiteX55" fmla="*/ 96279 w 1453450"/>
                <a:gd name="connsiteY55" fmla="*/ 820719 h 1527974"/>
                <a:gd name="connsiteX56" fmla="*/ 60296 w 1453450"/>
                <a:gd name="connsiteY56" fmla="*/ 776269 h 1527974"/>
                <a:gd name="connsiteX57" fmla="*/ 17962 w 1453450"/>
                <a:gd name="connsiteY57" fmla="*/ 725469 h 1527974"/>
                <a:gd name="connsiteX58" fmla="*/ 1029 w 1453450"/>
                <a:gd name="connsiteY58" fmla="*/ 700069 h 1527974"/>
                <a:gd name="connsiteX59" fmla="*/ 45479 w 1453450"/>
                <a:gd name="connsiteY59" fmla="*/ 664085 h 1527974"/>
                <a:gd name="connsiteX60" fmla="*/ 34896 w 1453450"/>
                <a:gd name="connsiteY60" fmla="*/ 625985 h 1527974"/>
                <a:gd name="connsiteX61" fmla="*/ 123796 w 1453450"/>
                <a:gd name="connsiteY61" fmla="*/ 564602 h 1527974"/>
                <a:gd name="connsiteX62" fmla="*/ 180946 w 1453450"/>
                <a:gd name="connsiteY62" fmla="*/ 583652 h 1527974"/>
                <a:gd name="connsiteX63" fmla="*/ 191529 w 1453450"/>
                <a:gd name="connsiteY63" fmla="*/ 564602 h 1527974"/>
                <a:gd name="connsiteX64" fmla="*/ 134379 w 1453450"/>
                <a:gd name="connsiteY64" fmla="*/ 511685 h 1527974"/>
                <a:gd name="connsiteX65" fmla="*/ 92046 w 1453450"/>
                <a:gd name="connsiteY65" fmla="*/ 443952 h 1527974"/>
                <a:gd name="connsiteX66" fmla="*/ 85696 w 1453450"/>
                <a:gd name="connsiteY66" fmla="*/ 386802 h 1527974"/>
                <a:gd name="connsiteX67" fmla="*/ 60296 w 1453450"/>
                <a:gd name="connsiteY67" fmla="*/ 333885 h 1527974"/>
                <a:gd name="connsiteX68" fmla="*/ 138612 w 1453450"/>
                <a:gd name="connsiteY68" fmla="*/ 329652 h 1527974"/>
                <a:gd name="connsiteX69" fmla="*/ 172479 w 1453450"/>
                <a:gd name="connsiteY69" fmla="*/ 261919 h 1527974"/>
                <a:gd name="connsiteX70" fmla="*/ 242329 w 1453450"/>
                <a:gd name="connsiteY70" fmla="*/ 242869 h 1527974"/>
                <a:gd name="connsiteX71" fmla="*/ 280429 w 1453450"/>
                <a:gd name="connsiteY71" fmla="*/ 202652 h 1527974"/>
                <a:gd name="connsiteX72" fmla="*/ 354512 w 1453450"/>
                <a:gd name="connsiteY72" fmla="*/ 213235 h 1527974"/>
                <a:gd name="connsiteX73" fmla="*/ 411662 w 1453450"/>
                <a:gd name="connsiteY73" fmla="*/ 158202 h 1527974"/>
                <a:gd name="connsiteX74" fmla="*/ 430712 w 1453450"/>
                <a:gd name="connsiteY74" fmla="*/ 84119 h 1527974"/>
                <a:gd name="connsiteX75" fmla="*/ 498446 w 1453450"/>
                <a:gd name="connsiteY75" fmla="*/ 122219 h 1527974"/>
                <a:gd name="connsiteX76" fmla="*/ 538662 w 1453450"/>
                <a:gd name="connsiteY76" fmla="*/ 52369 h 1527974"/>
                <a:gd name="connsiteX77" fmla="*/ 604279 w 1453450"/>
                <a:gd name="connsiteY77" fmla="*/ 113752 h 1527974"/>
                <a:gd name="connsiteX78" fmla="*/ 697412 w 1453450"/>
                <a:gd name="connsiteY78" fmla="*/ 96819 h 1527974"/>
                <a:gd name="connsiteX79" fmla="*/ 735512 w 1453450"/>
                <a:gd name="connsiteY79" fmla="*/ 56602 h 1527974"/>
                <a:gd name="connsiteX80" fmla="*/ 733396 w 1453450"/>
                <a:gd name="connsiteY80" fmla="*/ 3685 h 1527974"/>
                <a:gd name="connsiteX81" fmla="*/ 830762 w 1453450"/>
                <a:gd name="connsiteY81" fmla="*/ 12152 h 1527974"/>
                <a:gd name="connsiteX82" fmla="*/ 858279 w 1453450"/>
                <a:gd name="connsiteY82" fmla="*/ 73535 h 1527974"/>
                <a:gd name="connsiteX83" fmla="*/ 947179 w 1453450"/>
                <a:gd name="connsiteY83" fmla="*/ 29085 h 1527974"/>
                <a:gd name="connsiteX84" fmla="*/ 983162 w 1453450"/>
                <a:gd name="connsiteY84" fmla="*/ 43902 h 1527974"/>
                <a:gd name="connsiteX85" fmla="*/ 1019146 w 1453450"/>
                <a:gd name="connsiteY85" fmla="*/ 22735 h 1527974"/>
                <a:gd name="connsiteX86" fmla="*/ 1133446 w 1453450"/>
                <a:gd name="connsiteY86" fmla="*/ 60835 h 1527974"/>
                <a:gd name="connsiteX87" fmla="*/ 1093229 w 1453450"/>
                <a:gd name="connsiteY87" fmla="*/ 141269 h 1527974"/>
                <a:gd name="connsiteX88" fmla="*/ 1171546 w 1453450"/>
                <a:gd name="connsiteY88" fmla="*/ 151852 h 1527974"/>
                <a:gd name="connsiteX89" fmla="*/ 1222346 w 1453450"/>
                <a:gd name="connsiteY89" fmla="*/ 202652 h 1527974"/>
                <a:gd name="connsiteX90" fmla="*/ 1300662 w 1453450"/>
                <a:gd name="connsiteY90" fmla="*/ 187835 h 1527974"/>
                <a:gd name="connsiteX91" fmla="*/ 1349346 w 1453450"/>
                <a:gd name="connsiteY91" fmla="*/ 240752 h 1527974"/>
                <a:gd name="connsiteX92" fmla="*/ 1450946 w 1453450"/>
                <a:gd name="connsiteY92" fmla="*/ 278852 h 1527974"/>
                <a:gd name="connsiteX93" fmla="*/ 1417079 w 1453450"/>
                <a:gd name="connsiteY93" fmla="*/ 295785 h 1527974"/>
                <a:gd name="connsiteX94" fmla="*/ 1340879 w 1453450"/>
                <a:gd name="connsiteY94" fmla="*/ 346585 h 15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53450" h="1527974">
                  <a:moveTo>
                    <a:pt x="1340879" y="346585"/>
                  </a:moveTo>
                  <a:cubicBezTo>
                    <a:pt x="1314774" y="365282"/>
                    <a:pt x="1281613" y="386802"/>
                    <a:pt x="1260446" y="407969"/>
                  </a:cubicBezTo>
                  <a:cubicBezTo>
                    <a:pt x="1239279" y="429136"/>
                    <a:pt x="1218465" y="452771"/>
                    <a:pt x="1213879" y="473585"/>
                  </a:cubicBezTo>
                  <a:cubicBezTo>
                    <a:pt x="1209293" y="494399"/>
                    <a:pt x="1240337" y="513449"/>
                    <a:pt x="1232929" y="532852"/>
                  </a:cubicBezTo>
                  <a:cubicBezTo>
                    <a:pt x="1225521" y="552255"/>
                    <a:pt x="1196946" y="591413"/>
                    <a:pt x="1169429" y="590002"/>
                  </a:cubicBezTo>
                  <a:cubicBezTo>
                    <a:pt x="1141912" y="588591"/>
                    <a:pt x="1098873" y="529324"/>
                    <a:pt x="1067829" y="524385"/>
                  </a:cubicBezTo>
                  <a:cubicBezTo>
                    <a:pt x="1036785" y="519446"/>
                    <a:pt x="1005740" y="558252"/>
                    <a:pt x="983162" y="560369"/>
                  </a:cubicBezTo>
                  <a:cubicBezTo>
                    <a:pt x="960584" y="562486"/>
                    <a:pt x="946120" y="539907"/>
                    <a:pt x="932362" y="537085"/>
                  </a:cubicBezTo>
                  <a:cubicBezTo>
                    <a:pt x="918604" y="534263"/>
                    <a:pt x="923895" y="528971"/>
                    <a:pt x="900612" y="543435"/>
                  </a:cubicBezTo>
                  <a:cubicBezTo>
                    <a:pt x="877329" y="557899"/>
                    <a:pt x="804656" y="603408"/>
                    <a:pt x="792662" y="623869"/>
                  </a:cubicBezTo>
                  <a:cubicBezTo>
                    <a:pt x="780668" y="644330"/>
                    <a:pt x="832526" y="656677"/>
                    <a:pt x="828646" y="666202"/>
                  </a:cubicBezTo>
                  <a:cubicBezTo>
                    <a:pt x="824766" y="675727"/>
                    <a:pt x="786312" y="681725"/>
                    <a:pt x="769379" y="681019"/>
                  </a:cubicBezTo>
                  <a:cubicBezTo>
                    <a:pt x="752446" y="680314"/>
                    <a:pt x="740451" y="664791"/>
                    <a:pt x="727046" y="661969"/>
                  </a:cubicBezTo>
                  <a:cubicBezTo>
                    <a:pt x="713640" y="659147"/>
                    <a:pt x="703410" y="659146"/>
                    <a:pt x="688946" y="664085"/>
                  </a:cubicBezTo>
                  <a:cubicBezTo>
                    <a:pt x="674482" y="669024"/>
                    <a:pt x="642379" y="677491"/>
                    <a:pt x="640262" y="691602"/>
                  </a:cubicBezTo>
                  <a:cubicBezTo>
                    <a:pt x="638145" y="705713"/>
                    <a:pt x="680127" y="737110"/>
                    <a:pt x="676246" y="748752"/>
                  </a:cubicBezTo>
                  <a:cubicBezTo>
                    <a:pt x="672365" y="760394"/>
                    <a:pt x="637440" y="753338"/>
                    <a:pt x="616979" y="761452"/>
                  </a:cubicBezTo>
                  <a:cubicBezTo>
                    <a:pt x="596518" y="769566"/>
                    <a:pt x="553479" y="779443"/>
                    <a:pt x="553479" y="797435"/>
                  </a:cubicBezTo>
                  <a:cubicBezTo>
                    <a:pt x="553479" y="815427"/>
                    <a:pt x="603221" y="848235"/>
                    <a:pt x="616979" y="869402"/>
                  </a:cubicBezTo>
                  <a:cubicBezTo>
                    <a:pt x="630737" y="890569"/>
                    <a:pt x="637087" y="904327"/>
                    <a:pt x="636029" y="924435"/>
                  </a:cubicBezTo>
                  <a:cubicBezTo>
                    <a:pt x="634971" y="944543"/>
                    <a:pt x="616979" y="968533"/>
                    <a:pt x="610629" y="990052"/>
                  </a:cubicBezTo>
                  <a:cubicBezTo>
                    <a:pt x="604279" y="1011571"/>
                    <a:pt x="597576" y="1036266"/>
                    <a:pt x="597929" y="1053552"/>
                  </a:cubicBezTo>
                  <a:cubicBezTo>
                    <a:pt x="598282" y="1070838"/>
                    <a:pt x="620154" y="1073661"/>
                    <a:pt x="612746" y="1093769"/>
                  </a:cubicBezTo>
                  <a:cubicBezTo>
                    <a:pt x="605338" y="1113877"/>
                    <a:pt x="557360" y="1154094"/>
                    <a:pt x="553479" y="1174202"/>
                  </a:cubicBezTo>
                  <a:cubicBezTo>
                    <a:pt x="549598" y="1194310"/>
                    <a:pt x="579232" y="1214419"/>
                    <a:pt x="589462" y="1214419"/>
                  </a:cubicBezTo>
                  <a:cubicBezTo>
                    <a:pt x="599692" y="1214419"/>
                    <a:pt x="600398" y="1169263"/>
                    <a:pt x="614862" y="1174202"/>
                  </a:cubicBezTo>
                  <a:cubicBezTo>
                    <a:pt x="629326" y="1179141"/>
                    <a:pt x="654374" y="1234880"/>
                    <a:pt x="676246" y="1244052"/>
                  </a:cubicBezTo>
                  <a:cubicBezTo>
                    <a:pt x="698118" y="1253224"/>
                    <a:pt x="733043" y="1222180"/>
                    <a:pt x="746096" y="1229235"/>
                  </a:cubicBezTo>
                  <a:cubicBezTo>
                    <a:pt x="759149" y="1236290"/>
                    <a:pt x="748565" y="1269099"/>
                    <a:pt x="754562" y="1286385"/>
                  </a:cubicBezTo>
                  <a:cubicBezTo>
                    <a:pt x="760559" y="1303671"/>
                    <a:pt x="793015" y="1327660"/>
                    <a:pt x="782079" y="1332952"/>
                  </a:cubicBezTo>
                  <a:cubicBezTo>
                    <a:pt x="771143" y="1338244"/>
                    <a:pt x="705879" y="1305435"/>
                    <a:pt x="688946" y="1318135"/>
                  </a:cubicBezTo>
                  <a:cubicBezTo>
                    <a:pt x="672013" y="1330835"/>
                    <a:pt x="688946" y="1380930"/>
                    <a:pt x="680479" y="1409152"/>
                  </a:cubicBezTo>
                  <a:cubicBezTo>
                    <a:pt x="672012" y="1437374"/>
                    <a:pt x="656138" y="1467714"/>
                    <a:pt x="638146" y="1487469"/>
                  </a:cubicBezTo>
                  <a:cubicBezTo>
                    <a:pt x="620154" y="1507224"/>
                    <a:pt x="587699" y="1524510"/>
                    <a:pt x="572529" y="1527685"/>
                  </a:cubicBezTo>
                  <a:cubicBezTo>
                    <a:pt x="557359" y="1530860"/>
                    <a:pt x="567943" y="1506872"/>
                    <a:pt x="547129" y="1506519"/>
                  </a:cubicBezTo>
                  <a:cubicBezTo>
                    <a:pt x="526315" y="1506166"/>
                    <a:pt x="475515" y="1534389"/>
                    <a:pt x="447646" y="1525569"/>
                  </a:cubicBezTo>
                  <a:cubicBezTo>
                    <a:pt x="419776" y="1516750"/>
                    <a:pt x="395787" y="1459952"/>
                    <a:pt x="379912" y="1453602"/>
                  </a:cubicBezTo>
                  <a:cubicBezTo>
                    <a:pt x="364037" y="1447252"/>
                    <a:pt x="361921" y="1489586"/>
                    <a:pt x="352396" y="1487469"/>
                  </a:cubicBezTo>
                  <a:cubicBezTo>
                    <a:pt x="342871" y="1485352"/>
                    <a:pt x="332993" y="1462774"/>
                    <a:pt x="322762" y="1440902"/>
                  </a:cubicBezTo>
                  <a:cubicBezTo>
                    <a:pt x="312531" y="1419030"/>
                    <a:pt x="293834" y="1377049"/>
                    <a:pt x="291012" y="1356235"/>
                  </a:cubicBezTo>
                  <a:cubicBezTo>
                    <a:pt x="288190" y="1335421"/>
                    <a:pt x="307240" y="1332599"/>
                    <a:pt x="305829" y="1316019"/>
                  </a:cubicBezTo>
                  <a:cubicBezTo>
                    <a:pt x="304418" y="1299439"/>
                    <a:pt x="294188" y="1272274"/>
                    <a:pt x="282546" y="1256752"/>
                  </a:cubicBezTo>
                  <a:cubicBezTo>
                    <a:pt x="270904" y="1241230"/>
                    <a:pt x="250443" y="1229588"/>
                    <a:pt x="235979" y="1222885"/>
                  </a:cubicBezTo>
                  <a:cubicBezTo>
                    <a:pt x="221515" y="1216182"/>
                    <a:pt x="200701" y="1227471"/>
                    <a:pt x="195762" y="1216535"/>
                  </a:cubicBezTo>
                  <a:cubicBezTo>
                    <a:pt x="190823" y="1205599"/>
                    <a:pt x="202818" y="1174202"/>
                    <a:pt x="206346" y="1157269"/>
                  </a:cubicBezTo>
                  <a:cubicBezTo>
                    <a:pt x="209874" y="1140336"/>
                    <a:pt x="210226" y="1133985"/>
                    <a:pt x="216929" y="1114935"/>
                  </a:cubicBezTo>
                  <a:cubicBezTo>
                    <a:pt x="223632" y="1095885"/>
                    <a:pt x="234920" y="1061666"/>
                    <a:pt x="246562" y="1042969"/>
                  </a:cubicBezTo>
                  <a:cubicBezTo>
                    <a:pt x="258204" y="1024272"/>
                    <a:pt x="292423" y="1010513"/>
                    <a:pt x="286779" y="1002752"/>
                  </a:cubicBezTo>
                  <a:cubicBezTo>
                    <a:pt x="281135" y="994991"/>
                    <a:pt x="225396" y="1006280"/>
                    <a:pt x="212696" y="996402"/>
                  </a:cubicBezTo>
                  <a:cubicBezTo>
                    <a:pt x="199996" y="986524"/>
                    <a:pt x="213401" y="955480"/>
                    <a:pt x="210579" y="943485"/>
                  </a:cubicBezTo>
                  <a:cubicBezTo>
                    <a:pt x="207757" y="931491"/>
                    <a:pt x="203523" y="922671"/>
                    <a:pt x="195762" y="924435"/>
                  </a:cubicBezTo>
                  <a:cubicBezTo>
                    <a:pt x="188001" y="926199"/>
                    <a:pt x="175654" y="951247"/>
                    <a:pt x="164012" y="954069"/>
                  </a:cubicBezTo>
                  <a:cubicBezTo>
                    <a:pt x="152370" y="956891"/>
                    <a:pt x="135790" y="951952"/>
                    <a:pt x="125912" y="941369"/>
                  </a:cubicBezTo>
                  <a:cubicBezTo>
                    <a:pt x="116034" y="930786"/>
                    <a:pt x="111096" y="897977"/>
                    <a:pt x="104746" y="890569"/>
                  </a:cubicBezTo>
                  <a:cubicBezTo>
                    <a:pt x="98396" y="883161"/>
                    <a:pt x="89223" y="908561"/>
                    <a:pt x="87812" y="896919"/>
                  </a:cubicBezTo>
                  <a:cubicBezTo>
                    <a:pt x="86401" y="885277"/>
                    <a:pt x="100865" y="840827"/>
                    <a:pt x="96279" y="820719"/>
                  </a:cubicBezTo>
                  <a:cubicBezTo>
                    <a:pt x="91693" y="800611"/>
                    <a:pt x="73349" y="792144"/>
                    <a:pt x="60296" y="776269"/>
                  </a:cubicBezTo>
                  <a:cubicBezTo>
                    <a:pt x="47243" y="760394"/>
                    <a:pt x="27840" y="738169"/>
                    <a:pt x="17962" y="725469"/>
                  </a:cubicBezTo>
                  <a:cubicBezTo>
                    <a:pt x="8084" y="712769"/>
                    <a:pt x="-3557" y="710300"/>
                    <a:pt x="1029" y="700069"/>
                  </a:cubicBezTo>
                  <a:cubicBezTo>
                    <a:pt x="5615" y="689838"/>
                    <a:pt x="39835" y="676432"/>
                    <a:pt x="45479" y="664085"/>
                  </a:cubicBezTo>
                  <a:cubicBezTo>
                    <a:pt x="51123" y="651738"/>
                    <a:pt x="21843" y="642565"/>
                    <a:pt x="34896" y="625985"/>
                  </a:cubicBezTo>
                  <a:cubicBezTo>
                    <a:pt x="47949" y="609405"/>
                    <a:pt x="99454" y="571658"/>
                    <a:pt x="123796" y="564602"/>
                  </a:cubicBezTo>
                  <a:cubicBezTo>
                    <a:pt x="148138" y="557547"/>
                    <a:pt x="169657" y="583652"/>
                    <a:pt x="180946" y="583652"/>
                  </a:cubicBezTo>
                  <a:cubicBezTo>
                    <a:pt x="192235" y="583652"/>
                    <a:pt x="199290" y="576597"/>
                    <a:pt x="191529" y="564602"/>
                  </a:cubicBezTo>
                  <a:cubicBezTo>
                    <a:pt x="183768" y="552607"/>
                    <a:pt x="150959" y="531793"/>
                    <a:pt x="134379" y="511685"/>
                  </a:cubicBezTo>
                  <a:cubicBezTo>
                    <a:pt x="117799" y="491577"/>
                    <a:pt x="100160" y="464766"/>
                    <a:pt x="92046" y="443952"/>
                  </a:cubicBezTo>
                  <a:cubicBezTo>
                    <a:pt x="83932" y="423138"/>
                    <a:pt x="90988" y="405146"/>
                    <a:pt x="85696" y="386802"/>
                  </a:cubicBezTo>
                  <a:cubicBezTo>
                    <a:pt x="80404" y="368458"/>
                    <a:pt x="51477" y="343410"/>
                    <a:pt x="60296" y="333885"/>
                  </a:cubicBezTo>
                  <a:cubicBezTo>
                    <a:pt x="69115" y="324360"/>
                    <a:pt x="119915" y="341646"/>
                    <a:pt x="138612" y="329652"/>
                  </a:cubicBezTo>
                  <a:cubicBezTo>
                    <a:pt x="157309" y="317658"/>
                    <a:pt x="155193" y="276383"/>
                    <a:pt x="172479" y="261919"/>
                  </a:cubicBezTo>
                  <a:cubicBezTo>
                    <a:pt x="189765" y="247455"/>
                    <a:pt x="224337" y="252747"/>
                    <a:pt x="242329" y="242869"/>
                  </a:cubicBezTo>
                  <a:cubicBezTo>
                    <a:pt x="260321" y="232991"/>
                    <a:pt x="261732" y="207591"/>
                    <a:pt x="280429" y="202652"/>
                  </a:cubicBezTo>
                  <a:cubicBezTo>
                    <a:pt x="299126" y="197713"/>
                    <a:pt x="332640" y="220643"/>
                    <a:pt x="354512" y="213235"/>
                  </a:cubicBezTo>
                  <a:cubicBezTo>
                    <a:pt x="376384" y="205827"/>
                    <a:pt x="398962" y="179721"/>
                    <a:pt x="411662" y="158202"/>
                  </a:cubicBezTo>
                  <a:cubicBezTo>
                    <a:pt x="424362" y="136683"/>
                    <a:pt x="416248" y="90116"/>
                    <a:pt x="430712" y="84119"/>
                  </a:cubicBezTo>
                  <a:cubicBezTo>
                    <a:pt x="445176" y="78122"/>
                    <a:pt x="480454" y="127511"/>
                    <a:pt x="498446" y="122219"/>
                  </a:cubicBezTo>
                  <a:cubicBezTo>
                    <a:pt x="516438" y="116927"/>
                    <a:pt x="521023" y="53780"/>
                    <a:pt x="538662" y="52369"/>
                  </a:cubicBezTo>
                  <a:cubicBezTo>
                    <a:pt x="556301" y="50958"/>
                    <a:pt x="577821" y="106344"/>
                    <a:pt x="604279" y="113752"/>
                  </a:cubicBezTo>
                  <a:cubicBezTo>
                    <a:pt x="630737" y="121160"/>
                    <a:pt x="675540" y="106344"/>
                    <a:pt x="697412" y="96819"/>
                  </a:cubicBezTo>
                  <a:cubicBezTo>
                    <a:pt x="719284" y="87294"/>
                    <a:pt x="729515" y="72124"/>
                    <a:pt x="735512" y="56602"/>
                  </a:cubicBezTo>
                  <a:cubicBezTo>
                    <a:pt x="741509" y="41080"/>
                    <a:pt x="717521" y="11093"/>
                    <a:pt x="733396" y="3685"/>
                  </a:cubicBezTo>
                  <a:cubicBezTo>
                    <a:pt x="749271" y="-3723"/>
                    <a:pt x="809948" y="510"/>
                    <a:pt x="830762" y="12152"/>
                  </a:cubicBezTo>
                  <a:cubicBezTo>
                    <a:pt x="851576" y="23794"/>
                    <a:pt x="838876" y="70713"/>
                    <a:pt x="858279" y="73535"/>
                  </a:cubicBezTo>
                  <a:cubicBezTo>
                    <a:pt x="877682" y="76357"/>
                    <a:pt x="926365" y="34024"/>
                    <a:pt x="947179" y="29085"/>
                  </a:cubicBezTo>
                  <a:cubicBezTo>
                    <a:pt x="967993" y="24146"/>
                    <a:pt x="971168" y="44960"/>
                    <a:pt x="983162" y="43902"/>
                  </a:cubicBezTo>
                  <a:cubicBezTo>
                    <a:pt x="995156" y="42844"/>
                    <a:pt x="994099" y="19913"/>
                    <a:pt x="1019146" y="22735"/>
                  </a:cubicBezTo>
                  <a:cubicBezTo>
                    <a:pt x="1044193" y="25557"/>
                    <a:pt x="1121099" y="41079"/>
                    <a:pt x="1133446" y="60835"/>
                  </a:cubicBezTo>
                  <a:cubicBezTo>
                    <a:pt x="1145793" y="80591"/>
                    <a:pt x="1086879" y="126099"/>
                    <a:pt x="1093229" y="141269"/>
                  </a:cubicBezTo>
                  <a:cubicBezTo>
                    <a:pt x="1099579" y="156438"/>
                    <a:pt x="1150027" y="141622"/>
                    <a:pt x="1171546" y="151852"/>
                  </a:cubicBezTo>
                  <a:cubicBezTo>
                    <a:pt x="1193065" y="162082"/>
                    <a:pt x="1200827" y="196655"/>
                    <a:pt x="1222346" y="202652"/>
                  </a:cubicBezTo>
                  <a:cubicBezTo>
                    <a:pt x="1243865" y="208649"/>
                    <a:pt x="1279495" y="181485"/>
                    <a:pt x="1300662" y="187835"/>
                  </a:cubicBezTo>
                  <a:cubicBezTo>
                    <a:pt x="1321829" y="194185"/>
                    <a:pt x="1324299" y="225583"/>
                    <a:pt x="1349346" y="240752"/>
                  </a:cubicBezTo>
                  <a:cubicBezTo>
                    <a:pt x="1374393" y="255921"/>
                    <a:pt x="1439657" y="269680"/>
                    <a:pt x="1450946" y="278852"/>
                  </a:cubicBezTo>
                  <a:cubicBezTo>
                    <a:pt x="1462235" y="288024"/>
                    <a:pt x="1432601" y="283791"/>
                    <a:pt x="1417079" y="295785"/>
                  </a:cubicBezTo>
                  <a:cubicBezTo>
                    <a:pt x="1401557" y="307779"/>
                    <a:pt x="1366984" y="327888"/>
                    <a:pt x="1340879" y="346585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4CDECDC9-0DBC-46D4-A162-38C7CF896578}"/>
                </a:ext>
              </a:extLst>
            </p:cNvPr>
            <p:cNvGrpSpPr/>
            <p:nvPr/>
          </p:nvGrpSpPr>
          <p:grpSpPr>
            <a:xfrm>
              <a:off x="2789742" y="4345975"/>
              <a:ext cx="1966155" cy="1487650"/>
              <a:chOff x="2789742" y="4345975"/>
              <a:chExt cx="1966155" cy="14876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8" name="자유형 146">
                <a:extLst>
                  <a:ext uri="{FF2B5EF4-FFF2-40B4-BE49-F238E27FC236}">
                    <a16:creationId xmlns:a16="http://schemas.microsoft.com/office/drawing/2014/main" id="{AC4749F9-D64F-4A26-BED8-122169C02565}"/>
                  </a:ext>
                </a:extLst>
              </p:cNvPr>
              <p:cNvSpPr/>
              <p:nvPr/>
            </p:nvSpPr>
            <p:spPr>
              <a:xfrm>
                <a:off x="3158225" y="4345975"/>
                <a:ext cx="1597672" cy="1455190"/>
              </a:xfrm>
              <a:custGeom>
                <a:avLst/>
                <a:gdLst>
                  <a:gd name="connsiteX0" fmla="*/ 259624 w 1597672"/>
                  <a:gd name="connsiteY0" fmla="*/ 24634 h 1455190"/>
                  <a:gd name="connsiteX1" fmla="*/ 225758 w 1597672"/>
                  <a:gd name="connsiteY1" fmla="*/ 64851 h 1455190"/>
                  <a:gd name="connsiteX2" fmla="*/ 259624 w 1597672"/>
                  <a:gd name="connsiteY2" fmla="*/ 105068 h 1455190"/>
                  <a:gd name="connsiteX3" fmla="*/ 210941 w 1597672"/>
                  <a:gd name="connsiteY3" fmla="*/ 113534 h 1455190"/>
                  <a:gd name="connsiteX4" fmla="*/ 153791 w 1597672"/>
                  <a:gd name="connsiteY4" fmla="*/ 208784 h 1455190"/>
                  <a:gd name="connsiteX5" fmla="*/ 115691 w 1597672"/>
                  <a:gd name="connsiteY5" fmla="*/ 270168 h 1455190"/>
                  <a:gd name="connsiteX6" fmla="*/ 168608 w 1597672"/>
                  <a:gd name="connsiteY6" fmla="*/ 308268 h 1455190"/>
                  <a:gd name="connsiteX7" fmla="*/ 160141 w 1597672"/>
                  <a:gd name="connsiteY7" fmla="*/ 352718 h 1455190"/>
                  <a:gd name="connsiteX8" fmla="*/ 236341 w 1597672"/>
                  <a:gd name="connsiteY8" fmla="*/ 447968 h 1455190"/>
                  <a:gd name="connsiteX9" fmla="*/ 204591 w 1597672"/>
                  <a:gd name="connsiteY9" fmla="*/ 522051 h 1455190"/>
                  <a:gd name="connsiteX10" fmla="*/ 151674 w 1597672"/>
                  <a:gd name="connsiteY10" fmla="*/ 456434 h 1455190"/>
                  <a:gd name="connsiteX11" fmla="*/ 138974 w 1597672"/>
                  <a:gd name="connsiteY11" fmla="*/ 492418 h 1455190"/>
                  <a:gd name="connsiteX12" fmla="*/ 155908 w 1597672"/>
                  <a:gd name="connsiteY12" fmla="*/ 519934 h 1455190"/>
                  <a:gd name="connsiteX13" fmla="*/ 86058 w 1597672"/>
                  <a:gd name="connsiteY13" fmla="*/ 594018 h 1455190"/>
                  <a:gd name="connsiteX14" fmla="*/ 115691 w 1597672"/>
                  <a:gd name="connsiteY14" fmla="*/ 655401 h 1455190"/>
                  <a:gd name="connsiteX15" fmla="*/ 147441 w 1597672"/>
                  <a:gd name="connsiteY15" fmla="*/ 581318 h 1455190"/>
                  <a:gd name="connsiteX16" fmla="*/ 170724 w 1597672"/>
                  <a:gd name="connsiteY16" fmla="*/ 712551 h 1455190"/>
                  <a:gd name="connsiteX17" fmla="*/ 132624 w 1597672"/>
                  <a:gd name="connsiteY17" fmla="*/ 784518 h 1455190"/>
                  <a:gd name="connsiteX18" fmla="*/ 115691 w 1597672"/>
                  <a:gd name="connsiteY18" fmla="*/ 858601 h 1455190"/>
                  <a:gd name="connsiteX19" fmla="*/ 274441 w 1597672"/>
                  <a:gd name="connsiteY19" fmla="*/ 932684 h 1455190"/>
                  <a:gd name="connsiteX20" fmla="*/ 297724 w 1597672"/>
                  <a:gd name="connsiteY20" fmla="*/ 989834 h 1455190"/>
                  <a:gd name="connsiteX21" fmla="*/ 257508 w 1597672"/>
                  <a:gd name="connsiteY21" fmla="*/ 998301 h 1455190"/>
                  <a:gd name="connsiteX22" fmla="*/ 213058 w 1597672"/>
                  <a:gd name="connsiteY22" fmla="*/ 955968 h 1455190"/>
                  <a:gd name="connsiteX23" fmla="*/ 138974 w 1597672"/>
                  <a:gd name="connsiteY23" fmla="*/ 922101 h 1455190"/>
                  <a:gd name="connsiteX24" fmla="*/ 145324 w 1597672"/>
                  <a:gd name="connsiteY24" fmla="*/ 994068 h 1455190"/>
                  <a:gd name="connsiteX25" fmla="*/ 202474 w 1597672"/>
                  <a:gd name="connsiteY25" fmla="*/ 1070268 h 1455190"/>
                  <a:gd name="connsiteX26" fmla="*/ 147441 w 1597672"/>
                  <a:gd name="connsiteY26" fmla="*/ 1066034 h 1455190"/>
                  <a:gd name="connsiteX27" fmla="*/ 96641 w 1597672"/>
                  <a:gd name="connsiteY27" fmla="*/ 985601 h 1455190"/>
                  <a:gd name="connsiteX28" fmla="*/ 39491 w 1597672"/>
                  <a:gd name="connsiteY28" fmla="*/ 835318 h 1455190"/>
                  <a:gd name="connsiteX29" fmla="*/ 7741 w 1597672"/>
                  <a:gd name="connsiteY29" fmla="*/ 911518 h 1455190"/>
                  <a:gd name="connsiteX30" fmla="*/ 5624 w 1597672"/>
                  <a:gd name="connsiteY30" fmla="*/ 989834 h 1455190"/>
                  <a:gd name="connsiteX31" fmla="*/ 73358 w 1597672"/>
                  <a:gd name="connsiteY31" fmla="*/ 1089318 h 1455190"/>
                  <a:gd name="connsiteX32" fmla="*/ 141091 w 1597672"/>
                  <a:gd name="connsiteY32" fmla="*/ 1131651 h 1455190"/>
                  <a:gd name="connsiteX33" fmla="*/ 187658 w 1597672"/>
                  <a:gd name="connsiteY33" fmla="*/ 1157051 h 1455190"/>
                  <a:gd name="connsiteX34" fmla="*/ 179191 w 1597672"/>
                  <a:gd name="connsiteY34" fmla="*/ 1254418 h 1455190"/>
                  <a:gd name="connsiteX35" fmla="*/ 236341 w 1597672"/>
                  <a:gd name="connsiteY35" fmla="*/ 1277701 h 1455190"/>
                  <a:gd name="connsiteX36" fmla="*/ 168608 w 1597672"/>
                  <a:gd name="connsiteY36" fmla="*/ 1351784 h 1455190"/>
                  <a:gd name="connsiteX37" fmla="*/ 246924 w 1597672"/>
                  <a:gd name="connsiteY37" fmla="*/ 1387768 h 1455190"/>
                  <a:gd name="connsiteX38" fmla="*/ 238458 w 1597672"/>
                  <a:gd name="connsiteY38" fmla="*/ 1451268 h 1455190"/>
                  <a:gd name="connsiteX39" fmla="*/ 321008 w 1597672"/>
                  <a:gd name="connsiteY39" fmla="*/ 1434334 h 1455190"/>
                  <a:gd name="connsiteX40" fmla="*/ 344291 w 1597672"/>
                  <a:gd name="connsiteY40" fmla="*/ 1320034 h 1455190"/>
                  <a:gd name="connsiteX41" fmla="*/ 420491 w 1597672"/>
                  <a:gd name="connsiteY41" fmla="*/ 1288284 h 1455190"/>
                  <a:gd name="connsiteX42" fmla="*/ 467058 w 1597672"/>
                  <a:gd name="connsiteY42" fmla="*/ 1243834 h 1455190"/>
                  <a:gd name="connsiteX43" fmla="*/ 490341 w 1597672"/>
                  <a:gd name="connsiteY43" fmla="*/ 1190918 h 1455190"/>
                  <a:gd name="connsiteX44" fmla="*/ 488224 w 1597672"/>
                  <a:gd name="connsiteY44" fmla="*/ 1044868 h 1455190"/>
                  <a:gd name="connsiteX45" fmla="*/ 528441 w 1597672"/>
                  <a:gd name="connsiteY45" fmla="*/ 1057568 h 1455190"/>
                  <a:gd name="connsiteX46" fmla="*/ 526324 w 1597672"/>
                  <a:gd name="connsiteY46" fmla="*/ 1190918 h 1455190"/>
                  <a:gd name="connsiteX47" fmla="*/ 528441 w 1597672"/>
                  <a:gd name="connsiteY47" fmla="*/ 1245951 h 1455190"/>
                  <a:gd name="connsiteX48" fmla="*/ 608874 w 1597672"/>
                  <a:gd name="connsiteY48" fmla="*/ 1288284 h 1455190"/>
                  <a:gd name="connsiteX49" fmla="*/ 676608 w 1597672"/>
                  <a:gd name="connsiteY49" fmla="*/ 1294634 h 1455190"/>
                  <a:gd name="connsiteX50" fmla="*/ 723174 w 1597672"/>
                  <a:gd name="connsiteY50" fmla="*/ 1161284 h 1455190"/>
                  <a:gd name="connsiteX51" fmla="*/ 754924 w 1597672"/>
                  <a:gd name="connsiteY51" fmla="*/ 1142234 h 1455190"/>
                  <a:gd name="connsiteX52" fmla="*/ 731641 w 1597672"/>
                  <a:gd name="connsiteY52" fmla="*/ 1063918 h 1455190"/>
                  <a:gd name="connsiteX53" fmla="*/ 911558 w 1597672"/>
                  <a:gd name="connsiteY53" fmla="*/ 1000418 h 1455190"/>
                  <a:gd name="connsiteX54" fmla="*/ 970824 w 1597672"/>
                  <a:gd name="connsiteY54" fmla="*/ 1019468 h 1455190"/>
                  <a:gd name="connsiteX55" fmla="*/ 1021624 w 1597672"/>
                  <a:gd name="connsiteY55" fmla="*/ 922101 h 1455190"/>
                  <a:gd name="connsiteX56" fmla="*/ 1121108 w 1597672"/>
                  <a:gd name="connsiteY56" fmla="*/ 970784 h 1455190"/>
                  <a:gd name="connsiteX57" fmla="*/ 1063958 w 1597672"/>
                  <a:gd name="connsiteY57" fmla="*/ 1057568 h 1455190"/>
                  <a:gd name="connsiteX58" fmla="*/ 1055491 w 1597672"/>
                  <a:gd name="connsiteY58" fmla="*/ 1008884 h 1455190"/>
                  <a:gd name="connsiteX59" fmla="*/ 1011041 w 1597672"/>
                  <a:gd name="connsiteY59" fmla="*/ 1099901 h 1455190"/>
                  <a:gd name="connsiteX60" fmla="*/ 989874 w 1597672"/>
                  <a:gd name="connsiteY60" fmla="*/ 1140118 h 1455190"/>
                  <a:gd name="connsiteX61" fmla="*/ 958124 w 1597672"/>
                  <a:gd name="connsiteY61" fmla="*/ 1140118 h 1455190"/>
                  <a:gd name="connsiteX62" fmla="*/ 949658 w 1597672"/>
                  <a:gd name="connsiteY62" fmla="*/ 1078734 h 1455190"/>
                  <a:gd name="connsiteX63" fmla="*/ 886158 w 1597672"/>
                  <a:gd name="connsiteY63" fmla="*/ 1157051 h 1455190"/>
                  <a:gd name="connsiteX64" fmla="*/ 894624 w 1597672"/>
                  <a:gd name="connsiteY64" fmla="*/ 1188801 h 1455190"/>
                  <a:gd name="connsiteX65" fmla="*/ 972941 w 1597672"/>
                  <a:gd name="connsiteY65" fmla="*/ 1218434 h 1455190"/>
                  <a:gd name="connsiteX66" fmla="*/ 1030091 w 1597672"/>
                  <a:gd name="connsiteY66" fmla="*/ 1273468 h 1455190"/>
                  <a:gd name="connsiteX67" fmla="*/ 1102058 w 1597672"/>
                  <a:gd name="connsiteY67" fmla="*/ 1334851 h 1455190"/>
                  <a:gd name="connsiteX68" fmla="*/ 1127458 w 1597672"/>
                  <a:gd name="connsiteY68" fmla="*/ 1262884 h 1455190"/>
                  <a:gd name="connsiteX69" fmla="*/ 1201541 w 1597672"/>
                  <a:gd name="connsiteY69" fmla="*/ 1216318 h 1455190"/>
                  <a:gd name="connsiteX70" fmla="*/ 1146508 w 1597672"/>
                  <a:gd name="connsiteY70" fmla="*/ 1157051 h 1455190"/>
                  <a:gd name="connsiteX71" fmla="*/ 1271391 w 1597672"/>
                  <a:gd name="connsiteY71" fmla="*/ 1176101 h 1455190"/>
                  <a:gd name="connsiteX72" fmla="*/ 1239641 w 1597672"/>
                  <a:gd name="connsiteY72" fmla="*/ 1099901 h 1455190"/>
                  <a:gd name="connsiteX73" fmla="*/ 1216358 w 1597672"/>
                  <a:gd name="connsiteY73" fmla="*/ 1027934 h 1455190"/>
                  <a:gd name="connsiteX74" fmla="*/ 1169791 w 1597672"/>
                  <a:gd name="connsiteY74" fmla="*/ 1011001 h 1455190"/>
                  <a:gd name="connsiteX75" fmla="*/ 1161324 w 1597672"/>
                  <a:gd name="connsiteY75" fmla="*/ 939034 h 1455190"/>
                  <a:gd name="connsiteX76" fmla="*/ 1201541 w 1597672"/>
                  <a:gd name="connsiteY76" fmla="*/ 911518 h 1455190"/>
                  <a:gd name="connsiteX77" fmla="*/ 1171908 w 1597672"/>
                  <a:gd name="connsiteY77" fmla="*/ 864951 h 1455190"/>
                  <a:gd name="connsiteX78" fmla="*/ 1262924 w 1597672"/>
                  <a:gd name="connsiteY78" fmla="*/ 835318 h 1455190"/>
                  <a:gd name="connsiteX79" fmla="*/ 1345474 w 1597672"/>
                  <a:gd name="connsiteY79" fmla="*/ 854368 h 1455190"/>
                  <a:gd name="connsiteX80" fmla="*/ 1326424 w 1597672"/>
                  <a:gd name="connsiteY80" fmla="*/ 898818 h 1455190"/>
                  <a:gd name="connsiteX81" fmla="*/ 1377224 w 1597672"/>
                  <a:gd name="connsiteY81" fmla="*/ 947501 h 1455190"/>
                  <a:gd name="connsiteX82" fmla="*/ 1334891 w 1597672"/>
                  <a:gd name="connsiteY82" fmla="*/ 1030051 h 1455190"/>
                  <a:gd name="connsiteX83" fmla="*/ 1347591 w 1597672"/>
                  <a:gd name="connsiteY83" fmla="*/ 1091434 h 1455190"/>
                  <a:gd name="connsiteX84" fmla="*/ 1432258 w 1597672"/>
                  <a:gd name="connsiteY84" fmla="*/ 1146468 h 1455190"/>
                  <a:gd name="connsiteX85" fmla="*/ 1408974 w 1597672"/>
                  <a:gd name="connsiteY85" fmla="*/ 1063918 h 1455190"/>
                  <a:gd name="connsiteX86" fmla="*/ 1440724 w 1597672"/>
                  <a:gd name="connsiteY86" fmla="*/ 979251 h 1455190"/>
                  <a:gd name="connsiteX87" fmla="*/ 1485174 w 1597672"/>
                  <a:gd name="connsiteY87" fmla="*/ 1019468 h 1455190"/>
                  <a:gd name="connsiteX88" fmla="*/ 1540208 w 1597672"/>
                  <a:gd name="connsiteY88" fmla="*/ 981368 h 1455190"/>
                  <a:gd name="connsiteX89" fmla="*/ 1580424 w 1597672"/>
                  <a:gd name="connsiteY89" fmla="*/ 850134 h 1455190"/>
                  <a:gd name="connsiteX90" fmla="*/ 1495758 w 1597672"/>
                  <a:gd name="connsiteY90" fmla="*/ 850134 h 1455190"/>
                  <a:gd name="connsiteX91" fmla="*/ 1440724 w 1597672"/>
                  <a:gd name="connsiteY91" fmla="*/ 890351 h 1455190"/>
                  <a:gd name="connsiteX92" fmla="*/ 1398391 w 1597672"/>
                  <a:gd name="connsiteY92" fmla="*/ 850134 h 1455190"/>
                  <a:gd name="connsiteX93" fmla="*/ 1362408 w 1597672"/>
                  <a:gd name="connsiteY93" fmla="*/ 782401 h 1455190"/>
                  <a:gd name="connsiteX94" fmla="*/ 1385691 w 1597672"/>
                  <a:gd name="connsiteY94" fmla="*/ 710434 h 1455190"/>
                  <a:gd name="connsiteX95" fmla="*/ 1466124 w 1597672"/>
                  <a:gd name="connsiteY95" fmla="*/ 790868 h 1455190"/>
                  <a:gd name="connsiteX96" fmla="*/ 1531741 w 1597672"/>
                  <a:gd name="connsiteY96" fmla="*/ 727368 h 1455190"/>
                  <a:gd name="connsiteX97" fmla="*/ 1584658 w 1597672"/>
                  <a:gd name="connsiteY97" fmla="*/ 710434 h 1455190"/>
                  <a:gd name="connsiteX98" fmla="*/ 1597358 w 1597672"/>
                  <a:gd name="connsiteY98" fmla="*/ 676568 h 1455190"/>
                  <a:gd name="connsiteX99" fmla="*/ 1576191 w 1597672"/>
                  <a:gd name="connsiteY99" fmla="*/ 613068 h 1455190"/>
                  <a:gd name="connsiteX100" fmla="*/ 1531741 w 1597672"/>
                  <a:gd name="connsiteY100" fmla="*/ 532634 h 1455190"/>
                  <a:gd name="connsiteX101" fmla="*/ 1472474 w 1597672"/>
                  <a:gd name="connsiteY101" fmla="*/ 481834 h 1455190"/>
                  <a:gd name="connsiteX102" fmla="*/ 1438608 w 1597672"/>
                  <a:gd name="connsiteY102" fmla="*/ 435268 h 1455190"/>
                  <a:gd name="connsiteX103" fmla="*/ 1440724 w 1597672"/>
                  <a:gd name="connsiteY103" fmla="*/ 337901 h 1455190"/>
                  <a:gd name="connsiteX104" fmla="*/ 1398391 w 1597672"/>
                  <a:gd name="connsiteY104" fmla="*/ 265934 h 1455190"/>
                  <a:gd name="connsiteX105" fmla="*/ 1337008 w 1597672"/>
                  <a:gd name="connsiteY105" fmla="*/ 206668 h 1455190"/>
                  <a:gd name="connsiteX106" fmla="*/ 1281974 w 1597672"/>
                  <a:gd name="connsiteY106" fmla="*/ 187618 h 1455190"/>
                  <a:gd name="connsiteX107" fmla="*/ 1214241 w 1597672"/>
                  <a:gd name="connsiteY107" fmla="*/ 251118 h 1455190"/>
                  <a:gd name="connsiteX108" fmla="*/ 1188841 w 1597672"/>
                  <a:gd name="connsiteY108" fmla="*/ 259584 h 1455190"/>
                  <a:gd name="connsiteX109" fmla="*/ 1140158 w 1597672"/>
                  <a:gd name="connsiteY109" fmla="*/ 236301 h 1455190"/>
                  <a:gd name="connsiteX110" fmla="*/ 1051258 w 1597672"/>
                  <a:gd name="connsiteY110" fmla="*/ 215134 h 1455190"/>
                  <a:gd name="connsiteX111" fmla="*/ 1023741 w 1597672"/>
                  <a:gd name="connsiteY111" fmla="*/ 236301 h 1455190"/>
                  <a:gd name="connsiteX112" fmla="*/ 1000458 w 1597672"/>
                  <a:gd name="connsiteY112" fmla="*/ 206668 h 1455190"/>
                  <a:gd name="connsiteX113" fmla="*/ 924258 w 1597672"/>
                  <a:gd name="connsiteY113" fmla="*/ 238418 h 1455190"/>
                  <a:gd name="connsiteX114" fmla="*/ 871341 w 1597672"/>
                  <a:gd name="connsiteY114" fmla="*/ 33101 h 1455190"/>
                  <a:gd name="connsiteX115" fmla="*/ 845941 w 1597672"/>
                  <a:gd name="connsiteY115" fmla="*/ 28868 h 1455190"/>
                  <a:gd name="connsiteX116" fmla="*/ 801491 w 1597672"/>
                  <a:gd name="connsiteY116" fmla="*/ 100834 h 1455190"/>
                  <a:gd name="connsiteX117" fmla="*/ 706241 w 1597672"/>
                  <a:gd name="connsiteY117" fmla="*/ 24634 h 1455190"/>
                  <a:gd name="connsiteX118" fmla="*/ 596174 w 1597672"/>
                  <a:gd name="connsiteY118" fmla="*/ 3468 h 1455190"/>
                  <a:gd name="connsiteX119" fmla="*/ 551724 w 1597672"/>
                  <a:gd name="connsiteY119" fmla="*/ 88134 h 1455190"/>
                  <a:gd name="connsiteX120" fmla="*/ 498808 w 1597672"/>
                  <a:gd name="connsiteY120" fmla="*/ 153751 h 1455190"/>
                  <a:gd name="connsiteX121" fmla="*/ 401441 w 1597672"/>
                  <a:gd name="connsiteY121" fmla="*/ 181268 h 1455190"/>
                  <a:gd name="connsiteX122" fmla="*/ 335824 w 1597672"/>
                  <a:gd name="connsiteY122" fmla="*/ 155868 h 1455190"/>
                  <a:gd name="connsiteX123" fmla="*/ 299841 w 1597672"/>
                  <a:gd name="connsiteY123" fmla="*/ 96601 h 1455190"/>
                  <a:gd name="connsiteX124" fmla="*/ 259624 w 1597672"/>
                  <a:gd name="connsiteY124" fmla="*/ 24634 h 145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1597672" h="1455190">
                    <a:moveTo>
                      <a:pt x="259624" y="24634"/>
                    </a:moveTo>
                    <a:cubicBezTo>
                      <a:pt x="247277" y="19342"/>
                      <a:pt x="225758" y="51445"/>
                      <a:pt x="225758" y="64851"/>
                    </a:cubicBezTo>
                    <a:cubicBezTo>
                      <a:pt x="225758" y="78257"/>
                      <a:pt x="262093" y="96954"/>
                      <a:pt x="259624" y="105068"/>
                    </a:cubicBezTo>
                    <a:cubicBezTo>
                      <a:pt x="257155" y="113182"/>
                      <a:pt x="228580" y="96248"/>
                      <a:pt x="210941" y="113534"/>
                    </a:cubicBezTo>
                    <a:cubicBezTo>
                      <a:pt x="193302" y="130820"/>
                      <a:pt x="169666" y="182678"/>
                      <a:pt x="153791" y="208784"/>
                    </a:cubicBezTo>
                    <a:cubicBezTo>
                      <a:pt x="137916" y="234890"/>
                      <a:pt x="113222" y="253587"/>
                      <a:pt x="115691" y="270168"/>
                    </a:cubicBezTo>
                    <a:cubicBezTo>
                      <a:pt x="118160" y="286749"/>
                      <a:pt x="161200" y="294510"/>
                      <a:pt x="168608" y="308268"/>
                    </a:cubicBezTo>
                    <a:cubicBezTo>
                      <a:pt x="176016" y="322026"/>
                      <a:pt x="148852" y="329435"/>
                      <a:pt x="160141" y="352718"/>
                    </a:cubicBezTo>
                    <a:cubicBezTo>
                      <a:pt x="171430" y="376001"/>
                      <a:pt x="228933" y="419746"/>
                      <a:pt x="236341" y="447968"/>
                    </a:cubicBezTo>
                    <a:cubicBezTo>
                      <a:pt x="243749" y="476190"/>
                      <a:pt x="218702" y="520640"/>
                      <a:pt x="204591" y="522051"/>
                    </a:cubicBezTo>
                    <a:cubicBezTo>
                      <a:pt x="190480" y="523462"/>
                      <a:pt x="162610" y="461373"/>
                      <a:pt x="151674" y="456434"/>
                    </a:cubicBezTo>
                    <a:cubicBezTo>
                      <a:pt x="140738" y="451495"/>
                      <a:pt x="138268" y="481835"/>
                      <a:pt x="138974" y="492418"/>
                    </a:cubicBezTo>
                    <a:cubicBezTo>
                      <a:pt x="139680" y="503001"/>
                      <a:pt x="164727" y="503001"/>
                      <a:pt x="155908" y="519934"/>
                    </a:cubicBezTo>
                    <a:cubicBezTo>
                      <a:pt x="147089" y="536867"/>
                      <a:pt x="92761" y="571440"/>
                      <a:pt x="86058" y="594018"/>
                    </a:cubicBezTo>
                    <a:cubicBezTo>
                      <a:pt x="79355" y="616596"/>
                      <a:pt x="105461" y="657518"/>
                      <a:pt x="115691" y="655401"/>
                    </a:cubicBezTo>
                    <a:cubicBezTo>
                      <a:pt x="125921" y="653284"/>
                      <a:pt x="138269" y="571793"/>
                      <a:pt x="147441" y="581318"/>
                    </a:cubicBezTo>
                    <a:cubicBezTo>
                      <a:pt x="156613" y="590843"/>
                      <a:pt x="173193" y="678684"/>
                      <a:pt x="170724" y="712551"/>
                    </a:cubicBezTo>
                    <a:cubicBezTo>
                      <a:pt x="168254" y="746418"/>
                      <a:pt x="141796" y="760176"/>
                      <a:pt x="132624" y="784518"/>
                    </a:cubicBezTo>
                    <a:cubicBezTo>
                      <a:pt x="123452" y="808860"/>
                      <a:pt x="92055" y="833907"/>
                      <a:pt x="115691" y="858601"/>
                    </a:cubicBezTo>
                    <a:cubicBezTo>
                      <a:pt x="139327" y="883295"/>
                      <a:pt x="244102" y="910812"/>
                      <a:pt x="274441" y="932684"/>
                    </a:cubicBezTo>
                    <a:cubicBezTo>
                      <a:pt x="304780" y="954556"/>
                      <a:pt x="300546" y="978898"/>
                      <a:pt x="297724" y="989834"/>
                    </a:cubicBezTo>
                    <a:cubicBezTo>
                      <a:pt x="294902" y="1000770"/>
                      <a:pt x="271619" y="1003945"/>
                      <a:pt x="257508" y="998301"/>
                    </a:cubicBezTo>
                    <a:cubicBezTo>
                      <a:pt x="243397" y="992657"/>
                      <a:pt x="232814" y="968668"/>
                      <a:pt x="213058" y="955968"/>
                    </a:cubicBezTo>
                    <a:cubicBezTo>
                      <a:pt x="193302" y="943268"/>
                      <a:pt x="150263" y="915751"/>
                      <a:pt x="138974" y="922101"/>
                    </a:cubicBezTo>
                    <a:cubicBezTo>
                      <a:pt x="127685" y="928451"/>
                      <a:pt x="134741" y="969374"/>
                      <a:pt x="145324" y="994068"/>
                    </a:cubicBezTo>
                    <a:cubicBezTo>
                      <a:pt x="155907" y="1018762"/>
                      <a:pt x="202121" y="1058274"/>
                      <a:pt x="202474" y="1070268"/>
                    </a:cubicBezTo>
                    <a:cubicBezTo>
                      <a:pt x="202827" y="1082262"/>
                      <a:pt x="165080" y="1080145"/>
                      <a:pt x="147441" y="1066034"/>
                    </a:cubicBezTo>
                    <a:cubicBezTo>
                      <a:pt x="129802" y="1051923"/>
                      <a:pt x="114633" y="1024054"/>
                      <a:pt x="96641" y="985601"/>
                    </a:cubicBezTo>
                    <a:cubicBezTo>
                      <a:pt x="78649" y="947148"/>
                      <a:pt x="54308" y="847665"/>
                      <a:pt x="39491" y="835318"/>
                    </a:cubicBezTo>
                    <a:cubicBezTo>
                      <a:pt x="24674" y="822971"/>
                      <a:pt x="13385" y="885765"/>
                      <a:pt x="7741" y="911518"/>
                    </a:cubicBezTo>
                    <a:cubicBezTo>
                      <a:pt x="2097" y="937271"/>
                      <a:pt x="-5312" y="960201"/>
                      <a:pt x="5624" y="989834"/>
                    </a:cubicBezTo>
                    <a:cubicBezTo>
                      <a:pt x="16560" y="1019467"/>
                      <a:pt x="50780" y="1065682"/>
                      <a:pt x="73358" y="1089318"/>
                    </a:cubicBezTo>
                    <a:cubicBezTo>
                      <a:pt x="95936" y="1112954"/>
                      <a:pt x="122041" y="1120362"/>
                      <a:pt x="141091" y="1131651"/>
                    </a:cubicBezTo>
                    <a:cubicBezTo>
                      <a:pt x="160141" y="1142940"/>
                      <a:pt x="181308" y="1136590"/>
                      <a:pt x="187658" y="1157051"/>
                    </a:cubicBezTo>
                    <a:cubicBezTo>
                      <a:pt x="194008" y="1177512"/>
                      <a:pt x="171077" y="1234310"/>
                      <a:pt x="179191" y="1254418"/>
                    </a:cubicBezTo>
                    <a:cubicBezTo>
                      <a:pt x="187305" y="1274526"/>
                      <a:pt x="238105" y="1261473"/>
                      <a:pt x="236341" y="1277701"/>
                    </a:cubicBezTo>
                    <a:cubicBezTo>
                      <a:pt x="234577" y="1293929"/>
                      <a:pt x="166844" y="1333440"/>
                      <a:pt x="168608" y="1351784"/>
                    </a:cubicBezTo>
                    <a:cubicBezTo>
                      <a:pt x="170372" y="1370128"/>
                      <a:pt x="235282" y="1371187"/>
                      <a:pt x="246924" y="1387768"/>
                    </a:cubicBezTo>
                    <a:cubicBezTo>
                      <a:pt x="258566" y="1404349"/>
                      <a:pt x="226111" y="1443507"/>
                      <a:pt x="238458" y="1451268"/>
                    </a:cubicBezTo>
                    <a:cubicBezTo>
                      <a:pt x="250805" y="1459029"/>
                      <a:pt x="303369" y="1456206"/>
                      <a:pt x="321008" y="1434334"/>
                    </a:cubicBezTo>
                    <a:cubicBezTo>
                      <a:pt x="338647" y="1412462"/>
                      <a:pt x="327711" y="1344376"/>
                      <a:pt x="344291" y="1320034"/>
                    </a:cubicBezTo>
                    <a:cubicBezTo>
                      <a:pt x="360872" y="1295692"/>
                      <a:pt x="400030" y="1300984"/>
                      <a:pt x="420491" y="1288284"/>
                    </a:cubicBezTo>
                    <a:cubicBezTo>
                      <a:pt x="440952" y="1275584"/>
                      <a:pt x="455416" y="1260062"/>
                      <a:pt x="467058" y="1243834"/>
                    </a:cubicBezTo>
                    <a:cubicBezTo>
                      <a:pt x="478700" y="1227606"/>
                      <a:pt x="486813" y="1224079"/>
                      <a:pt x="490341" y="1190918"/>
                    </a:cubicBezTo>
                    <a:cubicBezTo>
                      <a:pt x="493869" y="1157757"/>
                      <a:pt x="481874" y="1067093"/>
                      <a:pt x="488224" y="1044868"/>
                    </a:cubicBezTo>
                    <a:cubicBezTo>
                      <a:pt x="494574" y="1022643"/>
                      <a:pt x="522091" y="1033226"/>
                      <a:pt x="528441" y="1057568"/>
                    </a:cubicBezTo>
                    <a:cubicBezTo>
                      <a:pt x="534791" y="1081910"/>
                      <a:pt x="526324" y="1159521"/>
                      <a:pt x="526324" y="1190918"/>
                    </a:cubicBezTo>
                    <a:cubicBezTo>
                      <a:pt x="526324" y="1222315"/>
                      <a:pt x="514683" y="1229723"/>
                      <a:pt x="528441" y="1245951"/>
                    </a:cubicBezTo>
                    <a:cubicBezTo>
                      <a:pt x="542199" y="1262179"/>
                      <a:pt x="584179" y="1280170"/>
                      <a:pt x="608874" y="1288284"/>
                    </a:cubicBezTo>
                    <a:cubicBezTo>
                      <a:pt x="633569" y="1296398"/>
                      <a:pt x="657558" y="1315800"/>
                      <a:pt x="676608" y="1294634"/>
                    </a:cubicBezTo>
                    <a:cubicBezTo>
                      <a:pt x="695658" y="1273468"/>
                      <a:pt x="710121" y="1186684"/>
                      <a:pt x="723174" y="1161284"/>
                    </a:cubicBezTo>
                    <a:cubicBezTo>
                      <a:pt x="736227" y="1135884"/>
                      <a:pt x="753513" y="1158462"/>
                      <a:pt x="754924" y="1142234"/>
                    </a:cubicBezTo>
                    <a:cubicBezTo>
                      <a:pt x="756335" y="1126006"/>
                      <a:pt x="705535" y="1087554"/>
                      <a:pt x="731641" y="1063918"/>
                    </a:cubicBezTo>
                    <a:cubicBezTo>
                      <a:pt x="757747" y="1040282"/>
                      <a:pt x="871694" y="1007826"/>
                      <a:pt x="911558" y="1000418"/>
                    </a:cubicBezTo>
                    <a:cubicBezTo>
                      <a:pt x="951422" y="993010"/>
                      <a:pt x="952480" y="1032521"/>
                      <a:pt x="970824" y="1019468"/>
                    </a:cubicBezTo>
                    <a:cubicBezTo>
                      <a:pt x="989168" y="1006415"/>
                      <a:pt x="996577" y="930215"/>
                      <a:pt x="1021624" y="922101"/>
                    </a:cubicBezTo>
                    <a:cubicBezTo>
                      <a:pt x="1046671" y="913987"/>
                      <a:pt x="1114052" y="948206"/>
                      <a:pt x="1121108" y="970784"/>
                    </a:cubicBezTo>
                    <a:cubicBezTo>
                      <a:pt x="1128164" y="993362"/>
                      <a:pt x="1074894" y="1051218"/>
                      <a:pt x="1063958" y="1057568"/>
                    </a:cubicBezTo>
                    <a:cubicBezTo>
                      <a:pt x="1053022" y="1063918"/>
                      <a:pt x="1064310" y="1001829"/>
                      <a:pt x="1055491" y="1008884"/>
                    </a:cubicBezTo>
                    <a:cubicBezTo>
                      <a:pt x="1046672" y="1015939"/>
                      <a:pt x="1021977" y="1078029"/>
                      <a:pt x="1011041" y="1099901"/>
                    </a:cubicBezTo>
                    <a:cubicBezTo>
                      <a:pt x="1000105" y="1121773"/>
                      <a:pt x="998694" y="1133415"/>
                      <a:pt x="989874" y="1140118"/>
                    </a:cubicBezTo>
                    <a:cubicBezTo>
                      <a:pt x="981055" y="1146821"/>
                      <a:pt x="964827" y="1150349"/>
                      <a:pt x="958124" y="1140118"/>
                    </a:cubicBezTo>
                    <a:cubicBezTo>
                      <a:pt x="951421" y="1129887"/>
                      <a:pt x="961652" y="1075912"/>
                      <a:pt x="949658" y="1078734"/>
                    </a:cubicBezTo>
                    <a:cubicBezTo>
                      <a:pt x="937664" y="1081556"/>
                      <a:pt x="895330" y="1138707"/>
                      <a:pt x="886158" y="1157051"/>
                    </a:cubicBezTo>
                    <a:cubicBezTo>
                      <a:pt x="876986" y="1175396"/>
                      <a:pt x="880160" y="1178571"/>
                      <a:pt x="894624" y="1188801"/>
                    </a:cubicBezTo>
                    <a:cubicBezTo>
                      <a:pt x="909088" y="1199032"/>
                      <a:pt x="950363" y="1204323"/>
                      <a:pt x="972941" y="1218434"/>
                    </a:cubicBezTo>
                    <a:cubicBezTo>
                      <a:pt x="995519" y="1232545"/>
                      <a:pt x="1008572" y="1254065"/>
                      <a:pt x="1030091" y="1273468"/>
                    </a:cubicBezTo>
                    <a:cubicBezTo>
                      <a:pt x="1051610" y="1292871"/>
                      <a:pt x="1085830" y="1336615"/>
                      <a:pt x="1102058" y="1334851"/>
                    </a:cubicBezTo>
                    <a:cubicBezTo>
                      <a:pt x="1118286" y="1333087"/>
                      <a:pt x="1110878" y="1282640"/>
                      <a:pt x="1127458" y="1262884"/>
                    </a:cubicBezTo>
                    <a:cubicBezTo>
                      <a:pt x="1144039" y="1243129"/>
                      <a:pt x="1198366" y="1233957"/>
                      <a:pt x="1201541" y="1216318"/>
                    </a:cubicBezTo>
                    <a:cubicBezTo>
                      <a:pt x="1204716" y="1198679"/>
                      <a:pt x="1134866" y="1163754"/>
                      <a:pt x="1146508" y="1157051"/>
                    </a:cubicBezTo>
                    <a:cubicBezTo>
                      <a:pt x="1158150" y="1150348"/>
                      <a:pt x="1255869" y="1185626"/>
                      <a:pt x="1271391" y="1176101"/>
                    </a:cubicBezTo>
                    <a:cubicBezTo>
                      <a:pt x="1286913" y="1166576"/>
                      <a:pt x="1248813" y="1124596"/>
                      <a:pt x="1239641" y="1099901"/>
                    </a:cubicBezTo>
                    <a:cubicBezTo>
                      <a:pt x="1230469" y="1075207"/>
                      <a:pt x="1228000" y="1042750"/>
                      <a:pt x="1216358" y="1027934"/>
                    </a:cubicBezTo>
                    <a:cubicBezTo>
                      <a:pt x="1204716" y="1013118"/>
                      <a:pt x="1178963" y="1025818"/>
                      <a:pt x="1169791" y="1011001"/>
                    </a:cubicBezTo>
                    <a:cubicBezTo>
                      <a:pt x="1160619" y="996184"/>
                      <a:pt x="1156032" y="955614"/>
                      <a:pt x="1161324" y="939034"/>
                    </a:cubicBezTo>
                    <a:cubicBezTo>
                      <a:pt x="1166616" y="922454"/>
                      <a:pt x="1199777" y="923865"/>
                      <a:pt x="1201541" y="911518"/>
                    </a:cubicBezTo>
                    <a:cubicBezTo>
                      <a:pt x="1203305" y="899171"/>
                      <a:pt x="1161678" y="877651"/>
                      <a:pt x="1171908" y="864951"/>
                    </a:cubicBezTo>
                    <a:cubicBezTo>
                      <a:pt x="1182138" y="852251"/>
                      <a:pt x="1233996" y="837082"/>
                      <a:pt x="1262924" y="835318"/>
                    </a:cubicBezTo>
                    <a:cubicBezTo>
                      <a:pt x="1291852" y="833554"/>
                      <a:pt x="1334891" y="843785"/>
                      <a:pt x="1345474" y="854368"/>
                    </a:cubicBezTo>
                    <a:cubicBezTo>
                      <a:pt x="1356057" y="864951"/>
                      <a:pt x="1321132" y="883296"/>
                      <a:pt x="1326424" y="898818"/>
                    </a:cubicBezTo>
                    <a:cubicBezTo>
                      <a:pt x="1331716" y="914340"/>
                      <a:pt x="1375813" y="925629"/>
                      <a:pt x="1377224" y="947501"/>
                    </a:cubicBezTo>
                    <a:cubicBezTo>
                      <a:pt x="1378635" y="969373"/>
                      <a:pt x="1339830" y="1006062"/>
                      <a:pt x="1334891" y="1030051"/>
                    </a:cubicBezTo>
                    <a:cubicBezTo>
                      <a:pt x="1329952" y="1054040"/>
                      <a:pt x="1331363" y="1072031"/>
                      <a:pt x="1347591" y="1091434"/>
                    </a:cubicBezTo>
                    <a:cubicBezTo>
                      <a:pt x="1363819" y="1110837"/>
                      <a:pt x="1422028" y="1151054"/>
                      <a:pt x="1432258" y="1146468"/>
                    </a:cubicBezTo>
                    <a:cubicBezTo>
                      <a:pt x="1442488" y="1141882"/>
                      <a:pt x="1407563" y="1091787"/>
                      <a:pt x="1408974" y="1063918"/>
                    </a:cubicBezTo>
                    <a:cubicBezTo>
                      <a:pt x="1410385" y="1036049"/>
                      <a:pt x="1428024" y="986659"/>
                      <a:pt x="1440724" y="979251"/>
                    </a:cubicBezTo>
                    <a:cubicBezTo>
                      <a:pt x="1453424" y="971843"/>
                      <a:pt x="1468593" y="1019115"/>
                      <a:pt x="1485174" y="1019468"/>
                    </a:cubicBezTo>
                    <a:cubicBezTo>
                      <a:pt x="1501755" y="1019821"/>
                      <a:pt x="1524333" y="1009590"/>
                      <a:pt x="1540208" y="981368"/>
                    </a:cubicBezTo>
                    <a:cubicBezTo>
                      <a:pt x="1556083" y="953146"/>
                      <a:pt x="1587832" y="872006"/>
                      <a:pt x="1580424" y="850134"/>
                    </a:cubicBezTo>
                    <a:cubicBezTo>
                      <a:pt x="1573016" y="828262"/>
                      <a:pt x="1519041" y="843431"/>
                      <a:pt x="1495758" y="850134"/>
                    </a:cubicBezTo>
                    <a:cubicBezTo>
                      <a:pt x="1472475" y="856837"/>
                      <a:pt x="1456952" y="890351"/>
                      <a:pt x="1440724" y="890351"/>
                    </a:cubicBezTo>
                    <a:cubicBezTo>
                      <a:pt x="1424496" y="890351"/>
                      <a:pt x="1411444" y="868126"/>
                      <a:pt x="1398391" y="850134"/>
                    </a:cubicBezTo>
                    <a:cubicBezTo>
                      <a:pt x="1385338" y="832142"/>
                      <a:pt x="1364525" y="805684"/>
                      <a:pt x="1362408" y="782401"/>
                    </a:cubicBezTo>
                    <a:cubicBezTo>
                      <a:pt x="1360291" y="759118"/>
                      <a:pt x="1368405" y="709023"/>
                      <a:pt x="1385691" y="710434"/>
                    </a:cubicBezTo>
                    <a:cubicBezTo>
                      <a:pt x="1402977" y="711845"/>
                      <a:pt x="1441782" y="788046"/>
                      <a:pt x="1466124" y="790868"/>
                    </a:cubicBezTo>
                    <a:cubicBezTo>
                      <a:pt x="1490466" y="793690"/>
                      <a:pt x="1511985" y="740774"/>
                      <a:pt x="1531741" y="727368"/>
                    </a:cubicBezTo>
                    <a:cubicBezTo>
                      <a:pt x="1551497" y="713962"/>
                      <a:pt x="1573722" y="718901"/>
                      <a:pt x="1584658" y="710434"/>
                    </a:cubicBezTo>
                    <a:cubicBezTo>
                      <a:pt x="1595594" y="701967"/>
                      <a:pt x="1598769" y="692796"/>
                      <a:pt x="1597358" y="676568"/>
                    </a:cubicBezTo>
                    <a:cubicBezTo>
                      <a:pt x="1595947" y="660340"/>
                      <a:pt x="1587127" y="637057"/>
                      <a:pt x="1576191" y="613068"/>
                    </a:cubicBezTo>
                    <a:cubicBezTo>
                      <a:pt x="1565255" y="589079"/>
                      <a:pt x="1549027" y="554506"/>
                      <a:pt x="1531741" y="532634"/>
                    </a:cubicBezTo>
                    <a:cubicBezTo>
                      <a:pt x="1514455" y="510762"/>
                      <a:pt x="1487996" y="498062"/>
                      <a:pt x="1472474" y="481834"/>
                    </a:cubicBezTo>
                    <a:cubicBezTo>
                      <a:pt x="1456952" y="465606"/>
                      <a:pt x="1443900" y="459257"/>
                      <a:pt x="1438608" y="435268"/>
                    </a:cubicBezTo>
                    <a:cubicBezTo>
                      <a:pt x="1433316" y="411279"/>
                      <a:pt x="1447427" y="366123"/>
                      <a:pt x="1440724" y="337901"/>
                    </a:cubicBezTo>
                    <a:cubicBezTo>
                      <a:pt x="1434021" y="309679"/>
                      <a:pt x="1415677" y="287806"/>
                      <a:pt x="1398391" y="265934"/>
                    </a:cubicBezTo>
                    <a:cubicBezTo>
                      <a:pt x="1381105" y="244062"/>
                      <a:pt x="1356411" y="219721"/>
                      <a:pt x="1337008" y="206668"/>
                    </a:cubicBezTo>
                    <a:cubicBezTo>
                      <a:pt x="1317605" y="193615"/>
                      <a:pt x="1302435" y="180210"/>
                      <a:pt x="1281974" y="187618"/>
                    </a:cubicBezTo>
                    <a:cubicBezTo>
                      <a:pt x="1261513" y="195026"/>
                      <a:pt x="1229763" y="239124"/>
                      <a:pt x="1214241" y="251118"/>
                    </a:cubicBezTo>
                    <a:cubicBezTo>
                      <a:pt x="1198719" y="263112"/>
                      <a:pt x="1201188" y="262053"/>
                      <a:pt x="1188841" y="259584"/>
                    </a:cubicBezTo>
                    <a:cubicBezTo>
                      <a:pt x="1176494" y="257115"/>
                      <a:pt x="1163089" y="243709"/>
                      <a:pt x="1140158" y="236301"/>
                    </a:cubicBezTo>
                    <a:cubicBezTo>
                      <a:pt x="1117227" y="228893"/>
                      <a:pt x="1070661" y="215134"/>
                      <a:pt x="1051258" y="215134"/>
                    </a:cubicBezTo>
                    <a:cubicBezTo>
                      <a:pt x="1031855" y="215134"/>
                      <a:pt x="1032208" y="237712"/>
                      <a:pt x="1023741" y="236301"/>
                    </a:cubicBezTo>
                    <a:cubicBezTo>
                      <a:pt x="1015274" y="234890"/>
                      <a:pt x="1017038" y="206315"/>
                      <a:pt x="1000458" y="206668"/>
                    </a:cubicBezTo>
                    <a:cubicBezTo>
                      <a:pt x="983878" y="207021"/>
                      <a:pt x="945777" y="267346"/>
                      <a:pt x="924258" y="238418"/>
                    </a:cubicBezTo>
                    <a:cubicBezTo>
                      <a:pt x="902739" y="209490"/>
                      <a:pt x="884394" y="68026"/>
                      <a:pt x="871341" y="33101"/>
                    </a:cubicBezTo>
                    <a:cubicBezTo>
                      <a:pt x="858288" y="-1824"/>
                      <a:pt x="857583" y="17579"/>
                      <a:pt x="845941" y="28868"/>
                    </a:cubicBezTo>
                    <a:cubicBezTo>
                      <a:pt x="834299" y="40157"/>
                      <a:pt x="824774" y="101540"/>
                      <a:pt x="801491" y="100834"/>
                    </a:cubicBezTo>
                    <a:cubicBezTo>
                      <a:pt x="778208" y="100128"/>
                      <a:pt x="740460" y="40862"/>
                      <a:pt x="706241" y="24634"/>
                    </a:cubicBezTo>
                    <a:cubicBezTo>
                      <a:pt x="672022" y="8406"/>
                      <a:pt x="621927" y="-7115"/>
                      <a:pt x="596174" y="3468"/>
                    </a:cubicBezTo>
                    <a:cubicBezTo>
                      <a:pt x="570421" y="14051"/>
                      <a:pt x="567952" y="63087"/>
                      <a:pt x="551724" y="88134"/>
                    </a:cubicBezTo>
                    <a:cubicBezTo>
                      <a:pt x="535496" y="113181"/>
                      <a:pt x="523855" y="138229"/>
                      <a:pt x="498808" y="153751"/>
                    </a:cubicBezTo>
                    <a:cubicBezTo>
                      <a:pt x="473761" y="169273"/>
                      <a:pt x="428605" y="180915"/>
                      <a:pt x="401441" y="181268"/>
                    </a:cubicBezTo>
                    <a:cubicBezTo>
                      <a:pt x="374277" y="181621"/>
                      <a:pt x="352757" y="169979"/>
                      <a:pt x="335824" y="155868"/>
                    </a:cubicBezTo>
                    <a:cubicBezTo>
                      <a:pt x="318891" y="141757"/>
                      <a:pt x="307602" y="115298"/>
                      <a:pt x="299841" y="96601"/>
                    </a:cubicBezTo>
                    <a:cubicBezTo>
                      <a:pt x="292080" y="77904"/>
                      <a:pt x="271971" y="29926"/>
                      <a:pt x="259624" y="24634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자유형 147">
                <a:extLst>
                  <a:ext uri="{FF2B5EF4-FFF2-40B4-BE49-F238E27FC236}">
                    <a16:creationId xmlns:a16="http://schemas.microsoft.com/office/drawing/2014/main" id="{AEBD2D4A-FFD3-41BD-A4DD-329DFB0F0867}"/>
                  </a:ext>
                </a:extLst>
              </p:cNvPr>
              <p:cNvSpPr/>
              <p:nvPr/>
            </p:nvSpPr>
            <p:spPr>
              <a:xfrm>
                <a:off x="2950521" y="5409922"/>
                <a:ext cx="309658" cy="285763"/>
              </a:xfrm>
              <a:custGeom>
                <a:avLst/>
                <a:gdLst>
                  <a:gd name="connsiteX0" fmla="*/ 192162 w 309658"/>
                  <a:gd name="connsiteY0" fmla="*/ 2087 h 285763"/>
                  <a:gd name="connsiteX1" fmla="*/ 238728 w 309658"/>
                  <a:gd name="connsiteY1" fmla="*/ 25371 h 285763"/>
                  <a:gd name="connsiteX2" fmla="*/ 259895 w 309658"/>
                  <a:gd name="connsiteY2" fmla="*/ 44421 h 285763"/>
                  <a:gd name="connsiteX3" fmla="*/ 308578 w 309658"/>
                  <a:gd name="connsiteY3" fmla="*/ 101571 h 285763"/>
                  <a:gd name="connsiteX4" fmla="*/ 291645 w 309658"/>
                  <a:gd name="connsiteY4" fmla="*/ 201054 h 285763"/>
                  <a:gd name="connsiteX5" fmla="*/ 268362 w 309658"/>
                  <a:gd name="connsiteY5" fmla="*/ 234921 h 285763"/>
                  <a:gd name="connsiteX6" fmla="*/ 245078 w 309658"/>
                  <a:gd name="connsiteY6" fmla="*/ 201054 h 285763"/>
                  <a:gd name="connsiteX7" fmla="*/ 170995 w 309658"/>
                  <a:gd name="connsiteY7" fmla="*/ 253971 h 285763"/>
                  <a:gd name="connsiteX8" fmla="*/ 73628 w 309658"/>
                  <a:gd name="connsiteY8" fmla="*/ 285721 h 285763"/>
                  <a:gd name="connsiteX9" fmla="*/ 33412 w 309658"/>
                  <a:gd name="connsiteY9" fmla="*/ 247621 h 285763"/>
                  <a:gd name="connsiteX10" fmla="*/ 5895 w 309658"/>
                  <a:gd name="connsiteY10" fmla="*/ 220104 h 285763"/>
                  <a:gd name="connsiteX11" fmla="*/ 5895 w 309658"/>
                  <a:gd name="connsiteY11" fmla="*/ 150254 h 285763"/>
                  <a:gd name="connsiteX12" fmla="*/ 69395 w 309658"/>
                  <a:gd name="connsiteY12" fmla="*/ 129087 h 285763"/>
                  <a:gd name="connsiteX13" fmla="*/ 128662 w 309658"/>
                  <a:gd name="connsiteY13" fmla="*/ 74054 h 285763"/>
                  <a:gd name="connsiteX14" fmla="*/ 204862 w 309658"/>
                  <a:gd name="connsiteY14" fmla="*/ 82521 h 285763"/>
                  <a:gd name="connsiteX15" fmla="*/ 192162 w 309658"/>
                  <a:gd name="connsiteY15" fmla="*/ 2087 h 28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9658" h="285763">
                    <a:moveTo>
                      <a:pt x="192162" y="2087"/>
                    </a:moveTo>
                    <a:cubicBezTo>
                      <a:pt x="197806" y="-7438"/>
                      <a:pt x="227439" y="18315"/>
                      <a:pt x="238728" y="25371"/>
                    </a:cubicBezTo>
                    <a:cubicBezTo>
                      <a:pt x="250017" y="32427"/>
                      <a:pt x="248253" y="31721"/>
                      <a:pt x="259895" y="44421"/>
                    </a:cubicBezTo>
                    <a:cubicBezTo>
                      <a:pt x="271537" y="57121"/>
                      <a:pt x="303286" y="75466"/>
                      <a:pt x="308578" y="101571"/>
                    </a:cubicBezTo>
                    <a:cubicBezTo>
                      <a:pt x="313870" y="127676"/>
                      <a:pt x="298348" y="178829"/>
                      <a:pt x="291645" y="201054"/>
                    </a:cubicBezTo>
                    <a:cubicBezTo>
                      <a:pt x="284942" y="223279"/>
                      <a:pt x="276123" y="234921"/>
                      <a:pt x="268362" y="234921"/>
                    </a:cubicBezTo>
                    <a:cubicBezTo>
                      <a:pt x="260601" y="234921"/>
                      <a:pt x="261306" y="197879"/>
                      <a:pt x="245078" y="201054"/>
                    </a:cubicBezTo>
                    <a:cubicBezTo>
                      <a:pt x="228850" y="204229"/>
                      <a:pt x="199570" y="239860"/>
                      <a:pt x="170995" y="253971"/>
                    </a:cubicBezTo>
                    <a:cubicBezTo>
                      <a:pt x="142420" y="268082"/>
                      <a:pt x="96558" y="286779"/>
                      <a:pt x="73628" y="285721"/>
                    </a:cubicBezTo>
                    <a:cubicBezTo>
                      <a:pt x="50698" y="284663"/>
                      <a:pt x="44701" y="258557"/>
                      <a:pt x="33412" y="247621"/>
                    </a:cubicBezTo>
                    <a:cubicBezTo>
                      <a:pt x="22123" y="236685"/>
                      <a:pt x="10481" y="236332"/>
                      <a:pt x="5895" y="220104"/>
                    </a:cubicBezTo>
                    <a:cubicBezTo>
                      <a:pt x="1309" y="203876"/>
                      <a:pt x="-4688" y="165423"/>
                      <a:pt x="5895" y="150254"/>
                    </a:cubicBezTo>
                    <a:cubicBezTo>
                      <a:pt x="16478" y="135085"/>
                      <a:pt x="48934" y="141787"/>
                      <a:pt x="69395" y="129087"/>
                    </a:cubicBezTo>
                    <a:cubicBezTo>
                      <a:pt x="89856" y="116387"/>
                      <a:pt x="106084" y="81815"/>
                      <a:pt x="128662" y="74054"/>
                    </a:cubicBezTo>
                    <a:cubicBezTo>
                      <a:pt x="151240" y="66293"/>
                      <a:pt x="194632" y="88518"/>
                      <a:pt x="204862" y="82521"/>
                    </a:cubicBezTo>
                    <a:cubicBezTo>
                      <a:pt x="215093" y="76524"/>
                      <a:pt x="186518" y="11612"/>
                      <a:pt x="192162" y="2087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자유형 148">
                <a:extLst>
                  <a:ext uri="{FF2B5EF4-FFF2-40B4-BE49-F238E27FC236}">
                    <a16:creationId xmlns:a16="http://schemas.microsoft.com/office/drawing/2014/main" id="{17934249-675A-46AD-A8FA-12D60DF431A8}"/>
                  </a:ext>
                </a:extLst>
              </p:cNvPr>
              <p:cNvSpPr/>
              <p:nvPr/>
            </p:nvSpPr>
            <p:spPr>
              <a:xfrm>
                <a:off x="3521528" y="5681842"/>
                <a:ext cx="123740" cy="151783"/>
              </a:xfrm>
              <a:custGeom>
                <a:avLst/>
                <a:gdLst>
                  <a:gd name="connsiteX0" fmla="*/ 38 w 123740"/>
                  <a:gd name="connsiteY0" fmla="*/ 51901 h 151783"/>
                  <a:gd name="connsiteX1" fmla="*/ 40255 w 123740"/>
                  <a:gd name="connsiteY1" fmla="*/ 134451 h 151783"/>
                  <a:gd name="connsiteX2" fmla="*/ 122805 w 123740"/>
                  <a:gd name="connsiteY2" fmla="*/ 147151 h 151783"/>
                  <a:gd name="connsiteX3" fmla="*/ 84705 w 123740"/>
                  <a:gd name="connsiteY3" fmla="*/ 75184 h 151783"/>
                  <a:gd name="connsiteX4" fmla="*/ 82588 w 123740"/>
                  <a:gd name="connsiteY4" fmla="*/ 13801 h 151783"/>
                  <a:gd name="connsiteX5" fmla="*/ 46605 w 123740"/>
                  <a:gd name="connsiteY5" fmla="*/ 1101 h 151783"/>
                  <a:gd name="connsiteX6" fmla="*/ 38 w 123740"/>
                  <a:gd name="connsiteY6" fmla="*/ 51901 h 151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740" h="151783">
                    <a:moveTo>
                      <a:pt x="38" y="51901"/>
                    </a:moveTo>
                    <a:cubicBezTo>
                      <a:pt x="-1020" y="74126"/>
                      <a:pt x="19794" y="118576"/>
                      <a:pt x="40255" y="134451"/>
                    </a:cubicBezTo>
                    <a:cubicBezTo>
                      <a:pt x="60716" y="150326"/>
                      <a:pt x="115397" y="157029"/>
                      <a:pt x="122805" y="147151"/>
                    </a:cubicBezTo>
                    <a:cubicBezTo>
                      <a:pt x="130213" y="137273"/>
                      <a:pt x="91408" y="97409"/>
                      <a:pt x="84705" y="75184"/>
                    </a:cubicBezTo>
                    <a:cubicBezTo>
                      <a:pt x="78002" y="52959"/>
                      <a:pt x="88938" y="26148"/>
                      <a:pt x="82588" y="13801"/>
                    </a:cubicBezTo>
                    <a:cubicBezTo>
                      <a:pt x="76238" y="1454"/>
                      <a:pt x="59305" y="-2074"/>
                      <a:pt x="46605" y="1101"/>
                    </a:cubicBezTo>
                    <a:cubicBezTo>
                      <a:pt x="33905" y="4276"/>
                      <a:pt x="1096" y="29676"/>
                      <a:pt x="38" y="5190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자유형 149">
                <a:extLst>
                  <a:ext uri="{FF2B5EF4-FFF2-40B4-BE49-F238E27FC236}">
                    <a16:creationId xmlns:a16="http://schemas.microsoft.com/office/drawing/2014/main" id="{2DCD3C6F-C25A-4753-8DCC-C14BACCF1D9D}"/>
                  </a:ext>
                </a:extLst>
              </p:cNvPr>
              <p:cNvSpPr/>
              <p:nvPr/>
            </p:nvSpPr>
            <p:spPr>
              <a:xfrm>
                <a:off x="4000772" y="5602441"/>
                <a:ext cx="141467" cy="117061"/>
              </a:xfrm>
              <a:custGeom>
                <a:avLst/>
                <a:gdLst>
                  <a:gd name="connsiteX0" fmla="*/ 3394 w 141467"/>
                  <a:gd name="connsiteY0" fmla="*/ 2185 h 117061"/>
                  <a:gd name="connsiteX1" fmla="*/ 64777 w 141467"/>
                  <a:gd name="connsiteY1" fmla="*/ 19118 h 117061"/>
                  <a:gd name="connsiteX2" fmla="*/ 115577 w 141467"/>
                  <a:gd name="connsiteY2" fmla="*/ 2185 h 117061"/>
                  <a:gd name="connsiteX3" fmla="*/ 140977 w 141467"/>
                  <a:gd name="connsiteY3" fmla="*/ 57218 h 117061"/>
                  <a:gd name="connsiteX4" fmla="*/ 94411 w 141467"/>
                  <a:gd name="connsiteY4" fmla="*/ 116485 h 117061"/>
                  <a:gd name="connsiteX5" fmla="*/ 58427 w 141467"/>
                  <a:gd name="connsiteY5" fmla="*/ 86852 h 117061"/>
                  <a:gd name="connsiteX6" fmla="*/ 13977 w 141467"/>
                  <a:gd name="connsiteY6" fmla="*/ 78385 h 117061"/>
                  <a:gd name="connsiteX7" fmla="*/ 3394 w 141467"/>
                  <a:gd name="connsiteY7" fmla="*/ 2185 h 1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467" h="117061">
                    <a:moveTo>
                      <a:pt x="3394" y="2185"/>
                    </a:moveTo>
                    <a:cubicBezTo>
                      <a:pt x="11860" y="-7693"/>
                      <a:pt x="46080" y="19118"/>
                      <a:pt x="64777" y="19118"/>
                    </a:cubicBezTo>
                    <a:cubicBezTo>
                      <a:pt x="83474" y="19118"/>
                      <a:pt x="102877" y="-4165"/>
                      <a:pt x="115577" y="2185"/>
                    </a:cubicBezTo>
                    <a:cubicBezTo>
                      <a:pt x="128277" y="8535"/>
                      <a:pt x="144505" y="38168"/>
                      <a:pt x="140977" y="57218"/>
                    </a:cubicBezTo>
                    <a:cubicBezTo>
                      <a:pt x="137449" y="76268"/>
                      <a:pt x="108169" y="111546"/>
                      <a:pt x="94411" y="116485"/>
                    </a:cubicBezTo>
                    <a:cubicBezTo>
                      <a:pt x="80653" y="121424"/>
                      <a:pt x="71833" y="93202"/>
                      <a:pt x="58427" y="86852"/>
                    </a:cubicBezTo>
                    <a:cubicBezTo>
                      <a:pt x="45021" y="80502"/>
                      <a:pt x="24207" y="88616"/>
                      <a:pt x="13977" y="78385"/>
                    </a:cubicBezTo>
                    <a:cubicBezTo>
                      <a:pt x="3747" y="68154"/>
                      <a:pt x="-5072" y="12063"/>
                      <a:pt x="3394" y="2185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자유형 150">
                <a:extLst>
                  <a:ext uri="{FF2B5EF4-FFF2-40B4-BE49-F238E27FC236}">
                    <a16:creationId xmlns:a16="http://schemas.microsoft.com/office/drawing/2014/main" id="{75B13861-1087-4D46-8C0F-FB6CD642CB12}"/>
                  </a:ext>
                </a:extLst>
              </p:cNvPr>
              <p:cNvSpPr/>
              <p:nvPr/>
            </p:nvSpPr>
            <p:spPr>
              <a:xfrm>
                <a:off x="2985686" y="5294519"/>
                <a:ext cx="105553" cy="70532"/>
              </a:xfrm>
              <a:custGeom>
                <a:avLst/>
                <a:gdLst>
                  <a:gd name="connsiteX0" fmla="*/ 363 w 105553"/>
                  <a:gd name="connsiteY0" fmla="*/ 11657 h 70532"/>
                  <a:gd name="connsiteX1" fmla="*/ 36347 w 105553"/>
                  <a:gd name="connsiteY1" fmla="*/ 66690 h 70532"/>
                  <a:gd name="connsiteX2" fmla="*/ 99847 w 105553"/>
                  <a:gd name="connsiteY2" fmla="*/ 62457 h 70532"/>
                  <a:gd name="connsiteX3" fmla="*/ 97730 w 105553"/>
                  <a:gd name="connsiteY3" fmla="*/ 34940 h 70532"/>
                  <a:gd name="connsiteX4" fmla="*/ 57513 w 105553"/>
                  <a:gd name="connsiteY4" fmla="*/ 1074 h 70532"/>
                  <a:gd name="connsiteX5" fmla="*/ 363 w 105553"/>
                  <a:gd name="connsiteY5" fmla="*/ 11657 h 7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553" h="70532">
                    <a:moveTo>
                      <a:pt x="363" y="11657"/>
                    </a:moveTo>
                    <a:cubicBezTo>
                      <a:pt x="-3165" y="22593"/>
                      <a:pt x="19766" y="58223"/>
                      <a:pt x="36347" y="66690"/>
                    </a:cubicBezTo>
                    <a:cubicBezTo>
                      <a:pt x="52928" y="75157"/>
                      <a:pt x="89617" y="67749"/>
                      <a:pt x="99847" y="62457"/>
                    </a:cubicBezTo>
                    <a:cubicBezTo>
                      <a:pt x="110077" y="57165"/>
                      <a:pt x="104786" y="45170"/>
                      <a:pt x="97730" y="34940"/>
                    </a:cubicBezTo>
                    <a:cubicBezTo>
                      <a:pt x="90674" y="24710"/>
                      <a:pt x="71624" y="3896"/>
                      <a:pt x="57513" y="1074"/>
                    </a:cubicBezTo>
                    <a:cubicBezTo>
                      <a:pt x="43402" y="-1748"/>
                      <a:pt x="3891" y="721"/>
                      <a:pt x="363" y="11657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자유형 151">
                <a:extLst>
                  <a:ext uri="{FF2B5EF4-FFF2-40B4-BE49-F238E27FC236}">
                    <a16:creationId xmlns:a16="http://schemas.microsoft.com/office/drawing/2014/main" id="{EA90BEA9-ED90-416F-9F57-803C70A13461}"/>
                  </a:ext>
                </a:extLst>
              </p:cNvPr>
              <p:cNvSpPr/>
              <p:nvPr/>
            </p:nvSpPr>
            <p:spPr>
              <a:xfrm>
                <a:off x="3193088" y="4702009"/>
                <a:ext cx="99991" cy="111239"/>
              </a:xfrm>
              <a:custGeom>
                <a:avLst/>
                <a:gdLst>
                  <a:gd name="connsiteX0" fmla="*/ 27911 w 99991"/>
                  <a:gd name="connsiteY0" fmla="*/ 108867 h 111239"/>
                  <a:gd name="connsiteX1" fmla="*/ 395 w 99991"/>
                  <a:gd name="connsiteY1" fmla="*/ 5150 h 111239"/>
                  <a:gd name="connsiteX2" fmla="*/ 46961 w 99991"/>
                  <a:gd name="connsiteY2" fmla="*/ 15734 h 111239"/>
                  <a:gd name="connsiteX3" fmla="*/ 89295 w 99991"/>
                  <a:gd name="connsiteY3" fmla="*/ 15734 h 111239"/>
                  <a:gd name="connsiteX4" fmla="*/ 99878 w 99991"/>
                  <a:gd name="connsiteY4" fmla="*/ 53834 h 111239"/>
                  <a:gd name="connsiteX5" fmla="*/ 85061 w 99991"/>
                  <a:gd name="connsiteY5" fmla="*/ 77117 h 111239"/>
                  <a:gd name="connsiteX6" fmla="*/ 27911 w 99991"/>
                  <a:gd name="connsiteY6" fmla="*/ 108867 h 11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991" h="111239">
                    <a:moveTo>
                      <a:pt x="27911" y="108867"/>
                    </a:moveTo>
                    <a:cubicBezTo>
                      <a:pt x="13800" y="96873"/>
                      <a:pt x="-2780" y="20672"/>
                      <a:pt x="395" y="5150"/>
                    </a:cubicBezTo>
                    <a:cubicBezTo>
                      <a:pt x="3570" y="-10372"/>
                      <a:pt x="32144" y="13970"/>
                      <a:pt x="46961" y="15734"/>
                    </a:cubicBezTo>
                    <a:cubicBezTo>
                      <a:pt x="61778" y="17498"/>
                      <a:pt x="80476" y="9384"/>
                      <a:pt x="89295" y="15734"/>
                    </a:cubicBezTo>
                    <a:cubicBezTo>
                      <a:pt x="98114" y="22084"/>
                      <a:pt x="100584" y="43604"/>
                      <a:pt x="99878" y="53834"/>
                    </a:cubicBezTo>
                    <a:cubicBezTo>
                      <a:pt x="99172" y="64064"/>
                      <a:pt x="94586" y="70414"/>
                      <a:pt x="85061" y="77117"/>
                    </a:cubicBezTo>
                    <a:cubicBezTo>
                      <a:pt x="75536" y="83820"/>
                      <a:pt x="42022" y="120861"/>
                      <a:pt x="27911" y="108867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자유형 152">
                <a:extLst>
                  <a:ext uri="{FF2B5EF4-FFF2-40B4-BE49-F238E27FC236}">
                    <a16:creationId xmlns:a16="http://schemas.microsoft.com/office/drawing/2014/main" id="{E78F1D26-96F5-427A-8663-37DEB2068A7B}"/>
                  </a:ext>
                </a:extLst>
              </p:cNvPr>
              <p:cNvSpPr/>
              <p:nvPr/>
            </p:nvSpPr>
            <p:spPr>
              <a:xfrm>
                <a:off x="2968413" y="5168530"/>
                <a:ext cx="99952" cy="93337"/>
              </a:xfrm>
              <a:custGeom>
                <a:avLst/>
                <a:gdLst>
                  <a:gd name="connsiteX0" fmla="*/ 98070 w 99952"/>
                  <a:gd name="connsiteY0" fmla="*/ 93196 h 93337"/>
                  <a:gd name="connsiteX1" fmla="*/ 64203 w 99952"/>
                  <a:gd name="connsiteY1" fmla="*/ 40279 h 93337"/>
                  <a:gd name="connsiteX2" fmla="*/ 34570 w 99952"/>
                  <a:gd name="connsiteY2" fmla="*/ 63563 h 93337"/>
                  <a:gd name="connsiteX3" fmla="*/ 19753 w 99952"/>
                  <a:gd name="connsiteY3" fmla="*/ 27579 h 93337"/>
                  <a:gd name="connsiteX4" fmla="*/ 2820 w 99952"/>
                  <a:gd name="connsiteY4" fmla="*/ 63 h 93337"/>
                  <a:gd name="connsiteX5" fmla="*/ 83253 w 99952"/>
                  <a:gd name="connsiteY5" fmla="*/ 21229 h 93337"/>
                  <a:gd name="connsiteX6" fmla="*/ 98070 w 99952"/>
                  <a:gd name="connsiteY6" fmla="*/ 93196 h 9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952" h="93337">
                    <a:moveTo>
                      <a:pt x="98070" y="93196"/>
                    </a:moveTo>
                    <a:cubicBezTo>
                      <a:pt x="94895" y="96371"/>
                      <a:pt x="74786" y="45218"/>
                      <a:pt x="64203" y="40279"/>
                    </a:cubicBezTo>
                    <a:cubicBezTo>
                      <a:pt x="53620" y="35340"/>
                      <a:pt x="41978" y="65680"/>
                      <a:pt x="34570" y="63563"/>
                    </a:cubicBezTo>
                    <a:cubicBezTo>
                      <a:pt x="27162" y="61446"/>
                      <a:pt x="25045" y="38162"/>
                      <a:pt x="19753" y="27579"/>
                    </a:cubicBezTo>
                    <a:cubicBezTo>
                      <a:pt x="14461" y="16996"/>
                      <a:pt x="-7763" y="1121"/>
                      <a:pt x="2820" y="63"/>
                    </a:cubicBezTo>
                    <a:cubicBezTo>
                      <a:pt x="13403" y="-995"/>
                      <a:pt x="63850" y="11351"/>
                      <a:pt x="83253" y="21229"/>
                    </a:cubicBezTo>
                    <a:cubicBezTo>
                      <a:pt x="102656" y="31107"/>
                      <a:pt x="101245" y="90021"/>
                      <a:pt x="98070" y="9319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자유형 153">
                <a:extLst>
                  <a:ext uri="{FF2B5EF4-FFF2-40B4-BE49-F238E27FC236}">
                    <a16:creationId xmlns:a16="http://schemas.microsoft.com/office/drawing/2014/main" id="{75C29CDD-856C-458D-88C1-F8D294A211F7}"/>
                  </a:ext>
                </a:extLst>
              </p:cNvPr>
              <p:cNvSpPr/>
              <p:nvPr/>
            </p:nvSpPr>
            <p:spPr>
              <a:xfrm>
                <a:off x="2882299" y="4937728"/>
                <a:ext cx="148551" cy="118913"/>
              </a:xfrm>
              <a:custGeom>
                <a:avLst/>
                <a:gdLst>
                  <a:gd name="connsiteX0" fmla="*/ 65650 w 148551"/>
                  <a:gd name="connsiteY0" fmla="*/ 118681 h 118913"/>
                  <a:gd name="connsiteX1" fmla="*/ 34 w 148551"/>
                  <a:gd name="connsiteY1" fmla="*/ 82698 h 118913"/>
                  <a:gd name="connsiteX2" fmla="*/ 57184 w 148551"/>
                  <a:gd name="connsiteY2" fmla="*/ 36131 h 118913"/>
                  <a:gd name="connsiteX3" fmla="*/ 95284 w 148551"/>
                  <a:gd name="connsiteY3" fmla="*/ 57298 h 118913"/>
                  <a:gd name="connsiteX4" fmla="*/ 101634 w 148551"/>
                  <a:gd name="connsiteY4" fmla="*/ 148 h 118913"/>
                  <a:gd name="connsiteX5" fmla="*/ 148200 w 148551"/>
                  <a:gd name="connsiteY5" fmla="*/ 42481 h 118913"/>
                  <a:gd name="connsiteX6" fmla="*/ 120684 w 148551"/>
                  <a:gd name="connsiteY6" fmla="*/ 95398 h 118913"/>
                  <a:gd name="connsiteX7" fmla="*/ 65650 w 148551"/>
                  <a:gd name="connsiteY7" fmla="*/ 118681 h 11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551" h="118913">
                    <a:moveTo>
                      <a:pt x="65650" y="118681"/>
                    </a:moveTo>
                    <a:cubicBezTo>
                      <a:pt x="45542" y="116564"/>
                      <a:pt x="1445" y="96456"/>
                      <a:pt x="34" y="82698"/>
                    </a:cubicBezTo>
                    <a:cubicBezTo>
                      <a:pt x="-1377" y="68940"/>
                      <a:pt x="41309" y="40364"/>
                      <a:pt x="57184" y="36131"/>
                    </a:cubicBezTo>
                    <a:cubicBezTo>
                      <a:pt x="73059" y="31898"/>
                      <a:pt x="87876" y="63295"/>
                      <a:pt x="95284" y="57298"/>
                    </a:cubicBezTo>
                    <a:cubicBezTo>
                      <a:pt x="102692" y="51301"/>
                      <a:pt x="92815" y="2617"/>
                      <a:pt x="101634" y="148"/>
                    </a:cubicBezTo>
                    <a:cubicBezTo>
                      <a:pt x="110453" y="-2322"/>
                      <a:pt x="145025" y="26606"/>
                      <a:pt x="148200" y="42481"/>
                    </a:cubicBezTo>
                    <a:cubicBezTo>
                      <a:pt x="151375" y="58356"/>
                      <a:pt x="132326" y="82698"/>
                      <a:pt x="120684" y="95398"/>
                    </a:cubicBezTo>
                    <a:cubicBezTo>
                      <a:pt x="109042" y="108098"/>
                      <a:pt x="85758" y="120798"/>
                      <a:pt x="65650" y="11868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54">
                <a:extLst>
                  <a:ext uri="{FF2B5EF4-FFF2-40B4-BE49-F238E27FC236}">
                    <a16:creationId xmlns:a16="http://schemas.microsoft.com/office/drawing/2014/main" id="{6A232477-3B58-40B8-A21D-C0059E0F2D6E}"/>
                  </a:ext>
                </a:extLst>
              </p:cNvPr>
              <p:cNvSpPr/>
              <p:nvPr/>
            </p:nvSpPr>
            <p:spPr>
              <a:xfrm>
                <a:off x="2789742" y="5202282"/>
                <a:ext cx="145553" cy="83438"/>
              </a:xfrm>
              <a:custGeom>
                <a:avLst/>
                <a:gdLst>
                  <a:gd name="connsiteX0" fmla="*/ 1574 w 145553"/>
                  <a:gd name="connsiteY0" fmla="*/ 27694 h 83438"/>
                  <a:gd name="connsiteX1" fmla="*/ 26974 w 145553"/>
                  <a:gd name="connsiteY1" fmla="*/ 74261 h 83438"/>
                  <a:gd name="connsiteX2" fmla="*/ 62957 w 145553"/>
                  <a:gd name="connsiteY2" fmla="*/ 82727 h 83438"/>
                  <a:gd name="connsiteX3" fmla="*/ 84124 w 145553"/>
                  <a:gd name="connsiteY3" fmla="*/ 63677 h 83438"/>
                  <a:gd name="connsiteX4" fmla="*/ 145507 w 145553"/>
                  <a:gd name="connsiteY4" fmla="*/ 48861 h 83438"/>
                  <a:gd name="connsiteX5" fmla="*/ 73541 w 145553"/>
                  <a:gd name="connsiteY5" fmla="*/ 177 h 83438"/>
                  <a:gd name="connsiteX6" fmla="*/ 1574 w 145553"/>
                  <a:gd name="connsiteY6" fmla="*/ 27694 h 8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553" h="83438">
                    <a:moveTo>
                      <a:pt x="1574" y="27694"/>
                    </a:moveTo>
                    <a:cubicBezTo>
                      <a:pt x="-6187" y="40041"/>
                      <a:pt x="16744" y="65089"/>
                      <a:pt x="26974" y="74261"/>
                    </a:cubicBezTo>
                    <a:cubicBezTo>
                      <a:pt x="37204" y="83433"/>
                      <a:pt x="53432" y="84491"/>
                      <a:pt x="62957" y="82727"/>
                    </a:cubicBezTo>
                    <a:cubicBezTo>
                      <a:pt x="72482" y="80963"/>
                      <a:pt x="70366" y="69321"/>
                      <a:pt x="84124" y="63677"/>
                    </a:cubicBezTo>
                    <a:cubicBezTo>
                      <a:pt x="97882" y="58033"/>
                      <a:pt x="147271" y="59444"/>
                      <a:pt x="145507" y="48861"/>
                    </a:cubicBezTo>
                    <a:cubicBezTo>
                      <a:pt x="143743" y="38278"/>
                      <a:pt x="96824" y="2294"/>
                      <a:pt x="73541" y="177"/>
                    </a:cubicBezTo>
                    <a:cubicBezTo>
                      <a:pt x="50258" y="-1940"/>
                      <a:pt x="9335" y="15347"/>
                      <a:pt x="1574" y="27694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자유형 155">
                <a:extLst>
                  <a:ext uri="{FF2B5EF4-FFF2-40B4-BE49-F238E27FC236}">
                    <a16:creationId xmlns:a16="http://schemas.microsoft.com/office/drawing/2014/main" id="{E7F0091F-3410-4CF5-8DBA-F3E4730E194B}"/>
                  </a:ext>
                </a:extLst>
              </p:cNvPr>
              <p:cNvSpPr/>
              <p:nvPr/>
            </p:nvSpPr>
            <p:spPr>
              <a:xfrm>
                <a:off x="2920137" y="5337849"/>
                <a:ext cx="74473" cy="136586"/>
              </a:xfrm>
              <a:custGeom>
                <a:avLst/>
                <a:gdLst>
                  <a:gd name="connsiteX0" fmla="*/ 36279 w 74473"/>
                  <a:gd name="connsiteY0" fmla="*/ 77 h 136586"/>
                  <a:gd name="connsiteX1" fmla="*/ 74379 w 74473"/>
                  <a:gd name="connsiteY1" fmla="*/ 48760 h 136586"/>
                  <a:gd name="connsiteX2" fmla="*/ 23579 w 74473"/>
                  <a:gd name="connsiteY2" fmla="*/ 131310 h 136586"/>
                  <a:gd name="connsiteX3" fmla="*/ 296 w 74473"/>
                  <a:gd name="connsiteY3" fmla="*/ 120727 h 136586"/>
                  <a:gd name="connsiteX4" fmla="*/ 38396 w 74473"/>
                  <a:gd name="connsiteY4" fmla="*/ 59344 h 136586"/>
                  <a:gd name="connsiteX5" fmla="*/ 36279 w 74473"/>
                  <a:gd name="connsiteY5" fmla="*/ 77 h 13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473" h="136586">
                    <a:moveTo>
                      <a:pt x="36279" y="77"/>
                    </a:moveTo>
                    <a:cubicBezTo>
                      <a:pt x="42276" y="-1687"/>
                      <a:pt x="76496" y="26888"/>
                      <a:pt x="74379" y="48760"/>
                    </a:cubicBezTo>
                    <a:cubicBezTo>
                      <a:pt x="72262" y="70632"/>
                      <a:pt x="35926" y="119316"/>
                      <a:pt x="23579" y="131310"/>
                    </a:cubicBezTo>
                    <a:cubicBezTo>
                      <a:pt x="11232" y="143305"/>
                      <a:pt x="-2173" y="132721"/>
                      <a:pt x="296" y="120727"/>
                    </a:cubicBezTo>
                    <a:cubicBezTo>
                      <a:pt x="2765" y="108733"/>
                      <a:pt x="35927" y="75219"/>
                      <a:pt x="38396" y="59344"/>
                    </a:cubicBezTo>
                    <a:cubicBezTo>
                      <a:pt x="40865" y="43469"/>
                      <a:pt x="30282" y="1841"/>
                      <a:pt x="36279" y="77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자유형 156">
                <a:extLst>
                  <a:ext uri="{FF2B5EF4-FFF2-40B4-BE49-F238E27FC236}">
                    <a16:creationId xmlns:a16="http://schemas.microsoft.com/office/drawing/2014/main" id="{F0C71B94-A056-42A9-B5C7-D1D42590F55D}"/>
                  </a:ext>
                </a:extLst>
              </p:cNvPr>
              <p:cNvSpPr/>
              <p:nvPr/>
            </p:nvSpPr>
            <p:spPr>
              <a:xfrm>
                <a:off x="3644333" y="5643486"/>
                <a:ext cx="93153" cy="105073"/>
              </a:xfrm>
              <a:custGeom>
                <a:avLst/>
                <a:gdLst>
                  <a:gd name="connsiteX0" fmla="*/ 10583 w 93153"/>
                  <a:gd name="connsiteY0" fmla="*/ 105073 h 105073"/>
                  <a:gd name="connsiteX1" fmla="*/ 59266 w 93153"/>
                  <a:gd name="connsiteY1" fmla="*/ 54273 h 105073"/>
                  <a:gd name="connsiteX2" fmla="*/ 93133 w 93153"/>
                  <a:gd name="connsiteY2" fmla="*/ 47923 h 105073"/>
                  <a:gd name="connsiteX3" fmla="*/ 63500 w 93153"/>
                  <a:gd name="connsiteY3" fmla="*/ 1357 h 105073"/>
                  <a:gd name="connsiteX4" fmla="*/ 14816 w 93153"/>
                  <a:gd name="connsiteY4" fmla="*/ 16173 h 105073"/>
                  <a:gd name="connsiteX5" fmla="*/ 0 w 93153"/>
                  <a:gd name="connsiteY5" fmla="*/ 54273 h 105073"/>
                  <a:gd name="connsiteX6" fmla="*/ 10583 w 93153"/>
                  <a:gd name="connsiteY6" fmla="*/ 105073 h 105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153" h="105073">
                    <a:moveTo>
                      <a:pt x="10583" y="105073"/>
                    </a:moveTo>
                    <a:cubicBezTo>
                      <a:pt x="20461" y="105073"/>
                      <a:pt x="45508" y="63798"/>
                      <a:pt x="59266" y="54273"/>
                    </a:cubicBezTo>
                    <a:cubicBezTo>
                      <a:pt x="73024" y="44748"/>
                      <a:pt x="92427" y="56742"/>
                      <a:pt x="93133" y="47923"/>
                    </a:cubicBezTo>
                    <a:cubicBezTo>
                      <a:pt x="93839" y="39104"/>
                      <a:pt x="76553" y="6649"/>
                      <a:pt x="63500" y="1357"/>
                    </a:cubicBezTo>
                    <a:cubicBezTo>
                      <a:pt x="50447" y="-3935"/>
                      <a:pt x="25399" y="7354"/>
                      <a:pt x="14816" y="16173"/>
                    </a:cubicBezTo>
                    <a:cubicBezTo>
                      <a:pt x="4233" y="24992"/>
                      <a:pt x="0" y="39809"/>
                      <a:pt x="0" y="54273"/>
                    </a:cubicBezTo>
                    <a:cubicBezTo>
                      <a:pt x="0" y="68737"/>
                      <a:pt x="705" y="105073"/>
                      <a:pt x="10583" y="105073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자유형 157">
                <a:extLst>
                  <a:ext uri="{FF2B5EF4-FFF2-40B4-BE49-F238E27FC236}">
                    <a16:creationId xmlns:a16="http://schemas.microsoft.com/office/drawing/2014/main" id="{B90FD9DC-008A-4720-96F6-3ABD745453CF}"/>
                  </a:ext>
                </a:extLst>
              </p:cNvPr>
              <p:cNvSpPr/>
              <p:nvPr/>
            </p:nvSpPr>
            <p:spPr>
              <a:xfrm>
                <a:off x="3756514" y="5703026"/>
                <a:ext cx="76206" cy="51909"/>
              </a:xfrm>
              <a:custGeom>
                <a:avLst/>
                <a:gdLst>
                  <a:gd name="connsiteX0" fmla="*/ 2 w 76206"/>
                  <a:gd name="connsiteY0" fmla="*/ 26483 h 51909"/>
                  <a:gd name="connsiteX1" fmla="*/ 44452 w 76206"/>
                  <a:gd name="connsiteY1" fmla="*/ 51883 h 51909"/>
                  <a:gd name="connsiteX2" fmla="*/ 76202 w 76206"/>
                  <a:gd name="connsiteY2" fmla="*/ 30717 h 51909"/>
                  <a:gd name="connsiteX3" fmla="*/ 46569 w 76206"/>
                  <a:gd name="connsiteY3" fmla="*/ 1083 h 51909"/>
                  <a:gd name="connsiteX4" fmla="*/ 2 w 76206"/>
                  <a:gd name="connsiteY4" fmla="*/ 26483 h 51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6" h="51909">
                    <a:moveTo>
                      <a:pt x="2" y="26483"/>
                    </a:moveTo>
                    <a:cubicBezTo>
                      <a:pt x="-351" y="34950"/>
                      <a:pt x="31752" y="51177"/>
                      <a:pt x="44452" y="51883"/>
                    </a:cubicBezTo>
                    <a:cubicBezTo>
                      <a:pt x="57152" y="52589"/>
                      <a:pt x="75849" y="39184"/>
                      <a:pt x="76202" y="30717"/>
                    </a:cubicBezTo>
                    <a:cubicBezTo>
                      <a:pt x="76555" y="22250"/>
                      <a:pt x="57152" y="7433"/>
                      <a:pt x="46569" y="1083"/>
                    </a:cubicBezTo>
                    <a:cubicBezTo>
                      <a:pt x="35986" y="-5267"/>
                      <a:pt x="355" y="18016"/>
                      <a:pt x="2" y="26483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자유형 158">
                <a:extLst>
                  <a:ext uri="{FF2B5EF4-FFF2-40B4-BE49-F238E27FC236}">
                    <a16:creationId xmlns:a16="http://schemas.microsoft.com/office/drawing/2014/main" id="{5012E9D9-FA7F-4B0A-8DA0-90FF7B517F81}"/>
                  </a:ext>
                </a:extLst>
              </p:cNvPr>
              <p:cNvSpPr/>
              <p:nvPr/>
            </p:nvSpPr>
            <p:spPr>
              <a:xfrm>
                <a:off x="3684090" y="5763629"/>
                <a:ext cx="80267" cy="54812"/>
              </a:xfrm>
              <a:custGeom>
                <a:avLst/>
                <a:gdLst>
                  <a:gd name="connsiteX0" fmla="*/ 459 w 80267"/>
                  <a:gd name="connsiteY0" fmla="*/ 23030 h 54812"/>
                  <a:gd name="connsiteX1" fmla="*/ 40676 w 80267"/>
                  <a:gd name="connsiteY1" fmla="*/ 54780 h 54812"/>
                  <a:gd name="connsiteX2" fmla="*/ 53376 w 80267"/>
                  <a:gd name="connsiteY2" fmla="*/ 29380 h 54812"/>
                  <a:gd name="connsiteX3" fmla="*/ 78776 w 80267"/>
                  <a:gd name="connsiteY3" fmla="*/ 46314 h 54812"/>
                  <a:gd name="connsiteX4" fmla="*/ 70309 w 80267"/>
                  <a:gd name="connsiteY4" fmla="*/ 1864 h 54812"/>
                  <a:gd name="connsiteX5" fmla="*/ 459 w 80267"/>
                  <a:gd name="connsiteY5" fmla="*/ 23030 h 5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267" h="54812">
                    <a:moveTo>
                      <a:pt x="459" y="23030"/>
                    </a:moveTo>
                    <a:cubicBezTo>
                      <a:pt x="-4480" y="31849"/>
                      <a:pt x="31857" y="53722"/>
                      <a:pt x="40676" y="54780"/>
                    </a:cubicBezTo>
                    <a:cubicBezTo>
                      <a:pt x="49496" y="55838"/>
                      <a:pt x="47026" y="30791"/>
                      <a:pt x="53376" y="29380"/>
                    </a:cubicBezTo>
                    <a:cubicBezTo>
                      <a:pt x="59726" y="27969"/>
                      <a:pt x="75954" y="50900"/>
                      <a:pt x="78776" y="46314"/>
                    </a:cubicBezTo>
                    <a:cubicBezTo>
                      <a:pt x="81598" y="41728"/>
                      <a:pt x="81245" y="9978"/>
                      <a:pt x="70309" y="1864"/>
                    </a:cubicBezTo>
                    <a:cubicBezTo>
                      <a:pt x="59373" y="-6250"/>
                      <a:pt x="5398" y="14211"/>
                      <a:pt x="459" y="2303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자유형 159">
                <a:extLst>
                  <a:ext uri="{FF2B5EF4-FFF2-40B4-BE49-F238E27FC236}">
                    <a16:creationId xmlns:a16="http://schemas.microsoft.com/office/drawing/2014/main" id="{E7C5048C-9363-4694-89CE-765AB9ACA3C1}"/>
                  </a:ext>
                </a:extLst>
              </p:cNvPr>
              <p:cNvSpPr/>
              <p:nvPr/>
            </p:nvSpPr>
            <p:spPr>
              <a:xfrm>
                <a:off x="3093472" y="4738071"/>
                <a:ext cx="112742" cy="129298"/>
              </a:xfrm>
              <a:custGeom>
                <a:avLst/>
                <a:gdLst>
                  <a:gd name="connsiteX0" fmla="*/ 527 w 112742"/>
                  <a:gd name="connsiteY0" fmla="*/ 15655 h 129298"/>
                  <a:gd name="connsiteX1" fmla="*/ 38627 w 112742"/>
                  <a:gd name="connsiteY1" fmla="*/ 62222 h 129298"/>
                  <a:gd name="connsiteX2" fmla="*/ 72494 w 112742"/>
                  <a:gd name="connsiteY2" fmla="*/ 79155 h 129298"/>
                  <a:gd name="connsiteX3" fmla="*/ 80961 w 112742"/>
                  <a:gd name="connsiteY3" fmla="*/ 123605 h 129298"/>
                  <a:gd name="connsiteX4" fmla="*/ 112711 w 112742"/>
                  <a:gd name="connsiteY4" fmla="*/ 119372 h 129298"/>
                  <a:gd name="connsiteX5" fmla="*/ 74611 w 112742"/>
                  <a:gd name="connsiteY5" fmla="*/ 38938 h 129298"/>
                  <a:gd name="connsiteX6" fmla="*/ 68261 w 112742"/>
                  <a:gd name="connsiteY6" fmla="*/ 838 h 129298"/>
                  <a:gd name="connsiteX7" fmla="*/ 527 w 112742"/>
                  <a:gd name="connsiteY7" fmla="*/ 15655 h 1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742" h="129298">
                    <a:moveTo>
                      <a:pt x="527" y="15655"/>
                    </a:moveTo>
                    <a:cubicBezTo>
                      <a:pt x="-4412" y="25886"/>
                      <a:pt x="26633" y="51639"/>
                      <a:pt x="38627" y="62222"/>
                    </a:cubicBezTo>
                    <a:cubicBezTo>
                      <a:pt x="50621" y="72805"/>
                      <a:pt x="65438" y="68925"/>
                      <a:pt x="72494" y="79155"/>
                    </a:cubicBezTo>
                    <a:cubicBezTo>
                      <a:pt x="79550" y="89385"/>
                      <a:pt x="74258" y="116902"/>
                      <a:pt x="80961" y="123605"/>
                    </a:cubicBezTo>
                    <a:cubicBezTo>
                      <a:pt x="87664" y="130308"/>
                      <a:pt x="113769" y="133483"/>
                      <a:pt x="112711" y="119372"/>
                    </a:cubicBezTo>
                    <a:cubicBezTo>
                      <a:pt x="111653" y="105261"/>
                      <a:pt x="82019" y="58694"/>
                      <a:pt x="74611" y="38938"/>
                    </a:cubicBezTo>
                    <a:cubicBezTo>
                      <a:pt x="67203" y="19182"/>
                      <a:pt x="78844" y="4366"/>
                      <a:pt x="68261" y="838"/>
                    </a:cubicBezTo>
                    <a:cubicBezTo>
                      <a:pt x="57678" y="-2690"/>
                      <a:pt x="5466" y="5424"/>
                      <a:pt x="527" y="15655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자유형 160">
                <a:extLst>
                  <a:ext uri="{FF2B5EF4-FFF2-40B4-BE49-F238E27FC236}">
                    <a16:creationId xmlns:a16="http://schemas.microsoft.com/office/drawing/2014/main" id="{4371472B-95CA-43C7-895F-9DD32FD7A900}"/>
                  </a:ext>
                </a:extLst>
              </p:cNvPr>
              <p:cNvSpPr/>
              <p:nvPr/>
            </p:nvSpPr>
            <p:spPr>
              <a:xfrm>
                <a:off x="3153178" y="4996954"/>
                <a:ext cx="133493" cy="131424"/>
              </a:xfrm>
              <a:custGeom>
                <a:avLst/>
                <a:gdLst>
                  <a:gd name="connsiteX0" fmla="*/ 88 w 133493"/>
                  <a:gd name="connsiteY0" fmla="*/ 74272 h 131424"/>
                  <a:gd name="connsiteX1" fmla="*/ 61471 w 133493"/>
                  <a:gd name="connsiteY1" fmla="*/ 46755 h 131424"/>
                  <a:gd name="connsiteX2" fmla="*/ 82638 w 133493"/>
                  <a:gd name="connsiteY2" fmla="*/ 189 h 131424"/>
                  <a:gd name="connsiteX3" fmla="*/ 118621 w 133493"/>
                  <a:gd name="connsiteY3" fmla="*/ 31939 h 131424"/>
                  <a:gd name="connsiteX4" fmla="*/ 91105 w 133493"/>
                  <a:gd name="connsiteY4" fmla="*/ 72155 h 131424"/>
                  <a:gd name="connsiteX5" fmla="*/ 133438 w 133493"/>
                  <a:gd name="connsiteY5" fmla="*/ 89089 h 131424"/>
                  <a:gd name="connsiteX6" fmla="*/ 99571 w 133493"/>
                  <a:gd name="connsiteY6" fmla="*/ 131422 h 131424"/>
                  <a:gd name="connsiteX7" fmla="*/ 76288 w 133493"/>
                  <a:gd name="connsiteY7" fmla="*/ 86972 h 131424"/>
                  <a:gd name="connsiteX8" fmla="*/ 88 w 133493"/>
                  <a:gd name="connsiteY8" fmla="*/ 74272 h 13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493" h="131424">
                    <a:moveTo>
                      <a:pt x="88" y="74272"/>
                    </a:moveTo>
                    <a:cubicBezTo>
                      <a:pt x="-2381" y="67569"/>
                      <a:pt x="47713" y="59102"/>
                      <a:pt x="61471" y="46755"/>
                    </a:cubicBezTo>
                    <a:cubicBezTo>
                      <a:pt x="75229" y="34408"/>
                      <a:pt x="73113" y="2658"/>
                      <a:pt x="82638" y="189"/>
                    </a:cubicBezTo>
                    <a:cubicBezTo>
                      <a:pt x="92163" y="-2280"/>
                      <a:pt x="117210" y="19945"/>
                      <a:pt x="118621" y="31939"/>
                    </a:cubicBezTo>
                    <a:cubicBezTo>
                      <a:pt x="120032" y="43933"/>
                      <a:pt x="88636" y="62630"/>
                      <a:pt x="91105" y="72155"/>
                    </a:cubicBezTo>
                    <a:cubicBezTo>
                      <a:pt x="93574" y="81680"/>
                      <a:pt x="132027" y="79211"/>
                      <a:pt x="133438" y="89089"/>
                    </a:cubicBezTo>
                    <a:cubicBezTo>
                      <a:pt x="134849" y="98967"/>
                      <a:pt x="109096" y="131775"/>
                      <a:pt x="99571" y="131422"/>
                    </a:cubicBezTo>
                    <a:cubicBezTo>
                      <a:pt x="90046" y="131069"/>
                      <a:pt x="89341" y="93675"/>
                      <a:pt x="76288" y="86972"/>
                    </a:cubicBezTo>
                    <a:cubicBezTo>
                      <a:pt x="63235" y="80269"/>
                      <a:pt x="2557" y="80975"/>
                      <a:pt x="88" y="74272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D74FF2F-DB84-49DD-AA22-F4776D032F1D}"/>
                </a:ext>
              </a:extLst>
            </p:cNvPr>
            <p:cNvGrpSpPr/>
            <p:nvPr/>
          </p:nvGrpSpPr>
          <p:grpSpPr>
            <a:xfrm>
              <a:off x="4567058" y="3866779"/>
              <a:ext cx="1719032" cy="1628051"/>
              <a:chOff x="4567058" y="3866779"/>
              <a:chExt cx="1719032" cy="162805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25" name="자유형 143">
                <a:extLst>
                  <a:ext uri="{FF2B5EF4-FFF2-40B4-BE49-F238E27FC236}">
                    <a16:creationId xmlns:a16="http://schemas.microsoft.com/office/drawing/2014/main" id="{E56B78F1-E6B4-48E9-BD78-793B209A0974}"/>
                  </a:ext>
                </a:extLst>
              </p:cNvPr>
              <p:cNvSpPr/>
              <p:nvPr/>
            </p:nvSpPr>
            <p:spPr>
              <a:xfrm>
                <a:off x="4567058" y="3866779"/>
                <a:ext cx="1719032" cy="1526185"/>
              </a:xfrm>
              <a:custGeom>
                <a:avLst/>
                <a:gdLst>
                  <a:gd name="connsiteX0" fmla="*/ 393841 w 1719032"/>
                  <a:gd name="connsiteY0" fmla="*/ 64 h 1526185"/>
                  <a:gd name="connsiteX1" fmla="*/ 429825 w 1719032"/>
                  <a:gd name="connsiteY1" fmla="*/ 65680 h 1526185"/>
                  <a:gd name="connsiteX2" fmla="*/ 491208 w 1719032"/>
                  <a:gd name="connsiteY2" fmla="*/ 101664 h 1526185"/>
                  <a:gd name="connsiteX3" fmla="*/ 531425 w 1719032"/>
                  <a:gd name="connsiteY3" fmla="*/ 133414 h 1526185"/>
                  <a:gd name="connsiteX4" fmla="*/ 628791 w 1719032"/>
                  <a:gd name="connsiteY4" fmla="*/ 150347 h 1526185"/>
                  <a:gd name="connsiteX5" fmla="*/ 692291 w 1719032"/>
                  <a:gd name="connsiteY5" fmla="*/ 262530 h 1526185"/>
                  <a:gd name="connsiteX6" fmla="*/ 683825 w 1719032"/>
                  <a:gd name="connsiteY6" fmla="*/ 315447 h 1526185"/>
                  <a:gd name="connsiteX7" fmla="*/ 649958 w 1719032"/>
                  <a:gd name="connsiteY7" fmla="*/ 362014 h 1526185"/>
                  <a:gd name="connsiteX8" fmla="*/ 743091 w 1719032"/>
                  <a:gd name="connsiteY8" fmla="*/ 385297 h 1526185"/>
                  <a:gd name="connsiteX9" fmla="*/ 798125 w 1719032"/>
                  <a:gd name="connsiteY9" fmla="*/ 372597 h 1526185"/>
                  <a:gd name="connsiteX10" fmla="*/ 870091 w 1719032"/>
                  <a:gd name="connsiteY10" fmla="*/ 425514 h 1526185"/>
                  <a:gd name="connsiteX11" fmla="*/ 958991 w 1719032"/>
                  <a:gd name="connsiteY11" fmla="*/ 412814 h 1526185"/>
                  <a:gd name="connsiteX12" fmla="*/ 1043658 w 1719032"/>
                  <a:gd name="connsiteY12" fmla="*/ 355664 h 1526185"/>
                  <a:gd name="connsiteX13" fmla="*/ 1054241 w 1719032"/>
                  <a:gd name="connsiteY13" fmla="*/ 467847 h 1526185"/>
                  <a:gd name="connsiteX14" fmla="*/ 1166425 w 1719032"/>
                  <a:gd name="connsiteY14" fmla="*/ 478430 h 1526185"/>
                  <a:gd name="connsiteX15" fmla="*/ 1337875 w 1719032"/>
                  <a:gd name="connsiteY15" fmla="*/ 497480 h 1526185"/>
                  <a:gd name="connsiteX16" fmla="*/ 1369625 w 1719032"/>
                  <a:gd name="connsiteY16" fmla="*/ 461497 h 1526185"/>
                  <a:gd name="connsiteX17" fmla="*/ 1441591 w 1719032"/>
                  <a:gd name="connsiteY17" fmla="*/ 436097 h 1526185"/>
                  <a:gd name="connsiteX18" fmla="*/ 1500858 w 1719032"/>
                  <a:gd name="connsiteY18" fmla="*/ 469964 h 1526185"/>
                  <a:gd name="connsiteX19" fmla="*/ 1528375 w 1719032"/>
                  <a:gd name="connsiteY19" fmla="*/ 459380 h 1526185"/>
                  <a:gd name="connsiteX20" fmla="*/ 1522025 w 1719032"/>
                  <a:gd name="connsiteY20" fmla="*/ 529230 h 1526185"/>
                  <a:gd name="connsiteX21" fmla="*/ 1486041 w 1719032"/>
                  <a:gd name="connsiteY21" fmla="*/ 563097 h 1526185"/>
                  <a:gd name="connsiteX22" fmla="*/ 1596108 w 1719032"/>
                  <a:gd name="connsiteY22" fmla="*/ 643530 h 1526185"/>
                  <a:gd name="connsiteX23" fmla="*/ 1718875 w 1719032"/>
                  <a:gd name="connsiteY23" fmla="*/ 751480 h 1526185"/>
                  <a:gd name="connsiteX24" fmla="*/ 1621508 w 1719032"/>
                  <a:gd name="connsiteY24" fmla="*/ 817097 h 1526185"/>
                  <a:gd name="connsiteX25" fmla="*/ 1602458 w 1719032"/>
                  <a:gd name="connsiteY25" fmla="*/ 870014 h 1526185"/>
                  <a:gd name="connsiteX26" fmla="*/ 1536841 w 1719032"/>
                  <a:gd name="connsiteY26" fmla="*/ 899647 h 1526185"/>
                  <a:gd name="connsiteX27" fmla="*/ 1494508 w 1719032"/>
                  <a:gd name="connsiteY27" fmla="*/ 931397 h 1526185"/>
                  <a:gd name="connsiteX28" fmla="*/ 1437358 w 1719032"/>
                  <a:gd name="connsiteY28" fmla="*/ 988547 h 1526185"/>
                  <a:gd name="connsiteX29" fmla="*/ 1348458 w 1719032"/>
                  <a:gd name="connsiteY29" fmla="*/ 990664 h 1526185"/>
                  <a:gd name="connsiteX30" fmla="*/ 1333641 w 1719032"/>
                  <a:gd name="connsiteY30" fmla="*/ 1049930 h 1526185"/>
                  <a:gd name="connsiteX31" fmla="*/ 1251091 w 1719032"/>
                  <a:gd name="connsiteY31" fmla="*/ 1047814 h 1526185"/>
                  <a:gd name="connsiteX32" fmla="*/ 1299775 w 1719032"/>
                  <a:gd name="connsiteY32" fmla="*/ 1134597 h 1526185"/>
                  <a:gd name="connsiteX33" fmla="*/ 1242625 w 1719032"/>
                  <a:gd name="connsiteY33" fmla="*/ 1111314 h 1526185"/>
                  <a:gd name="connsiteX34" fmla="*/ 1187591 w 1719032"/>
                  <a:gd name="connsiteY34" fmla="*/ 1126130 h 1526185"/>
                  <a:gd name="connsiteX35" fmla="*/ 1153725 w 1719032"/>
                  <a:gd name="connsiteY35" fmla="*/ 1043580 h 1526185"/>
                  <a:gd name="connsiteX36" fmla="*/ 1066941 w 1719032"/>
                  <a:gd name="connsiteY36" fmla="*/ 997014 h 1526185"/>
                  <a:gd name="connsiteX37" fmla="*/ 1050008 w 1719032"/>
                  <a:gd name="connsiteY37" fmla="*/ 944097 h 1526185"/>
                  <a:gd name="connsiteX38" fmla="*/ 1016141 w 1719032"/>
                  <a:gd name="connsiteY38" fmla="*/ 1011830 h 1526185"/>
                  <a:gd name="connsiteX39" fmla="*/ 1056358 w 1719032"/>
                  <a:gd name="connsiteY39" fmla="*/ 1090147 h 1526185"/>
                  <a:gd name="connsiteX40" fmla="*/ 1069058 w 1719032"/>
                  <a:gd name="connsiteY40" fmla="*/ 1155764 h 1526185"/>
                  <a:gd name="connsiteX41" fmla="*/ 916658 w 1719032"/>
                  <a:gd name="connsiteY41" fmla="*/ 1085914 h 1526185"/>
                  <a:gd name="connsiteX42" fmla="*/ 920891 w 1719032"/>
                  <a:gd name="connsiteY42" fmla="*/ 1124014 h 1526185"/>
                  <a:gd name="connsiteX43" fmla="*/ 768491 w 1719032"/>
                  <a:gd name="connsiteY43" fmla="*/ 1166347 h 1526185"/>
                  <a:gd name="connsiteX44" fmla="*/ 806591 w 1719032"/>
                  <a:gd name="connsiteY44" fmla="*/ 1200214 h 1526185"/>
                  <a:gd name="connsiteX45" fmla="*/ 925125 w 1719032"/>
                  <a:gd name="connsiteY45" fmla="*/ 1168464 h 1526185"/>
                  <a:gd name="connsiteX46" fmla="*/ 942058 w 1719032"/>
                  <a:gd name="connsiteY46" fmla="*/ 1221380 h 1526185"/>
                  <a:gd name="connsiteX47" fmla="*/ 872208 w 1719032"/>
                  <a:gd name="connsiteY47" fmla="*/ 1242547 h 1526185"/>
                  <a:gd name="connsiteX48" fmla="*/ 844691 w 1719032"/>
                  <a:gd name="connsiteY48" fmla="*/ 1344147 h 1526185"/>
                  <a:gd name="connsiteX49" fmla="*/ 884908 w 1719032"/>
                  <a:gd name="connsiteY49" fmla="*/ 1363197 h 1526185"/>
                  <a:gd name="connsiteX50" fmla="*/ 834108 w 1719032"/>
                  <a:gd name="connsiteY50" fmla="*/ 1437280 h 1526185"/>
                  <a:gd name="connsiteX51" fmla="*/ 836225 w 1719032"/>
                  <a:gd name="connsiteY51" fmla="*/ 1526180 h 1526185"/>
                  <a:gd name="connsiteX52" fmla="*/ 766375 w 1719032"/>
                  <a:gd name="connsiteY52" fmla="*/ 1433047 h 1526185"/>
                  <a:gd name="connsiteX53" fmla="*/ 815058 w 1719032"/>
                  <a:gd name="connsiteY53" fmla="*/ 1399180 h 1526185"/>
                  <a:gd name="connsiteX54" fmla="*/ 755791 w 1719032"/>
                  <a:gd name="connsiteY54" fmla="*/ 1367430 h 1526185"/>
                  <a:gd name="connsiteX55" fmla="*/ 755791 w 1719032"/>
                  <a:gd name="connsiteY55" fmla="*/ 1322980 h 1526185"/>
                  <a:gd name="connsiteX56" fmla="*/ 757908 w 1719032"/>
                  <a:gd name="connsiteY56" fmla="*/ 1257364 h 1526185"/>
                  <a:gd name="connsiteX57" fmla="*/ 683825 w 1719032"/>
                  <a:gd name="connsiteY57" fmla="*/ 1303930 h 1526185"/>
                  <a:gd name="connsiteX58" fmla="*/ 630908 w 1719032"/>
                  <a:gd name="connsiteY58" fmla="*/ 1259480 h 1526185"/>
                  <a:gd name="connsiteX59" fmla="*/ 546241 w 1719032"/>
                  <a:gd name="connsiteY59" fmla="*/ 1337797 h 1526185"/>
                  <a:gd name="connsiteX60" fmla="*/ 453108 w 1719032"/>
                  <a:gd name="connsiteY60" fmla="*/ 1257364 h 1526185"/>
                  <a:gd name="connsiteX61" fmla="*/ 467925 w 1719032"/>
                  <a:gd name="connsiteY61" fmla="*/ 1164230 h 1526185"/>
                  <a:gd name="connsiteX62" fmla="*/ 387491 w 1719032"/>
                  <a:gd name="connsiteY62" fmla="*/ 1096497 h 1526185"/>
                  <a:gd name="connsiteX63" fmla="*/ 391725 w 1719032"/>
                  <a:gd name="connsiteY63" fmla="*/ 1138830 h 1526185"/>
                  <a:gd name="connsiteX64" fmla="*/ 417125 w 1719032"/>
                  <a:gd name="connsiteY64" fmla="*/ 1198097 h 1526185"/>
                  <a:gd name="connsiteX65" fmla="*/ 336691 w 1719032"/>
                  <a:gd name="connsiteY65" fmla="*/ 1149414 h 1526185"/>
                  <a:gd name="connsiteX66" fmla="*/ 266841 w 1719032"/>
                  <a:gd name="connsiteY66" fmla="*/ 1225614 h 1526185"/>
                  <a:gd name="connsiteX67" fmla="*/ 173708 w 1719032"/>
                  <a:gd name="connsiteY67" fmla="*/ 1195980 h 1526185"/>
                  <a:gd name="connsiteX68" fmla="*/ 190641 w 1719032"/>
                  <a:gd name="connsiteY68" fmla="*/ 1138830 h 1526185"/>
                  <a:gd name="connsiteX69" fmla="*/ 152541 w 1719032"/>
                  <a:gd name="connsiteY69" fmla="*/ 1064747 h 1526185"/>
                  <a:gd name="connsiteX70" fmla="*/ 108091 w 1719032"/>
                  <a:gd name="connsiteY70" fmla="*/ 1001247 h 1526185"/>
                  <a:gd name="connsiteX71" fmla="*/ 38241 w 1719032"/>
                  <a:gd name="connsiteY71" fmla="*/ 914464 h 1526185"/>
                  <a:gd name="connsiteX72" fmla="*/ 34008 w 1719032"/>
                  <a:gd name="connsiteY72" fmla="*/ 821330 h 1526185"/>
                  <a:gd name="connsiteX73" fmla="*/ 141 w 1719032"/>
                  <a:gd name="connsiteY73" fmla="*/ 749364 h 1526185"/>
                  <a:gd name="connsiteX74" fmla="*/ 23425 w 1719032"/>
                  <a:gd name="connsiteY74" fmla="*/ 745130 h 1526185"/>
                  <a:gd name="connsiteX75" fmla="*/ 59408 w 1719032"/>
                  <a:gd name="connsiteY75" fmla="*/ 677397 h 1526185"/>
                  <a:gd name="connsiteX76" fmla="*/ 103858 w 1719032"/>
                  <a:gd name="connsiteY76" fmla="*/ 616014 h 1526185"/>
                  <a:gd name="connsiteX77" fmla="*/ 110208 w 1719032"/>
                  <a:gd name="connsiteY77" fmla="*/ 586380 h 1526185"/>
                  <a:gd name="connsiteX78" fmla="*/ 89041 w 1719032"/>
                  <a:gd name="connsiteY78" fmla="*/ 569447 h 1526185"/>
                  <a:gd name="connsiteX79" fmla="*/ 105975 w 1719032"/>
                  <a:gd name="connsiteY79" fmla="*/ 512297 h 1526185"/>
                  <a:gd name="connsiteX80" fmla="*/ 55175 w 1719032"/>
                  <a:gd name="connsiteY80" fmla="*/ 408580 h 1526185"/>
                  <a:gd name="connsiteX81" fmla="*/ 86925 w 1719032"/>
                  <a:gd name="connsiteY81" fmla="*/ 328147 h 1526185"/>
                  <a:gd name="connsiteX82" fmla="*/ 144075 w 1719032"/>
                  <a:gd name="connsiteY82" fmla="*/ 167280 h 1526185"/>
                  <a:gd name="connsiteX83" fmla="*/ 167358 w 1719032"/>
                  <a:gd name="connsiteY83" fmla="*/ 163047 h 1526185"/>
                  <a:gd name="connsiteX84" fmla="*/ 243558 w 1719032"/>
                  <a:gd name="connsiteY84" fmla="*/ 86847 h 1526185"/>
                  <a:gd name="connsiteX85" fmla="*/ 311291 w 1719032"/>
                  <a:gd name="connsiteY85" fmla="*/ 78380 h 1526185"/>
                  <a:gd name="connsiteX86" fmla="*/ 393841 w 1719032"/>
                  <a:gd name="connsiteY86" fmla="*/ 64 h 152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1719032" h="1526185">
                    <a:moveTo>
                      <a:pt x="393841" y="64"/>
                    </a:moveTo>
                    <a:cubicBezTo>
                      <a:pt x="413597" y="-2053"/>
                      <a:pt x="413597" y="48747"/>
                      <a:pt x="429825" y="65680"/>
                    </a:cubicBezTo>
                    <a:cubicBezTo>
                      <a:pt x="446053" y="82613"/>
                      <a:pt x="474275" y="90375"/>
                      <a:pt x="491208" y="101664"/>
                    </a:cubicBezTo>
                    <a:cubicBezTo>
                      <a:pt x="508141" y="112953"/>
                      <a:pt x="508495" y="125300"/>
                      <a:pt x="531425" y="133414"/>
                    </a:cubicBezTo>
                    <a:cubicBezTo>
                      <a:pt x="554355" y="141528"/>
                      <a:pt x="601980" y="128828"/>
                      <a:pt x="628791" y="150347"/>
                    </a:cubicBezTo>
                    <a:cubicBezTo>
                      <a:pt x="655602" y="171866"/>
                      <a:pt x="683119" y="235013"/>
                      <a:pt x="692291" y="262530"/>
                    </a:cubicBezTo>
                    <a:cubicBezTo>
                      <a:pt x="701463" y="290047"/>
                      <a:pt x="690880" y="298866"/>
                      <a:pt x="683825" y="315447"/>
                    </a:cubicBezTo>
                    <a:cubicBezTo>
                      <a:pt x="676770" y="332028"/>
                      <a:pt x="640080" y="350372"/>
                      <a:pt x="649958" y="362014"/>
                    </a:cubicBezTo>
                    <a:cubicBezTo>
                      <a:pt x="659836" y="373656"/>
                      <a:pt x="718397" y="383533"/>
                      <a:pt x="743091" y="385297"/>
                    </a:cubicBezTo>
                    <a:cubicBezTo>
                      <a:pt x="767785" y="387061"/>
                      <a:pt x="776958" y="365894"/>
                      <a:pt x="798125" y="372597"/>
                    </a:cubicBezTo>
                    <a:cubicBezTo>
                      <a:pt x="819292" y="379300"/>
                      <a:pt x="843280" y="418811"/>
                      <a:pt x="870091" y="425514"/>
                    </a:cubicBezTo>
                    <a:cubicBezTo>
                      <a:pt x="896902" y="432217"/>
                      <a:pt x="930063" y="424456"/>
                      <a:pt x="958991" y="412814"/>
                    </a:cubicBezTo>
                    <a:cubicBezTo>
                      <a:pt x="987919" y="401172"/>
                      <a:pt x="1027783" y="346492"/>
                      <a:pt x="1043658" y="355664"/>
                    </a:cubicBezTo>
                    <a:cubicBezTo>
                      <a:pt x="1059533" y="364836"/>
                      <a:pt x="1033780" y="447386"/>
                      <a:pt x="1054241" y="467847"/>
                    </a:cubicBezTo>
                    <a:cubicBezTo>
                      <a:pt x="1074702" y="488308"/>
                      <a:pt x="1166425" y="478430"/>
                      <a:pt x="1166425" y="478430"/>
                    </a:cubicBezTo>
                    <a:cubicBezTo>
                      <a:pt x="1213697" y="483369"/>
                      <a:pt x="1304008" y="500302"/>
                      <a:pt x="1337875" y="497480"/>
                    </a:cubicBezTo>
                    <a:cubicBezTo>
                      <a:pt x="1371742" y="494658"/>
                      <a:pt x="1352339" y="471728"/>
                      <a:pt x="1369625" y="461497"/>
                    </a:cubicBezTo>
                    <a:cubicBezTo>
                      <a:pt x="1386911" y="451267"/>
                      <a:pt x="1419719" y="434686"/>
                      <a:pt x="1441591" y="436097"/>
                    </a:cubicBezTo>
                    <a:cubicBezTo>
                      <a:pt x="1463463" y="437508"/>
                      <a:pt x="1486394" y="466084"/>
                      <a:pt x="1500858" y="469964"/>
                    </a:cubicBezTo>
                    <a:cubicBezTo>
                      <a:pt x="1515322" y="473844"/>
                      <a:pt x="1524847" y="449502"/>
                      <a:pt x="1528375" y="459380"/>
                    </a:cubicBezTo>
                    <a:cubicBezTo>
                      <a:pt x="1531903" y="469258"/>
                      <a:pt x="1529081" y="511944"/>
                      <a:pt x="1522025" y="529230"/>
                    </a:cubicBezTo>
                    <a:cubicBezTo>
                      <a:pt x="1514969" y="546516"/>
                      <a:pt x="1473694" y="544047"/>
                      <a:pt x="1486041" y="563097"/>
                    </a:cubicBezTo>
                    <a:cubicBezTo>
                      <a:pt x="1498388" y="582147"/>
                      <a:pt x="1557302" y="612133"/>
                      <a:pt x="1596108" y="643530"/>
                    </a:cubicBezTo>
                    <a:cubicBezTo>
                      <a:pt x="1634914" y="674927"/>
                      <a:pt x="1714642" y="722552"/>
                      <a:pt x="1718875" y="751480"/>
                    </a:cubicBezTo>
                    <a:cubicBezTo>
                      <a:pt x="1723108" y="780408"/>
                      <a:pt x="1640911" y="797341"/>
                      <a:pt x="1621508" y="817097"/>
                    </a:cubicBezTo>
                    <a:cubicBezTo>
                      <a:pt x="1602105" y="836853"/>
                      <a:pt x="1616569" y="856256"/>
                      <a:pt x="1602458" y="870014"/>
                    </a:cubicBezTo>
                    <a:cubicBezTo>
                      <a:pt x="1588347" y="883772"/>
                      <a:pt x="1554833" y="889417"/>
                      <a:pt x="1536841" y="899647"/>
                    </a:cubicBezTo>
                    <a:cubicBezTo>
                      <a:pt x="1518849" y="909877"/>
                      <a:pt x="1511088" y="916580"/>
                      <a:pt x="1494508" y="931397"/>
                    </a:cubicBezTo>
                    <a:cubicBezTo>
                      <a:pt x="1477928" y="946214"/>
                      <a:pt x="1461700" y="978669"/>
                      <a:pt x="1437358" y="988547"/>
                    </a:cubicBezTo>
                    <a:cubicBezTo>
                      <a:pt x="1413016" y="998425"/>
                      <a:pt x="1365744" y="980434"/>
                      <a:pt x="1348458" y="990664"/>
                    </a:cubicBezTo>
                    <a:cubicBezTo>
                      <a:pt x="1331172" y="1000894"/>
                      <a:pt x="1349869" y="1040405"/>
                      <a:pt x="1333641" y="1049930"/>
                    </a:cubicBezTo>
                    <a:cubicBezTo>
                      <a:pt x="1317413" y="1059455"/>
                      <a:pt x="1256735" y="1033703"/>
                      <a:pt x="1251091" y="1047814"/>
                    </a:cubicBezTo>
                    <a:cubicBezTo>
                      <a:pt x="1245447" y="1061925"/>
                      <a:pt x="1301186" y="1124014"/>
                      <a:pt x="1299775" y="1134597"/>
                    </a:cubicBezTo>
                    <a:cubicBezTo>
                      <a:pt x="1298364" y="1145180"/>
                      <a:pt x="1261322" y="1112725"/>
                      <a:pt x="1242625" y="1111314"/>
                    </a:cubicBezTo>
                    <a:cubicBezTo>
                      <a:pt x="1223928" y="1109903"/>
                      <a:pt x="1202408" y="1137419"/>
                      <a:pt x="1187591" y="1126130"/>
                    </a:cubicBezTo>
                    <a:cubicBezTo>
                      <a:pt x="1172774" y="1114841"/>
                      <a:pt x="1173833" y="1065099"/>
                      <a:pt x="1153725" y="1043580"/>
                    </a:cubicBezTo>
                    <a:cubicBezTo>
                      <a:pt x="1133617" y="1022061"/>
                      <a:pt x="1084227" y="1013594"/>
                      <a:pt x="1066941" y="997014"/>
                    </a:cubicBezTo>
                    <a:cubicBezTo>
                      <a:pt x="1049655" y="980434"/>
                      <a:pt x="1058475" y="941628"/>
                      <a:pt x="1050008" y="944097"/>
                    </a:cubicBezTo>
                    <a:cubicBezTo>
                      <a:pt x="1041541" y="946566"/>
                      <a:pt x="1015083" y="987488"/>
                      <a:pt x="1016141" y="1011830"/>
                    </a:cubicBezTo>
                    <a:cubicBezTo>
                      <a:pt x="1017199" y="1036172"/>
                      <a:pt x="1047539" y="1066158"/>
                      <a:pt x="1056358" y="1090147"/>
                    </a:cubicBezTo>
                    <a:cubicBezTo>
                      <a:pt x="1065177" y="1114136"/>
                      <a:pt x="1092341" y="1156470"/>
                      <a:pt x="1069058" y="1155764"/>
                    </a:cubicBezTo>
                    <a:cubicBezTo>
                      <a:pt x="1045775" y="1155059"/>
                      <a:pt x="941352" y="1091206"/>
                      <a:pt x="916658" y="1085914"/>
                    </a:cubicBezTo>
                    <a:cubicBezTo>
                      <a:pt x="891964" y="1080622"/>
                      <a:pt x="945585" y="1110609"/>
                      <a:pt x="920891" y="1124014"/>
                    </a:cubicBezTo>
                    <a:cubicBezTo>
                      <a:pt x="896197" y="1137419"/>
                      <a:pt x="787541" y="1153647"/>
                      <a:pt x="768491" y="1166347"/>
                    </a:cubicBezTo>
                    <a:cubicBezTo>
                      <a:pt x="749441" y="1179047"/>
                      <a:pt x="780485" y="1199861"/>
                      <a:pt x="806591" y="1200214"/>
                    </a:cubicBezTo>
                    <a:cubicBezTo>
                      <a:pt x="832697" y="1200567"/>
                      <a:pt x="902547" y="1164936"/>
                      <a:pt x="925125" y="1168464"/>
                    </a:cubicBezTo>
                    <a:cubicBezTo>
                      <a:pt x="947703" y="1171992"/>
                      <a:pt x="950878" y="1209033"/>
                      <a:pt x="942058" y="1221380"/>
                    </a:cubicBezTo>
                    <a:cubicBezTo>
                      <a:pt x="933239" y="1233727"/>
                      <a:pt x="888436" y="1222086"/>
                      <a:pt x="872208" y="1242547"/>
                    </a:cubicBezTo>
                    <a:cubicBezTo>
                      <a:pt x="855980" y="1263008"/>
                      <a:pt x="842574" y="1324039"/>
                      <a:pt x="844691" y="1344147"/>
                    </a:cubicBezTo>
                    <a:cubicBezTo>
                      <a:pt x="846808" y="1364255"/>
                      <a:pt x="886672" y="1347675"/>
                      <a:pt x="884908" y="1363197"/>
                    </a:cubicBezTo>
                    <a:cubicBezTo>
                      <a:pt x="883144" y="1378719"/>
                      <a:pt x="842222" y="1410116"/>
                      <a:pt x="834108" y="1437280"/>
                    </a:cubicBezTo>
                    <a:cubicBezTo>
                      <a:pt x="825994" y="1464444"/>
                      <a:pt x="847514" y="1526885"/>
                      <a:pt x="836225" y="1526180"/>
                    </a:cubicBezTo>
                    <a:cubicBezTo>
                      <a:pt x="824936" y="1525475"/>
                      <a:pt x="769903" y="1454214"/>
                      <a:pt x="766375" y="1433047"/>
                    </a:cubicBezTo>
                    <a:cubicBezTo>
                      <a:pt x="762847" y="1411880"/>
                      <a:pt x="816822" y="1410116"/>
                      <a:pt x="815058" y="1399180"/>
                    </a:cubicBezTo>
                    <a:cubicBezTo>
                      <a:pt x="813294" y="1388244"/>
                      <a:pt x="765669" y="1380130"/>
                      <a:pt x="755791" y="1367430"/>
                    </a:cubicBezTo>
                    <a:cubicBezTo>
                      <a:pt x="745913" y="1354730"/>
                      <a:pt x="755438" y="1341324"/>
                      <a:pt x="755791" y="1322980"/>
                    </a:cubicBezTo>
                    <a:cubicBezTo>
                      <a:pt x="756144" y="1304636"/>
                      <a:pt x="769902" y="1260539"/>
                      <a:pt x="757908" y="1257364"/>
                    </a:cubicBezTo>
                    <a:cubicBezTo>
                      <a:pt x="745914" y="1254189"/>
                      <a:pt x="704992" y="1303577"/>
                      <a:pt x="683825" y="1303930"/>
                    </a:cubicBezTo>
                    <a:cubicBezTo>
                      <a:pt x="662658" y="1304283"/>
                      <a:pt x="653839" y="1253836"/>
                      <a:pt x="630908" y="1259480"/>
                    </a:cubicBezTo>
                    <a:cubicBezTo>
                      <a:pt x="607977" y="1265124"/>
                      <a:pt x="575874" y="1338150"/>
                      <a:pt x="546241" y="1337797"/>
                    </a:cubicBezTo>
                    <a:cubicBezTo>
                      <a:pt x="516608" y="1337444"/>
                      <a:pt x="466161" y="1286292"/>
                      <a:pt x="453108" y="1257364"/>
                    </a:cubicBezTo>
                    <a:cubicBezTo>
                      <a:pt x="440055" y="1228436"/>
                      <a:pt x="478861" y="1191041"/>
                      <a:pt x="467925" y="1164230"/>
                    </a:cubicBezTo>
                    <a:cubicBezTo>
                      <a:pt x="456989" y="1137419"/>
                      <a:pt x="400191" y="1100730"/>
                      <a:pt x="387491" y="1096497"/>
                    </a:cubicBezTo>
                    <a:cubicBezTo>
                      <a:pt x="374791" y="1092264"/>
                      <a:pt x="386786" y="1121897"/>
                      <a:pt x="391725" y="1138830"/>
                    </a:cubicBezTo>
                    <a:cubicBezTo>
                      <a:pt x="396664" y="1155763"/>
                      <a:pt x="426297" y="1196333"/>
                      <a:pt x="417125" y="1198097"/>
                    </a:cubicBezTo>
                    <a:cubicBezTo>
                      <a:pt x="407953" y="1199861"/>
                      <a:pt x="361738" y="1144828"/>
                      <a:pt x="336691" y="1149414"/>
                    </a:cubicBezTo>
                    <a:cubicBezTo>
                      <a:pt x="311644" y="1154000"/>
                      <a:pt x="294005" y="1217853"/>
                      <a:pt x="266841" y="1225614"/>
                    </a:cubicBezTo>
                    <a:cubicBezTo>
                      <a:pt x="239677" y="1233375"/>
                      <a:pt x="186408" y="1210444"/>
                      <a:pt x="173708" y="1195980"/>
                    </a:cubicBezTo>
                    <a:cubicBezTo>
                      <a:pt x="161008" y="1181516"/>
                      <a:pt x="194169" y="1160702"/>
                      <a:pt x="190641" y="1138830"/>
                    </a:cubicBezTo>
                    <a:cubicBezTo>
                      <a:pt x="187113" y="1116958"/>
                      <a:pt x="166299" y="1087677"/>
                      <a:pt x="152541" y="1064747"/>
                    </a:cubicBezTo>
                    <a:cubicBezTo>
                      <a:pt x="138783" y="1041817"/>
                      <a:pt x="127141" y="1026294"/>
                      <a:pt x="108091" y="1001247"/>
                    </a:cubicBezTo>
                    <a:cubicBezTo>
                      <a:pt x="89041" y="976200"/>
                      <a:pt x="50588" y="944450"/>
                      <a:pt x="38241" y="914464"/>
                    </a:cubicBezTo>
                    <a:cubicBezTo>
                      <a:pt x="25894" y="884478"/>
                      <a:pt x="40358" y="848847"/>
                      <a:pt x="34008" y="821330"/>
                    </a:cubicBezTo>
                    <a:cubicBezTo>
                      <a:pt x="27658" y="793813"/>
                      <a:pt x="1905" y="762064"/>
                      <a:pt x="141" y="749364"/>
                    </a:cubicBezTo>
                    <a:cubicBezTo>
                      <a:pt x="-1623" y="736664"/>
                      <a:pt x="13547" y="757124"/>
                      <a:pt x="23425" y="745130"/>
                    </a:cubicBezTo>
                    <a:cubicBezTo>
                      <a:pt x="33303" y="733136"/>
                      <a:pt x="46003" y="698916"/>
                      <a:pt x="59408" y="677397"/>
                    </a:cubicBezTo>
                    <a:cubicBezTo>
                      <a:pt x="72813" y="655878"/>
                      <a:pt x="95391" y="631184"/>
                      <a:pt x="103858" y="616014"/>
                    </a:cubicBezTo>
                    <a:cubicBezTo>
                      <a:pt x="112325" y="600845"/>
                      <a:pt x="112677" y="594141"/>
                      <a:pt x="110208" y="586380"/>
                    </a:cubicBezTo>
                    <a:cubicBezTo>
                      <a:pt x="107738" y="578619"/>
                      <a:pt x="89746" y="581794"/>
                      <a:pt x="89041" y="569447"/>
                    </a:cubicBezTo>
                    <a:cubicBezTo>
                      <a:pt x="88336" y="557100"/>
                      <a:pt x="111619" y="539108"/>
                      <a:pt x="105975" y="512297"/>
                    </a:cubicBezTo>
                    <a:cubicBezTo>
                      <a:pt x="100331" y="485486"/>
                      <a:pt x="58350" y="439272"/>
                      <a:pt x="55175" y="408580"/>
                    </a:cubicBezTo>
                    <a:cubicBezTo>
                      <a:pt x="52000" y="377888"/>
                      <a:pt x="72108" y="368364"/>
                      <a:pt x="86925" y="328147"/>
                    </a:cubicBezTo>
                    <a:cubicBezTo>
                      <a:pt x="101742" y="287930"/>
                      <a:pt x="130669" y="194797"/>
                      <a:pt x="144075" y="167280"/>
                    </a:cubicBezTo>
                    <a:cubicBezTo>
                      <a:pt x="157480" y="139763"/>
                      <a:pt x="150777" y="176453"/>
                      <a:pt x="167358" y="163047"/>
                    </a:cubicBezTo>
                    <a:cubicBezTo>
                      <a:pt x="183938" y="149642"/>
                      <a:pt x="219569" y="100958"/>
                      <a:pt x="243558" y="86847"/>
                    </a:cubicBezTo>
                    <a:cubicBezTo>
                      <a:pt x="267547" y="72736"/>
                      <a:pt x="286244" y="91786"/>
                      <a:pt x="311291" y="78380"/>
                    </a:cubicBezTo>
                    <a:cubicBezTo>
                      <a:pt x="336338" y="64974"/>
                      <a:pt x="374085" y="2181"/>
                      <a:pt x="393841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자유형 144">
                <a:extLst>
                  <a:ext uri="{FF2B5EF4-FFF2-40B4-BE49-F238E27FC236}">
                    <a16:creationId xmlns:a16="http://schemas.microsoft.com/office/drawing/2014/main" id="{87ABE738-16F0-4D96-8E35-E975138E124A}"/>
                  </a:ext>
                </a:extLst>
              </p:cNvPr>
              <p:cNvSpPr/>
              <p:nvPr/>
            </p:nvSpPr>
            <p:spPr>
              <a:xfrm>
                <a:off x="5477367" y="5069109"/>
                <a:ext cx="281518" cy="425721"/>
              </a:xfrm>
              <a:custGeom>
                <a:avLst/>
                <a:gdLst>
                  <a:gd name="connsiteX0" fmla="*/ 38099 w 281518"/>
                  <a:gd name="connsiteY0" fmla="*/ 129117 h 425721"/>
                  <a:gd name="connsiteX1" fmla="*/ 139699 w 281518"/>
                  <a:gd name="connsiteY1" fmla="*/ 165100 h 425721"/>
                  <a:gd name="connsiteX2" fmla="*/ 118532 w 281518"/>
                  <a:gd name="connsiteY2" fmla="*/ 84667 h 425721"/>
                  <a:gd name="connsiteX3" fmla="*/ 194732 w 281518"/>
                  <a:gd name="connsiteY3" fmla="*/ 59267 h 425721"/>
                  <a:gd name="connsiteX4" fmla="*/ 239182 w 281518"/>
                  <a:gd name="connsiteY4" fmla="*/ 0 h 425721"/>
                  <a:gd name="connsiteX5" fmla="*/ 251882 w 281518"/>
                  <a:gd name="connsiteY5" fmla="*/ 59267 h 425721"/>
                  <a:gd name="connsiteX6" fmla="*/ 275166 w 281518"/>
                  <a:gd name="connsiteY6" fmla="*/ 114300 h 425721"/>
                  <a:gd name="connsiteX7" fmla="*/ 234949 w 281518"/>
                  <a:gd name="connsiteY7" fmla="*/ 211667 h 425721"/>
                  <a:gd name="connsiteX8" fmla="*/ 281516 w 281518"/>
                  <a:gd name="connsiteY8" fmla="*/ 211667 h 425721"/>
                  <a:gd name="connsiteX9" fmla="*/ 237066 w 281518"/>
                  <a:gd name="connsiteY9" fmla="*/ 264584 h 425721"/>
                  <a:gd name="connsiteX10" fmla="*/ 266699 w 281518"/>
                  <a:gd name="connsiteY10" fmla="*/ 332317 h 425721"/>
                  <a:gd name="connsiteX11" fmla="*/ 175682 w 281518"/>
                  <a:gd name="connsiteY11" fmla="*/ 289984 h 425721"/>
                  <a:gd name="connsiteX12" fmla="*/ 80432 w 281518"/>
                  <a:gd name="connsiteY12" fmla="*/ 425450 h 425721"/>
                  <a:gd name="connsiteX13" fmla="*/ 82549 w 281518"/>
                  <a:gd name="connsiteY13" fmla="*/ 323850 h 425721"/>
                  <a:gd name="connsiteX14" fmla="*/ 74082 w 281518"/>
                  <a:gd name="connsiteY14" fmla="*/ 285750 h 425721"/>
                  <a:gd name="connsiteX15" fmla="*/ 105832 w 281518"/>
                  <a:gd name="connsiteY15" fmla="*/ 226484 h 425721"/>
                  <a:gd name="connsiteX16" fmla="*/ 86782 w 281518"/>
                  <a:gd name="connsiteY16" fmla="*/ 207434 h 425721"/>
                  <a:gd name="connsiteX17" fmla="*/ 12699 w 281518"/>
                  <a:gd name="connsiteY17" fmla="*/ 264584 h 425721"/>
                  <a:gd name="connsiteX18" fmla="*/ 2116 w 281518"/>
                  <a:gd name="connsiteY18" fmla="*/ 196850 h 425721"/>
                  <a:gd name="connsiteX19" fmla="*/ 38099 w 281518"/>
                  <a:gd name="connsiteY19" fmla="*/ 129117 h 42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1518" h="425721">
                    <a:moveTo>
                      <a:pt x="38099" y="129117"/>
                    </a:moveTo>
                    <a:cubicBezTo>
                      <a:pt x="61029" y="123825"/>
                      <a:pt x="126294" y="172508"/>
                      <a:pt x="139699" y="165100"/>
                    </a:cubicBezTo>
                    <a:cubicBezTo>
                      <a:pt x="153104" y="157692"/>
                      <a:pt x="109360" y="102306"/>
                      <a:pt x="118532" y="84667"/>
                    </a:cubicBezTo>
                    <a:cubicBezTo>
                      <a:pt x="127704" y="67028"/>
                      <a:pt x="174624" y="73378"/>
                      <a:pt x="194732" y="59267"/>
                    </a:cubicBezTo>
                    <a:cubicBezTo>
                      <a:pt x="214840" y="45156"/>
                      <a:pt x="229657" y="0"/>
                      <a:pt x="239182" y="0"/>
                    </a:cubicBezTo>
                    <a:cubicBezTo>
                      <a:pt x="248707" y="0"/>
                      <a:pt x="245885" y="40217"/>
                      <a:pt x="251882" y="59267"/>
                    </a:cubicBezTo>
                    <a:cubicBezTo>
                      <a:pt x="257879" y="78317"/>
                      <a:pt x="277988" y="88900"/>
                      <a:pt x="275166" y="114300"/>
                    </a:cubicBezTo>
                    <a:cubicBezTo>
                      <a:pt x="272344" y="139700"/>
                      <a:pt x="233891" y="195439"/>
                      <a:pt x="234949" y="211667"/>
                    </a:cubicBezTo>
                    <a:cubicBezTo>
                      <a:pt x="236007" y="227895"/>
                      <a:pt x="281163" y="202848"/>
                      <a:pt x="281516" y="211667"/>
                    </a:cubicBezTo>
                    <a:cubicBezTo>
                      <a:pt x="281869" y="220486"/>
                      <a:pt x="239536" y="244476"/>
                      <a:pt x="237066" y="264584"/>
                    </a:cubicBezTo>
                    <a:cubicBezTo>
                      <a:pt x="234597" y="284692"/>
                      <a:pt x="276929" y="328084"/>
                      <a:pt x="266699" y="332317"/>
                    </a:cubicBezTo>
                    <a:cubicBezTo>
                      <a:pt x="256469" y="336550"/>
                      <a:pt x="206726" y="274462"/>
                      <a:pt x="175682" y="289984"/>
                    </a:cubicBezTo>
                    <a:cubicBezTo>
                      <a:pt x="144638" y="305506"/>
                      <a:pt x="95954" y="419806"/>
                      <a:pt x="80432" y="425450"/>
                    </a:cubicBezTo>
                    <a:cubicBezTo>
                      <a:pt x="64910" y="431094"/>
                      <a:pt x="83607" y="347133"/>
                      <a:pt x="82549" y="323850"/>
                    </a:cubicBezTo>
                    <a:cubicBezTo>
                      <a:pt x="81491" y="300567"/>
                      <a:pt x="70202" y="301978"/>
                      <a:pt x="74082" y="285750"/>
                    </a:cubicBezTo>
                    <a:cubicBezTo>
                      <a:pt x="77962" y="269522"/>
                      <a:pt x="103715" y="239537"/>
                      <a:pt x="105832" y="226484"/>
                    </a:cubicBezTo>
                    <a:cubicBezTo>
                      <a:pt x="107949" y="213431"/>
                      <a:pt x="102304" y="201084"/>
                      <a:pt x="86782" y="207434"/>
                    </a:cubicBezTo>
                    <a:cubicBezTo>
                      <a:pt x="71260" y="213784"/>
                      <a:pt x="26810" y="266348"/>
                      <a:pt x="12699" y="264584"/>
                    </a:cubicBezTo>
                    <a:cubicBezTo>
                      <a:pt x="-1412" y="262820"/>
                      <a:pt x="-1764" y="219428"/>
                      <a:pt x="2116" y="196850"/>
                    </a:cubicBezTo>
                    <a:cubicBezTo>
                      <a:pt x="5996" y="174272"/>
                      <a:pt x="15169" y="134409"/>
                      <a:pt x="38099" y="129117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자유형 145">
                <a:extLst>
                  <a:ext uri="{FF2B5EF4-FFF2-40B4-BE49-F238E27FC236}">
                    <a16:creationId xmlns:a16="http://schemas.microsoft.com/office/drawing/2014/main" id="{38393DC8-3ED0-4877-9E9B-890B657AA049}"/>
                  </a:ext>
                </a:extLst>
              </p:cNvPr>
              <p:cNvSpPr/>
              <p:nvPr/>
            </p:nvSpPr>
            <p:spPr>
              <a:xfrm>
                <a:off x="4765530" y="5102683"/>
                <a:ext cx="262301" cy="316199"/>
              </a:xfrm>
              <a:custGeom>
                <a:avLst/>
                <a:gdLst>
                  <a:gd name="connsiteX0" fmla="*/ 9526 w 262301"/>
                  <a:gd name="connsiteY0" fmla="*/ 79033 h 316199"/>
                  <a:gd name="connsiteX1" fmla="*/ 1906 w 262301"/>
                  <a:gd name="connsiteY1" fmla="*/ 139993 h 316199"/>
                  <a:gd name="connsiteX2" fmla="*/ 30481 w 262301"/>
                  <a:gd name="connsiteY2" fmla="*/ 229528 h 316199"/>
                  <a:gd name="connsiteX3" fmla="*/ 17146 w 262301"/>
                  <a:gd name="connsiteY3" fmla="*/ 240958 h 316199"/>
                  <a:gd name="connsiteX4" fmla="*/ 74296 w 262301"/>
                  <a:gd name="connsiteY4" fmla="*/ 280963 h 316199"/>
                  <a:gd name="connsiteX5" fmla="*/ 110491 w 262301"/>
                  <a:gd name="connsiteY5" fmla="*/ 229528 h 316199"/>
                  <a:gd name="connsiteX6" fmla="*/ 154306 w 262301"/>
                  <a:gd name="connsiteY6" fmla="*/ 229528 h 316199"/>
                  <a:gd name="connsiteX7" fmla="*/ 150496 w 262301"/>
                  <a:gd name="connsiteY7" fmla="*/ 298108 h 316199"/>
                  <a:gd name="connsiteX8" fmla="*/ 207646 w 262301"/>
                  <a:gd name="connsiteY8" fmla="*/ 296203 h 316199"/>
                  <a:gd name="connsiteX9" fmla="*/ 230506 w 262301"/>
                  <a:gd name="connsiteY9" fmla="*/ 315253 h 316199"/>
                  <a:gd name="connsiteX10" fmla="*/ 240031 w 262301"/>
                  <a:gd name="connsiteY10" fmla="*/ 261913 h 316199"/>
                  <a:gd name="connsiteX11" fmla="*/ 260986 w 262301"/>
                  <a:gd name="connsiteY11" fmla="*/ 197143 h 316199"/>
                  <a:gd name="connsiteX12" fmla="*/ 198121 w 262301"/>
                  <a:gd name="connsiteY12" fmla="*/ 159043 h 316199"/>
                  <a:gd name="connsiteX13" fmla="*/ 154306 w 262301"/>
                  <a:gd name="connsiteY13" fmla="*/ 179998 h 316199"/>
                  <a:gd name="connsiteX14" fmla="*/ 97156 w 262301"/>
                  <a:gd name="connsiteY14" fmla="*/ 103798 h 316199"/>
                  <a:gd name="connsiteX15" fmla="*/ 140971 w 262301"/>
                  <a:gd name="connsiteY15" fmla="*/ 56173 h 316199"/>
                  <a:gd name="connsiteX16" fmla="*/ 99061 w 262301"/>
                  <a:gd name="connsiteY16" fmla="*/ 928 h 316199"/>
                  <a:gd name="connsiteX17" fmla="*/ 64771 w 262301"/>
                  <a:gd name="connsiteY17" fmla="*/ 25693 h 316199"/>
                  <a:gd name="connsiteX18" fmla="*/ 9526 w 262301"/>
                  <a:gd name="connsiteY18" fmla="*/ 79033 h 31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2301" h="316199">
                    <a:moveTo>
                      <a:pt x="9526" y="79033"/>
                    </a:moveTo>
                    <a:cubicBezTo>
                      <a:pt x="-951" y="98083"/>
                      <a:pt x="-1586" y="114911"/>
                      <a:pt x="1906" y="139993"/>
                    </a:cubicBezTo>
                    <a:cubicBezTo>
                      <a:pt x="5398" y="165075"/>
                      <a:pt x="27941" y="212701"/>
                      <a:pt x="30481" y="229528"/>
                    </a:cubicBezTo>
                    <a:cubicBezTo>
                      <a:pt x="33021" y="246355"/>
                      <a:pt x="9843" y="232385"/>
                      <a:pt x="17146" y="240958"/>
                    </a:cubicBezTo>
                    <a:cubicBezTo>
                      <a:pt x="24449" y="249531"/>
                      <a:pt x="58739" y="282868"/>
                      <a:pt x="74296" y="280963"/>
                    </a:cubicBezTo>
                    <a:cubicBezTo>
                      <a:pt x="89853" y="279058"/>
                      <a:pt x="97156" y="238100"/>
                      <a:pt x="110491" y="229528"/>
                    </a:cubicBezTo>
                    <a:cubicBezTo>
                      <a:pt x="123826" y="220956"/>
                      <a:pt x="147639" y="218098"/>
                      <a:pt x="154306" y="229528"/>
                    </a:cubicBezTo>
                    <a:cubicBezTo>
                      <a:pt x="160973" y="240958"/>
                      <a:pt x="141606" y="286995"/>
                      <a:pt x="150496" y="298108"/>
                    </a:cubicBezTo>
                    <a:cubicBezTo>
                      <a:pt x="159386" y="309221"/>
                      <a:pt x="194311" y="293346"/>
                      <a:pt x="207646" y="296203"/>
                    </a:cubicBezTo>
                    <a:cubicBezTo>
                      <a:pt x="220981" y="299060"/>
                      <a:pt x="225109" y="320968"/>
                      <a:pt x="230506" y="315253"/>
                    </a:cubicBezTo>
                    <a:cubicBezTo>
                      <a:pt x="235903" y="309538"/>
                      <a:pt x="234951" y="281598"/>
                      <a:pt x="240031" y="261913"/>
                    </a:cubicBezTo>
                    <a:cubicBezTo>
                      <a:pt x="245111" y="242228"/>
                      <a:pt x="267971" y="214288"/>
                      <a:pt x="260986" y="197143"/>
                    </a:cubicBezTo>
                    <a:cubicBezTo>
                      <a:pt x="254001" y="179998"/>
                      <a:pt x="215901" y="161900"/>
                      <a:pt x="198121" y="159043"/>
                    </a:cubicBezTo>
                    <a:cubicBezTo>
                      <a:pt x="180341" y="156186"/>
                      <a:pt x="171134" y="189206"/>
                      <a:pt x="154306" y="179998"/>
                    </a:cubicBezTo>
                    <a:cubicBezTo>
                      <a:pt x="137479" y="170791"/>
                      <a:pt x="99379" y="124436"/>
                      <a:pt x="97156" y="103798"/>
                    </a:cubicBezTo>
                    <a:cubicBezTo>
                      <a:pt x="94934" y="83161"/>
                      <a:pt x="140654" y="73318"/>
                      <a:pt x="140971" y="56173"/>
                    </a:cubicBezTo>
                    <a:cubicBezTo>
                      <a:pt x="141288" y="39028"/>
                      <a:pt x="111761" y="6008"/>
                      <a:pt x="99061" y="928"/>
                    </a:cubicBezTo>
                    <a:cubicBezTo>
                      <a:pt x="86361" y="-4152"/>
                      <a:pt x="79058" y="12676"/>
                      <a:pt x="64771" y="25693"/>
                    </a:cubicBezTo>
                    <a:cubicBezTo>
                      <a:pt x="50484" y="38710"/>
                      <a:pt x="20003" y="59983"/>
                      <a:pt x="9526" y="7903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8" name="자유형 126">
              <a:extLst>
                <a:ext uri="{FF2B5EF4-FFF2-40B4-BE49-F238E27FC236}">
                  <a16:creationId xmlns:a16="http://schemas.microsoft.com/office/drawing/2014/main" id="{98328C4C-69AB-4ABD-82FC-34AC9236FA50}"/>
                </a:ext>
              </a:extLst>
            </p:cNvPr>
            <p:cNvSpPr/>
            <p:nvPr/>
          </p:nvSpPr>
          <p:spPr>
            <a:xfrm>
              <a:off x="5818369" y="4634033"/>
              <a:ext cx="547644" cy="456657"/>
            </a:xfrm>
            <a:custGeom>
              <a:avLst/>
              <a:gdLst>
                <a:gd name="connsiteX0" fmla="*/ 50157 w 547644"/>
                <a:gd name="connsiteY0" fmla="*/ 368613 h 456657"/>
                <a:gd name="connsiteX1" fmla="*/ 627 w 547644"/>
                <a:gd name="connsiteY1" fmla="*/ 280983 h 456657"/>
                <a:gd name="connsiteX2" fmla="*/ 86352 w 547644"/>
                <a:gd name="connsiteY2" fmla="*/ 280983 h 456657"/>
                <a:gd name="connsiteX3" fmla="*/ 92067 w 547644"/>
                <a:gd name="connsiteY3" fmla="*/ 214308 h 456657"/>
                <a:gd name="connsiteX4" fmla="*/ 175887 w 547644"/>
                <a:gd name="connsiteY4" fmla="*/ 223833 h 456657"/>
                <a:gd name="connsiteX5" fmla="*/ 255897 w 547644"/>
                <a:gd name="connsiteY5" fmla="*/ 153348 h 456657"/>
                <a:gd name="connsiteX6" fmla="*/ 347337 w 547644"/>
                <a:gd name="connsiteY6" fmla="*/ 101913 h 456657"/>
                <a:gd name="connsiteX7" fmla="*/ 374007 w 547644"/>
                <a:gd name="connsiteY7" fmla="*/ 42858 h 456657"/>
                <a:gd name="connsiteX8" fmla="*/ 467352 w 547644"/>
                <a:gd name="connsiteY8" fmla="*/ 948 h 456657"/>
                <a:gd name="connsiteX9" fmla="*/ 518787 w 547644"/>
                <a:gd name="connsiteY9" fmla="*/ 19998 h 456657"/>
                <a:gd name="connsiteX10" fmla="*/ 547362 w 547644"/>
                <a:gd name="connsiteY10" fmla="*/ 90483 h 456657"/>
                <a:gd name="connsiteX11" fmla="*/ 532122 w 547644"/>
                <a:gd name="connsiteY11" fmla="*/ 136203 h 456657"/>
                <a:gd name="connsiteX12" fmla="*/ 511167 w 547644"/>
                <a:gd name="connsiteY12" fmla="*/ 187638 h 456657"/>
                <a:gd name="connsiteX13" fmla="*/ 484497 w 547644"/>
                <a:gd name="connsiteY13" fmla="*/ 231453 h 456657"/>
                <a:gd name="connsiteX14" fmla="*/ 452112 w 547644"/>
                <a:gd name="connsiteY14" fmla="*/ 311463 h 456657"/>
                <a:gd name="connsiteX15" fmla="*/ 366387 w 547644"/>
                <a:gd name="connsiteY15" fmla="*/ 309558 h 456657"/>
                <a:gd name="connsiteX16" fmla="*/ 356862 w 547644"/>
                <a:gd name="connsiteY16" fmla="*/ 372423 h 456657"/>
                <a:gd name="connsiteX17" fmla="*/ 274947 w 547644"/>
                <a:gd name="connsiteY17" fmla="*/ 345753 h 456657"/>
                <a:gd name="connsiteX18" fmla="*/ 236847 w 547644"/>
                <a:gd name="connsiteY18" fmla="*/ 414333 h 456657"/>
                <a:gd name="connsiteX19" fmla="*/ 168267 w 547644"/>
                <a:gd name="connsiteY19" fmla="*/ 456243 h 456657"/>
                <a:gd name="connsiteX20" fmla="*/ 154932 w 547644"/>
                <a:gd name="connsiteY20" fmla="*/ 389568 h 456657"/>
                <a:gd name="connsiteX21" fmla="*/ 175887 w 547644"/>
                <a:gd name="connsiteY21" fmla="*/ 317178 h 456657"/>
                <a:gd name="connsiteX22" fmla="*/ 124452 w 547644"/>
                <a:gd name="connsiteY22" fmla="*/ 374328 h 456657"/>
                <a:gd name="connsiteX23" fmla="*/ 99687 w 547644"/>
                <a:gd name="connsiteY23" fmla="*/ 345753 h 456657"/>
                <a:gd name="connsiteX24" fmla="*/ 50157 w 547644"/>
                <a:gd name="connsiteY24" fmla="*/ 368613 h 45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7644" h="456657">
                  <a:moveTo>
                    <a:pt x="50157" y="368613"/>
                  </a:moveTo>
                  <a:cubicBezTo>
                    <a:pt x="33647" y="357818"/>
                    <a:pt x="-5405" y="295588"/>
                    <a:pt x="627" y="280983"/>
                  </a:cubicBezTo>
                  <a:cubicBezTo>
                    <a:pt x="6659" y="266378"/>
                    <a:pt x="71112" y="292095"/>
                    <a:pt x="86352" y="280983"/>
                  </a:cubicBezTo>
                  <a:cubicBezTo>
                    <a:pt x="101592" y="269871"/>
                    <a:pt x="77145" y="223833"/>
                    <a:pt x="92067" y="214308"/>
                  </a:cubicBezTo>
                  <a:cubicBezTo>
                    <a:pt x="106989" y="204783"/>
                    <a:pt x="148582" y="233993"/>
                    <a:pt x="175887" y="223833"/>
                  </a:cubicBezTo>
                  <a:cubicBezTo>
                    <a:pt x="203192" y="213673"/>
                    <a:pt x="227322" y="173668"/>
                    <a:pt x="255897" y="153348"/>
                  </a:cubicBezTo>
                  <a:cubicBezTo>
                    <a:pt x="284472" y="133028"/>
                    <a:pt x="327652" y="120328"/>
                    <a:pt x="347337" y="101913"/>
                  </a:cubicBezTo>
                  <a:cubicBezTo>
                    <a:pt x="367022" y="83498"/>
                    <a:pt x="354005" y="59685"/>
                    <a:pt x="374007" y="42858"/>
                  </a:cubicBezTo>
                  <a:cubicBezTo>
                    <a:pt x="394009" y="26031"/>
                    <a:pt x="443222" y="4758"/>
                    <a:pt x="467352" y="948"/>
                  </a:cubicBezTo>
                  <a:cubicBezTo>
                    <a:pt x="491482" y="-2862"/>
                    <a:pt x="505452" y="5076"/>
                    <a:pt x="518787" y="19998"/>
                  </a:cubicBezTo>
                  <a:cubicBezTo>
                    <a:pt x="532122" y="34920"/>
                    <a:pt x="545140" y="71116"/>
                    <a:pt x="547362" y="90483"/>
                  </a:cubicBezTo>
                  <a:cubicBezTo>
                    <a:pt x="549584" y="109850"/>
                    <a:pt x="538155" y="120010"/>
                    <a:pt x="532122" y="136203"/>
                  </a:cubicBezTo>
                  <a:cubicBezTo>
                    <a:pt x="526090" y="152395"/>
                    <a:pt x="519104" y="171763"/>
                    <a:pt x="511167" y="187638"/>
                  </a:cubicBezTo>
                  <a:cubicBezTo>
                    <a:pt x="503230" y="203513"/>
                    <a:pt x="494340" y="210815"/>
                    <a:pt x="484497" y="231453"/>
                  </a:cubicBezTo>
                  <a:cubicBezTo>
                    <a:pt x="474655" y="252090"/>
                    <a:pt x="471797" y="298446"/>
                    <a:pt x="452112" y="311463"/>
                  </a:cubicBezTo>
                  <a:cubicBezTo>
                    <a:pt x="432427" y="324480"/>
                    <a:pt x="382262" y="299398"/>
                    <a:pt x="366387" y="309558"/>
                  </a:cubicBezTo>
                  <a:cubicBezTo>
                    <a:pt x="350512" y="319718"/>
                    <a:pt x="372102" y="366391"/>
                    <a:pt x="356862" y="372423"/>
                  </a:cubicBezTo>
                  <a:cubicBezTo>
                    <a:pt x="341622" y="378455"/>
                    <a:pt x="294949" y="338768"/>
                    <a:pt x="274947" y="345753"/>
                  </a:cubicBezTo>
                  <a:cubicBezTo>
                    <a:pt x="254945" y="352738"/>
                    <a:pt x="254627" y="395918"/>
                    <a:pt x="236847" y="414333"/>
                  </a:cubicBezTo>
                  <a:cubicBezTo>
                    <a:pt x="219067" y="432748"/>
                    <a:pt x="181919" y="460370"/>
                    <a:pt x="168267" y="456243"/>
                  </a:cubicBezTo>
                  <a:cubicBezTo>
                    <a:pt x="154615" y="452116"/>
                    <a:pt x="153662" y="412745"/>
                    <a:pt x="154932" y="389568"/>
                  </a:cubicBezTo>
                  <a:cubicBezTo>
                    <a:pt x="156202" y="366391"/>
                    <a:pt x="180967" y="319718"/>
                    <a:pt x="175887" y="317178"/>
                  </a:cubicBezTo>
                  <a:cubicBezTo>
                    <a:pt x="170807" y="314638"/>
                    <a:pt x="137152" y="369565"/>
                    <a:pt x="124452" y="374328"/>
                  </a:cubicBezTo>
                  <a:cubicBezTo>
                    <a:pt x="111752" y="379091"/>
                    <a:pt x="111752" y="345753"/>
                    <a:pt x="99687" y="345753"/>
                  </a:cubicBezTo>
                  <a:cubicBezTo>
                    <a:pt x="87622" y="345753"/>
                    <a:pt x="66667" y="379408"/>
                    <a:pt x="50157" y="368613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자유형 127">
              <a:extLst>
                <a:ext uri="{FF2B5EF4-FFF2-40B4-BE49-F238E27FC236}">
                  <a16:creationId xmlns:a16="http://schemas.microsoft.com/office/drawing/2014/main" id="{C578E37C-09E3-45C2-BA5C-F24BC9A317ED}"/>
                </a:ext>
              </a:extLst>
            </p:cNvPr>
            <p:cNvSpPr/>
            <p:nvPr/>
          </p:nvSpPr>
          <p:spPr>
            <a:xfrm>
              <a:off x="6047567" y="4221127"/>
              <a:ext cx="530035" cy="539129"/>
            </a:xfrm>
            <a:custGeom>
              <a:avLst/>
              <a:gdLst>
                <a:gd name="connsiteX0" fmla="*/ 57180 w 530036"/>
                <a:gd name="connsiteY0" fmla="*/ 109054 h 539129"/>
                <a:gd name="connsiteX1" fmla="*/ 123855 w 530036"/>
                <a:gd name="connsiteY1" fmla="*/ 95719 h 539129"/>
                <a:gd name="connsiteX2" fmla="*/ 123855 w 530036"/>
                <a:gd name="connsiteY2" fmla="*/ 38569 h 539129"/>
                <a:gd name="connsiteX3" fmla="*/ 196245 w 530036"/>
                <a:gd name="connsiteY3" fmla="*/ 469 h 539129"/>
                <a:gd name="connsiteX4" fmla="*/ 297210 w 530036"/>
                <a:gd name="connsiteY4" fmla="*/ 19519 h 539129"/>
                <a:gd name="connsiteX5" fmla="*/ 314355 w 530036"/>
                <a:gd name="connsiteY5" fmla="*/ 51904 h 539129"/>
                <a:gd name="connsiteX6" fmla="*/ 304830 w 530036"/>
                <a:gd name="connsiteY6" fmla="*/ 95719 h 539129"/>
                <a:gd name="connsiteX7" fmla="*/ 419130 w 530036"/>
                <a:gd name="connsiteY7" fmla="*/ 80479 h 539129"/>
                <a:gd name="connsiteX8" fmla="*/ 523905 w 530036"/>
                <a:gd name="connsiteY8" fmla="*/ 126199 h 539129"/>
                <a:gd name="connsiteX9" fmla="*/ 516285 w 530036"/>
                <a:gd name="connsiteY9" fmla="*/ 194779 h 539129"/>
                <a:gd name="connsiteX10" fmla="*/ 504855 w 530036"/>
                <a:gd name="connsiteY10" fmla="*/ 293839 h 539129"/>
                <a:gd name="connsiteX11" fmla="*/ 472470 w 530036"/>
                <a:gd name="connsiteY11" fmla="*/ 343369 h 539129"/>
                <a:gd name="connsiteX12" fmla="*/ 438180 w 530036"/>
                <a:gd name="connsiteY12" fmla="*/ 261454 h 539129"/>
                <a:gd name="connsiteX13" fmla="*/ 413415 w 530036"/>
                <a:gd name="connsiteY13" fmla="*/ 286219 h 539129"/>
                <a:gd name="connsiteX14" fmla="*/ 422940 w 530036"/>
                <a:gd name="connsiteY14" fmla="*/ 337654 h 539129"/>
                <a:gd name="connsiteX15" fmla="*/ 400080 w 530036"/>
                <a:gd name="connsiteY15" fmla="*/ 429094 h 539129"/>
                <a:gd name="connsiteX16" fmla="*/ 375315 w 530036"/>
                <a:gd name="connsiteY16" fmla="*/ 476719 h 539129"/>
                <a:gd name="connsiteX17" fmla="*/ 337215 w 530036"/>
                <a:gd name="connsiteY17" fmla="*/ 533869 h 539129"/>
                <a:gd name="connsiteX18" fmla="*/ 318165 w 530036"/>
                <a:gd name="connsiteY18" fmla="*/ 528154 h 539129"/>
                <a:gd name="connsiteX19" fmla="*/ 302925 w 530036"/>
                <a:gd name="connsiteY19" fmla="*/ 459574 h 539129"/>
                <a:gd name="connsiteX20" fmla="*/ 266730 w 530036"/>
                <a:gd name="connsiteY20" fmla="*/ 419569 h 539129"/>
                <a:gd name="connsiteX21" fmla="*/ 230535 w 530036"/>
                <a:gd name="connsiteY21" fmla="*/ 383374 h 539129"/>
                <a:gd name="connsiteX22" fmla="*/ 142905 w 530036"/>
                <a:gd name="connsiteY22" fmla="*/ 299554 h 539129"/>
                <a:gd name="connsiteX23" fmla="*/ 53370 w 530036"/>
                <a:gd name="connsiteY23" fmla="*/ 251929 h 539129"/>
                <a:gd name="connsiteX24" fmla="*/ 30 w 530036"/>
                <a:gd name="connsiteY24" fmla="*/ 208114 h 539129"/>
                <a:gd name="connsiteX25" fmla="*/ 45750 w 530036"/>
                <a:gd name="connsiteY25" fmla="*/ 179539 h 539129"/>
                <a:gd name="connsiteX26" fmla="*/ 57180 w 530036"/>
                <a:gd name="connsiteY26" fmla="*/ 109054 h 539129"/>
                <a:gd name="connsiteX0" fmla="*/ 32414 w 530035"/>
                <a:gd name="connsiteY0" fmla="*/ 107149 h 539129"/>
                <a:gd name="connsiteX1" fmla="*/ 123854 w 530035"/>
                <a:gd name="connsiteY1" fmla="*/ 95719 h 539129"/>
                <a:gd name="connsiteX2" fmla="*/ 123854 w 530035"/>
                <a:gd name="connsiteY2" fmla="*/ 38569 h 539129"/>
                <a:gd name="connsiteX3" fmla="*/ 196244 w 530035"/>
                <a:gd name="connsiteY3" fmla="*/ 469 h 539129"/>
                <a:gd name="connsiteX4" fmla="*/ 297209 w 530035"/>
                <a:gd name="connsiteY4" fmla="*/ 19519 h 539129"/>
                <a:gd name="connsiteX5" fmla="*/ 314354 w 530035"/>
                <a:gd name="connsiteY5" fmla="*/ 51904 h 539129"/>
                <a:gd name="connsiteX6" fmla="*/ 304829 w 530035"/>
                <a:gd name="connsiteY6" fmla="*/ 95719 h 539129"/>
                <a:gd name="connsiteX7" fmla="*/ 419129 w 530035"/>
                <a:gd name="connsiteY7" fmla="*/ 80479 h 539129"/>
                <a:gd name="connsiteX8" fmla="*/ 523904 w 530035"/>
                <a:gd name="connsiteY8" fmla="*/ 126199 h 539129"/>
                <a:gd name="connsiteX9" fmla="*/ 516284 w 530035"/>
                <a:gd name="connsiteY9" fmla="*/ 194779 h 539129"/>
                <a:gd name="connsiteX10" fmla="*/ 504854 w 530035"/>
                <a:gd name="connsiteY10" fmla="*/ 293839 h 539129"/>
                <a:gd name="connsiteX11" fmla="*/ 472469 w 530035"/>
                <a:gd name="connsiteY11" fmla="*/ 343369 h 539129"/>
                <a:gd name="connsiteX12" fmla="*/ 438179 w 530035"/>
                <a:gd name="connsiteY12" fmla="*/ 261454 h 539129"/>
                <a:gd name="connsiteX13" fmla="*/ 413414 w 530035"/>
                <a:gd name="connsiteY13" fmla="*/ 286219 h 539129"/>
                <a:gd name="connsiteX14" fmla="*/ 422939 w 530035"/>
                <a:gd name="connsiteY14" fmla="*/ 337654 h 539129"/>
                <a:gd name="connsiteX15" fmla="*/ 400079 w 530035"/>
                <a:gd name="connsiteY15" fmla="*/ 429094 h 539129"/>
                <a:gd name="connsiteX16" fmla="*/ 375314 w 530035"/>
                <a:gd name="connsiteY16" fmla="*/ 476719 h 539129"/>
                <a:gd name="connsiteX17" fmla="*/ 337214 w 530035"/>
                <a:gd name="connsiteY17" fmla="*/ 533869 h 539129"/>
                <a:gd name="connsiteX18" fmla="*/ 318164 w 530035"/>
                <a:gd name="connsiteY18" fmla="*/ 528154 h 539129"/>
                <a:gd name="connsiteX19" fmla="*/ 302924 w 530035"/>
                <a:gd name="connsiteY19" fmla="*/ 459574 h 539129"/>
                <a:gd name="connsiteX20" fmla="*/ 266729 w 530035"/>
                <a:gd name="connsiteY20" fmla="*/ 419569 h 539129"/>
                <a:gd name="connsiteX21" fmla="*/ 230534 w 530035"/>
                <a:gd name="connsiteY21" fmla="*/ 383374 h 539129"/>
                <a:gd name="connsiteX22" fmla="*/ 142904 w 530035"/>
                <a:gd name="connsiteY22" fmla="*/ 299554 h 539129"/>
                <a:gd name="connsiteX23" fmla="*/ 53369 w 530035"/>
                <a:gd name="connsiteY23" fmla="*/ 251929 h 539129"/>
                <a:gd name="connsiteX24" fmla="*/ 29 w 530035"/>
                <a:gd name="connsiteY24" fmla="*/ 208114 h 539129"/>
                <a:gd name="connsiteX25" fmla="*/ 45749 w 530035"/>
                <a:gd name="connsiteY25" fmla="*/ 179539 h 539129"/>
                <a:gd name="connsiteX26" fmla="*/ 32414 w 530035"/>
                <a:gd name="connsiteY26" fmla="*/ 107149 h 539129"/>
                <a:gd name="connsiteX0" fmla="*/ 32414 w 530035"/>
                <a:gd name="connsiteY0" fmla="*/ 107149 h 539129"/>
                <a:gd name="connsiteX1" fmla="*/ 112424 w 530035"/>
                <a:gd name="connsiteY1" fmla="*/ 90004 h 539129"/>
                <a:gd name="connsiteX2" fmla="*/ 123854 w 530035"/>
                <a:gd name="connsiteY2" fmla="*/ 38569 h 539129"/>
                <a:gd name="connsiteX3" fmla="*/ 196244 w 530035"/>
                <a:gd name="connsiteY3" fmla="*/ 469 h 539129"/>
                <a:gd name="connsiteX4" fmla="*/ 297209 w 530035"/>
                <a:gd name="connsiteY4" fmla="*/ 19519 h 539129"/>
                <a:gd name="connsiteX5" fmla="*/ 314354 w 530035"/>
                <a:gd name="connsiteY5" fmla="*/ 51904 h 539129"/>
                <a:gd name="connsiteX6" fmla="*/ 304829 w 530035"/>
                <a:gd name="connsiteY6" fmla="*/ 95719 h 539129"/>
                <a:gd name="connsiteX7" fmla="*/ 419129 w 530035"/>
                <a:gd name="connsiteY7" fmla="*/ 80479 h 539129"/>
                <a:gd name="connsiteX8" fmla="*/ 523904 w 530035"/>
                <a:gd name="connsiteY8" fmla="*/ 126199 h 539129"/>
                <a:gd name="connsiteX9" fmla="*/ 516284 w 530035"/>
                <a:gd name="connsiteY9" fmla="*/ 194779 h 539129"/>
                <a:gd name="connsiteX10" fmla="*/ 504854 w 530035"/>
                <a:gd name="connsiteY10" fmla="*/ 293839 h 539129"/>
                <a:gd name="connsiteX11" fmla="*/ 472469 w 530035"/>
                <a:gd name="connsiteY11" fmla="*/ 343369 h 539129"/>
                <a:gd name="connsiteX12" fmla="*/ 438179 w 530035"/>
                <a:gd name="connsiteY12" fmla="*/ 261454 h 539129"/>
                <a:gd name="connsiteX13" fmla="*/ 413414 w 530035"/>
                <a:gd name="connsiteY13" fmla="*/ 286219 h 539129"/>
                <a:gd name="connsiteX14" fmla="*/ 422939 w 530035"/>
                <a:gd name="connsiteY14" fmla="*/ 337654 h 539129"/>
                <a:gd name="connsiteX15" fmla="*/ 400079 w 530035"/>
                <a:gd name="connsiteY15" fmla="*/ 429094 h 539129"/>
                <a:gd name="connsiteX16" fmla="*/ 375314 w 530035"/>
                <a:gd name="connsiteY16" fmla="*/ 476719 h 539129"/>
                <a:gd name="connsiteX17" fmla="*/ 337214 w 530035"/>
                <a:gd name="connsiteY17" fmla="*/ 533869 h 539129"/>
                <a:gd name="connsiteX18" fmla="*/ 318164 w 530035"/>
                <a:gd name="connsiteY18" fmla="*/ 528154 h 539129"/>
                <a:gd name="connsiteX19" fmla="*/ 302924 w 530035"/>
                <a:gd name="connsiteY19" fmla="*/ 459574 h 539129"/>
                <a:gd name="connsiteX20" fmla="*/ 266729 w 530035"/>
                <a:gd name="connsiteY20" fmla="*/ 419569 h 539129"/>
                <a:gd name="connsiteX21" fmla="*/ 230534 w 530035"/>
                <a:gd name="connsiteY21" fmla="*/ 383374 h 539129"/>
                <a:gd name="connsiteX22" fmla="*/ 142904 w 530035"/>
                <a:gd name="connsiteY22" fmla="*/ 299554 h 539129"/>
                <a:gd name="connsiteX23" fmla="*/ 53369 w 530035"/>
                <a:gd name="connsiteY23" fmla="*/ 251929 h 539129"/>
                <a:gd name="connsiteX24" fmla="*/ 29 w 530035"/>
                <a:gd name="connsiteY24" fmla="*/ 208114 h 539129"/>
                <a:gd name="connsiteX25" fmla="*/ 45749 w 530035"/>
                <a:gd name="connsiteY25" fmla="*/ 179539 h 539129"/>
                <a:gd name="connsiteX26" fmla="*/ 32414 w 530035"/>
                <a:gd name="connsiteY26" fmla="*/ 107149 h 5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0035" h="539129">
                  <a:moveTo>
                    <a:pt x="32414" y="107149"/>
                  </a:moveTo>
                  <a:cubicBezTo>
                    <a:pt x="43526" y="92227"/>
                    <a:pt x="97184" y="101434"/>
                    <a:pt x="112424" y="90004"/>
                  </a:cubicBezTo>
                  <a:cubicBezTo>
                    <a:pt x="127664" y="78574"/>
                    <a:pt x="109884" y="53491"/>
                    <a:pt x="123854" y="38569"/>
                  </a:cubicBezTo>
                  <a:cubicBezTo>
                    <a:pt x="137824" y="23647"/>
                    <a:pt x="167352" y="3644"/>
                    <a:pt x="196244" y="469"/>
                  </a:cubicBezTo>
                  <a:cubicBezTo>
                    <a:pt x="225136" y="-2706"/>
                    <a:pt x="277524" y="10947"/>
                    <a:pt x="297209" y="19519"/>
                  </a:cubicBezTo>
                  <a:cubicBezTo>
                    <a:pt x="316894" y="28091"/>
                    <a:pt x="313084" y="39204"/>
                    <a:pt x="314354" y="51904"/>
                  </a:cubicBezTo>
                  <a:cubicBezTo>
                    <a:pt x="315624" y="64604"/>
                    <a:pt x="287366" y="90956"/>
                    <a:pt x="304829" y="95719"/>
                  </a:cubicBezTo>
                  <a:cubicBezTo>
                    <a:pt x="322292" y="100482"/>
                    <a:pt x="382617" y="75399"/>
                    <a:pt x="419129" y="80479"/>
                  </a:cubicBezTo>
                  <a:cubicBezTo>
                    <a:pt x="455642" y="85559"/>
                    <a:pt x="507712" y="107149"/>
                    <a:pt x="523904" y="126199"/>
                  </a:cubicBezTo>
                  <a:cubicBezTo>
                    <a:pt x="540096" y="145249"/>
                    <a:pt x="519459" y="166839"/>
                    <a:pt x="516284" y="194779"/>
                  </a:cubicBezTo>
                  <a:cubicBezTo>
                    <a:pt x="513109" y="222719"/>
                    <a:pt x="512157" y="269074"/>
                    <a:pt x="504854" y="293839"/>
                  </a:cubicBezTo>
                  <a:cubicBezTo>
                    <a:pt x="497552" y="318604"/>
                    <a:pt x="483581" y="348766"/>
                    <a:pt x="472469" y="343369"/>
                  </a:cubicBezTo>
                  <a:cubicBezTo>
                    <a:pt x="461357" y="337972"/>
                    <a:pt x="448021" y="270979"/>
                    <a:pt x="438179" y="261454"/>
                  </a:cubicBezTo>
                  <a:cubicBezTo>
                    <a:pt x="428337" y="251929"/>
                    <a:pt x="415954" y="273519"/>
                    <a:pt x="413414" y="286219"/>
                  </a:cubicBezTo>
                  <a:cubicBezTo>
                    <a:pt x="410874" y="298919"/>
                    <a:pt x="425161" y="313842"/>
                    <a:pt x="422939" y="337654"/>
                  </a:cubicBezTo>
                  <a:cubicBezTo>
                    <a:pt x="420717" y="361466"/>
                    <a:pt x="408016" y="405917"/>
                    <a:pt x="400079" y="429094"/>
                  </a:cubicBezTo>
                  <a:cubicBezTo>
                    <a:pt x="392142" y="452271"/>
                    <a:pt x="385791" y="459257"/>
                    <a:pt x="375314" y="476719"/>
                  </a:cubicBezTo>
                  <a:cubicBezTo>
                    <a:pt x="364837" y="494181"/>
                    <a:pt x="346739" y="525296"/>
                    <a:pt x="337214" y="533869"/>
                  </a:cubicBezTo>
                  <a:cubicBezTo>
                    <a:pt x="327689" y="542442"/>
                    <a:pt x="323879" y="540536"/>
                    <a:pt x="318164" y="528154"/>
                  </a:cubicBezTo>
                  <a:cubicBezTo>
                    <a:pt x="312449" y="515772"/>
                    <a:pt x="311496" y="477671"/>
                    <a:pt x="302924" y="459574"/>
                  </a:cubicBezTo>
                  <a:cubicBezTo>
                    <a:pt x="294352" y="441477"/>
                    <a:pt x="278794" y="432269"/>
                    <a:pt x="266729" y="419569"/>
                  </a:cubicBezTo>
                  <a:cubicBezTo>
                    <a:pt x="254664" y="406869"/>
                    <a:pt x="251171" y="403376"/>
                    <a:pt x="230534" y="383374"/>
                  </a:cubicBezTo>
                  <a:cubicBezTo>
                    <a:pt x="209897" y="363372"/>
                    <a:pt x="172432" y="321462"/>
                    <a:pt x="142904" y="299554"/>
                  </a:cubicBezTo>
                  <a:cubicBezTo>
                    <a:pt x="113377" y="277647"/>
                    <a:pt x="77181" y="267169"/>
                    <a:pt x="53369" y="251929"/>
                  </a:cubicBezTo>
                  <a:cubicBezTo>
                    <a:pt x="29557" y="236689"/>
                    <a:pt x="1299" y="220179"/>
                    <a:pt x="29" y="208114"/>
                  </a:cubicBezTo>
                  <a:cubicBezTo>
                    <a:pt x="-1241" y="196049"/>
                    <a:pt x="40351" y="196367"/>
                    <a:pt x="45749" y="179539"/>
                  </a:cubicBezTo>
                  <a:cubicBezTo>
                    <a:pt x="51147" y="162711"/>
                    <a:pt x="21302" y="122071"/>
                    <a:pt x="32414" y="107149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자유형 128">
              <a:extLst>
                <a:ext uri="{FF2B5EF4-FFF2-40B4-BE49-F238E27FC236}">
                  <a16:creationId xmlns:a16="http://schemas.microsoft.com/office/drawing/2014/main" id="{B449237E-701E-4AC2-83E8-557CBA00B3D0}"/>
                </a:ext>
              </a:extLst>
            </p:cNvPr>
            <p:cNvSpPr/>
            <p:nvPr/>
          </p:nvSpPr>
          <p:spPr>
            <a:xfrm>
              <a:off x="2546076" y="6041794"/>
              <a:ext cx="833301" cy="450875"/>
            </a:xfrm>
            <a:custGeom>
              <a:avLst/>
              <a:gdLst>
                <a:gd name="connsiteX0" fmla="*/ 19338 w 812991"/>
                <a:gd name="connsiteY0" fmla="*/ 220842 h 450875"/>
                <a:gd name="connsiteX1" fmla="*/ 110778 w 812991"/>
                <a:gd name="connsiteY1" fmla="*/ 140832 h 450875"/>
                <a:gd name="connsiteX2" fmla="*/ 198408 w 812991"/>
                <a:gd name="connsiteY2" fmla="*/ 83682 h 450875"/>
                <a:gd name="connsiteX3" fmla="*/ 377478 w 812991"/>
                <a:gd name="connsiteY3" fmla="*/ 37962 h 450875"/>
                <a:gd name="connsiteX4" fmla="*/ 548928 w 812991"/>
                <a:gd name="connsiteY4" fmla="*/ 7482 h 450875"/>
                <a:gd name="connsiteX5" fmla="*/ 693708 w 812991"/>
                <a:gd name="connsiteY5" fmla="*/ 3672 h 450875"/>
                <a:gd name="connsiteX6" fmla="*/ 804198 w 812991"/>
                <a:gd name="connsiteY6" fmla="*/ 53202 h 450875"/>
                <a:gd name="connsiteX7" fmla="*/ 800388 w 812991"/>
                <a:gd name="connsiteY7" fmla="*/ 232272 h 450875"/>
                <a:gd name="connsiteX8" fmla="*/ 754668 w 812991"/>
                <a:gd name="connsiteY8" fmla="*/ 304662 h 450875"/>
                <a:gd name="connsiteX9" fmla="*/ 461298 w 812991"/>
                <a:gd name="connsiteY9" fmla="*/ 407532 h 450875"/>
                <a:gd name="connsiteX10" fmla="*/ 343188 w 812991"/>
                <a:gd name="connsiteY10" fmla="*/ 392292 h 450875"/>
                <a:gd name="connsiteX11" fmla="*/ 236508 w 812991"/>
                <a:gd name="connsiteY11" fmla="*/ 369432 h 450875"/>
                <a:gd name="connsiteX12" fmla="*/ 133638 w 812991"/>
                <a:gd name="connsiteY12" fmla="*/ 449442 h 450875"/>
                <a:gd name="connsiteX13" fmla="*/ 288 w 812991"/>
                <a:gd name="connsiteY13" fmla="*/ 289422 h 450875"/>
                <a:gd name="connsiteX14" fmla="*/ 171738 w 812991"/>
                <a:gd name="connsiteY14" fmla="*/ 91302 h 450875"/>
                <a:gd name="connsiteX15" fmla="*/ 270798 w 812991"/>
                <a:gd name="connsiteY15" fmla="*/ 76062 h 450875"/>
                <a:gd name="connsiteX16" fmla="*/ 392718 w 812991"/>
                <a:gd name="connsiteY16" fmla="*/ 30342 h 450875"/>
                <a:gd name="connsiteX0" fmla="*/ 19338 w 812991"/>
                <a:gd name="connsiteY0" fmla="*/ 220842 h 450875"/>
                <a:gd name="connsiteX1" fmla="*/ 110778 w 812991"/>
                <a:gd name="connsiteY1" fmla="*/ 140832 h 450875"/>
                <a:gd name="connsiteX2" fmla="*/ 198408 w 812991"/>
                <a:gd name="connsiteY2" fmla="*/ 83682 h 450875"/>
                <a:gd name="connsiteX3" fmla="*/ 377478 w 812991"/>
                <a:gd name="connsiteY3" fmla="*/ 37962 h 450875"/>
                <a:gd name="connsiteX4" fmla="*/ 548928 w 812991"/>
                <a:gd name="connsiteY4" fmla="*/ 7482 h 450875"/>
                <a:gd name="connsiteX5" fmla="*/ 693708 w 812991"/>
                <a:gd name="connsiteY5" fmla="*/ 3672 h 450875"/>
                <a:gd name="connsiteX6" fmla="*/ 804198 w 812991"/>
                <a:gd name="connsiteY6" fmla="*/ 53202 h 450875"/>
                <a:gd name="connsiteX7" fmla="*/ 800388 w 812991"/>
                <a:gd name="connsiteY7" fmla="*/ 232272 h 450875"/>
                <a:gd name="connsiteX8" fmla="*/ 754668 w 812991"/>
                <a:gd name="connsiteY8" fmla="*/ 304662 h 450875"/>
                <a:gd name="connsiteX9" fmla="*/ 461298 w 812991"/>
                <a:gd name="connsiteY9" fmla="*/ 407532 h 450875"/>
                <a:gd name="connsiteX10" fmla="*/ 343188 w 812991"/>
                <a:gd name="connsiteY10" fmla="*/ 392292 h 450875"/>
                <a:gd name="connsiteX11" fmla="*/ 236508 w 812991"/>
                <a:gd name="connsiteY11" fmla="*/ 369432 h 450875"/>
                <a:gd name="connsiteX12" fmla="*/ 133638 w 812991"/>
                <a:gd name="connsiteY12" fmla="*/ 449442 h 450875"/>
                <a:gd name="connsiteX13" fmla="*/ 288 w 812991"/>
                <a:gd name="connsiteY13" fmla="*/ 289422 h 450875"/>
                <a:gd name="connsiteX14" fmla="*/ 171738 w 812991"/>
                <a:gd name="connsiteY14" fmla="*/ 91302 h 450875"/>
                <a:gd name="connsiteX15" fmla="*/ 270798 w 812991"/>
                <a:gd name="connsiteY15" fmla="*/ 76062 h 450875"/>
                <a:gd name="connsiteX16" fmla="*/ 392718 w 812991"/>
                <a:gd name="connsiteY16" fmla="*/ 30342 h 450875"/>
                <a:gd name="connsiteX17" fmla="*/ 19338 w 812991"/>
                <a:gd name="connsiteY17" fmla="*/ 220842 h 450875"/>
                <a:gd name="connsiteX0" fmla="*/ 19338 w 812991"/>
                <a:gd name="connsiteY0" fmla="*/ 220842 h 450875"/>
                <a:gd name="connsiteX1" fmla="*/ 110778 w 812991"/>
                <a:gd name="connsiteY1" fmla="*/ 140832 h 450875"/>
                <a:gd name="connsiteX2" fmla="*/ 198408 w 812991"/>
                <a:gd name="connsiteY2" fmla="*/ 83682 h 450875"/>
                <a:gd name="connsiteX3" fmla="*/ 377478 w 812991"/>
                <a:gd name="connsiteY3" fmla="*/ 37962 h 450875"/>
                <a:gd name="connsiteX4" fmla="*/ 548928 w 812991"/>
                <a:gd name="connsiteY4" fmla="*/ 7482 h 450875"/>
                <a:gd name="connsiteX5" fmla="*/ 693708 w 812991"/>
                <a:gd name="connsiteY5" fmla="*/ 3672 h 450875"/>
                <a:gd name="connsiteX6" fmla="*/ 804198 w 812991"/>
                <a:gd name="connsiteY6" fmla="*/ 53202 h 450875"/>
                <a:gd name="connsiteX7" fmla="*/ 800388 w 812991"/>
                <a:gd name="connsiteY7" fmla="*/ 232272 h 450875"/>
                <a:gd name="connsiteX8" fmla="*/ 754668 w 812991"/>
                <a:gd name="connsiteY8" fmla="*/ 304662 h 450875"/>
                <a:gd name="connsiteX9" fmla="*/ 461298 w 812991"/>
                <a:gd name="connsiteY9" fmla="*/ 407532 h 450875"/>
                <a:gd name="connsiteX10" fmla="*/ 343188 w 812991"/>
                <a:gd name="connsiteY10" fmla="*/ 392292 h 450875"/>
                <a:gd name="connsiteX11" fmla="*/ 236508 w 812991"/>
                <a:gd name="connsiteY11" fmla="*/ 369432 h 450875"/>
                <a:gd name="connsiteX12" fmla="*/ 133638 w 812991"/>
                <a:gd name="connsiteY12" fmla="*/ 449442 h 450875"/>
                <a:gd name="connsiteX13" fmla="*/ 288 w 812991"/>
                <a:gd name="connsiteY13" fmla="*/ 289422 h 450875"/>
                <a:gd name="connsiteX14" fmla="*/ 171738 w 812991"/>
                <a:gd name="connsiteY14" fmla="*/ 91302 h 450875"/>
                <a:gd name="connsiteX15" fmla="*/ 270798 w 812991"/>
                <a:gd name="connsiteY15" fmla="*/ 76062 h 450875"/>
                <a:gd name="connsiteX16" fmla="*/ 19338 w 812991"/>
                <a:gd name="connsiteY16" fmla="*/ 220842 h 450875"/>
                <a:gd name="connsiteX0" fmla="*/ 19338 w 812991"/>
                <a:gd name="connsiteY0" fmla="*/ 220842 h 450875"/>
                <a:gd name="connsiteX1" fmla="*/ 110778 w 812991"/>
                <a:gd name="connsiteY1" fmla="*/ 140832 h 450875"/>
                <a:gd name="connsiteX2" fmla="*/ 198408 w 812991"/>
                <a:gd name="connsiteY2" fmla="*/ 83682 h 450875"/>
                <a:gd name="connsiteX3" fmla="*/ 377478 w 812991"/>
                <a:gd name="connsiteY3" fmla="*/ 37962 h 450875"/>
                <a:gd name="connsiteX4" fmla="*/ 548928 w 812991"/>
                <a:gd name="connsiteY4" fmla="*/ 7482 h 450875"/>
                <a:gd name="connsiteX5" fmla="*/ 693708 w 812991"/>
                <a:gd name="connsiteY5" fmla="*/ 3672 h 450875"/>
                <a:gd name="connsiteX6" fmla="*/ 804198 w 812991"/>
                <a:gd name="connsiteY6" fmla="*/ 53202 h 450875"/>
                <a:gd name="connsiteX7" fmla="*/ 800388 w 812991"/>
                <a:gd name="connsiteY7" fmla="*/ 232272 h 450875"/>
                <a:gd name="connsiteX8" fmla="*/ 754668 w 812991"/>
                <a:gd name="connsiteY8" fmla="*/ 304662 h 450875"/>
                <a:gd name="connsiteX9" fmla="*/ 461298 w 812991"/>
                <a:gd name="connsiteY9" fmla="*/ 407532 h 450875"/>
                <a:gd name="connsiteX10" fmla="*/ 343188 w 812991"/>
                <a:gd name="connsiteY10" fmla="*/ 392292 h 450875"/>
                <a:gd name="connsiteX11" fmla="*/ 236508 w 812991"/>
                <a:gd name="connsiteY11" fmla="*/ 369432 h 450875"/>
                <a:gd name="connsiteX12" fmla="*/ 133638 w 812991"/>
                <a:gd name="connsiteY12" fmla="*/ 449442 h 450875"/>
                <a:gd name="connsiteX13" fmla="*/ 288 w 812991"/>
                <a:gd name="connsiteY13" fmla="*/ 289422 h 450875"/>
                <a:gd name="connsiteX14" fmla="*/ 171738 w 812991"/>
                <a:gd name="connsiteY14" fmla="*/ 91302 h 450875"/>
                <a:gd name="connsiteX15" fmla="*/ 19338 w 812991"/>
                <a:gd name="connsiteY15" fmla="*/ 220842 h 450875"/>
                <a:gd name="connsiteX0" fmla="*/ 19338 w 833459"/>
                <a:gd name="connsiteY0" fmla="*/ 220842 h 450875"/>
                <a:gd name="connsiteX1" fmla="*/ 110778 w 833459"/>
                <a:gd name="connsiteY1" fmla="*/ 140832 h 450875"/>
                <a:gd name="connsiteX2" fmla="*/ 198408 w 833459"/>
                <a:gd name="connsiteY2" fmla="*/ 83682 h 450875"/>
                <a:gd name="connsiteX3" fmla="*/ 377478 w 833459"/>
                <a:gd name="connsiteY3" fmla="*/ 37962 h 450875"/>
                <a:gd name="connsiteX4" fmla="*/ 548928 w 833459"/>
                <a:gd name="connsiteY4" fmla="*/ 7482 h 450875"/>
                <a:gd name="connsiteX5" fmla="*/ 693708 w 833459"/>
                <a:gd name="connsiteY5" fmla="*/ 3672 h 450875"/>
                <a:gd name="connsiteX6" fmla="*/ 804198 w 833459"/>
                <a:gd name="connsiteY6" fmla="*/ 53202 h 450875"/>
                <a:gd name="connsiteX7" fmla="*/ 800388 w 833459"/>
                <a:gd name="connsiteY7" fmla="*/ 232272 h 450875"/>
                <a:gd name="connsiteX8" fmla="*/ 754668 w 833459"/>
                <a:gd name="connsiteY8" fmla="*/ 304662 h 450875"/>
                <a:gd name="connsiteX9" fmla="*/ 461298 w 833459"/>
                <a:gd name="connsiteY9" fmla="*/ 407532 h 450875"/>
                <a:gd name="connsiteX10" fmla="*/ 343188 w 833459"/>
                <a:gd name="connsiteY10" fmla="*/ 392292 h 450875"/>
                <a:gd name="connsiteX11" fmla="*/ 236508 w 833459"/>
                <a:gd name="connsiteY11" fmla="*/ 369432 h 450875"/>
                <a:gd name="connsiteX12" fmla="*/ 133638 w 833459"/>
                <a:gd name="connsiteY12" fmla="*/ 449442 h 450875"/>
                <a:gd name="connsiteX13" fmla="*/ 288 w 833459"/>
                <a:gd name="connsiteY13" fmla="*/ 289422 h 450875"/>
                <a:gd name="connsiteX14" fmla="*/ 171738 w 833459"/>
                <a:gd name="connsiteY14" fmla="*/ 91302 h 450875"/>
                <a:gd name="connsiteX15" fmla="*/ 19338 w 833459"/>
                <a:gd name="connsiteY15" fmla="*/ 220842 h 450875"/>
                <a:gd name="connsiteX0" fmla="*/ 19338 w 833459"/>
                <a:gd name="connsiteY0" fmla="*/ 220842 h 450875"/>
                <a:gd name="connsiteX1" fmla="*/ 23148 w 833459"/>
                <a:gd name="connsiteY1" fmla="*/ 218302 h 450875"/>
                <a:gd name="connsiteX2" fmla="*/ 110778 w 833459"/>
                <a:gd name="connsiteY2" fmla="*/ 140832 h 450875"/>
                <a:gd name="connsiteX3" fmla="*/ 198408 w 833459"/>
                <a:gd name="connsiteY3" fmla="*/ 83682 h 450875"/>
                <a:gd name="connsiteX4" fmla="*/ 377478 w 833459"/>
                <a:gd name="connsiteY4" fmla="*/ 37962 h 450875"/>
                <a:gd name="connsiteX5" fmla="*/ 548928 w 833459"/>
                <a:gd name="connsiteY5" fmla="*/ 7482 h 450875"/>
                <a:gd name="connsiteX6" fmla="*/ 693708 w 833459"/>
                <a:gd name="connsiteY6" fmla="*/ 3672 h 450875"/>
                <a:gd name="connsiteX7" fmla="*/ 804198 w 833459"/>
                <a:gd name="connsiteY7" fmla="*/ 53202 h 450875"/>
                <a:gd name="connsiteX8" fmla="*/ 800388 w 833459"/>
                <a:gd name="connsiteY8" fmla="*/ 232272 h 450875"/>
                <a:gd name="connsiteX9" fmla="*/ 754668 w 833459"/>
                <a:gd name="connsiteY9" fmla="*/ 304662 h 450875"/>
                <a:gd name="connsiteX10" fmla="*/ 461298 w 833459"/>
                <a:gd name="connsiteY10" fmla="*/ 407532 h 450875"/>
                <a:gd name="connsiteX11" fmla="*/ 343188 w 833459"/>
                <a:gd name="connsiteY11" fmla="*/ 392292 h 450875"/>
                <a:gd name="connsiteX12" fmla="*/ 236508 w 833459"/>
                <a:gd name="connsiteY12" fmla="*/ 369432 h 450875"/>
                <a:gd name="connsiteX13" fmla="*/ 133638 w 833459"/>
                <a:gd name="connsiteY13" fmla="*/ 449442 h 450875"/>
                <a:gd name="connsiteX14" fmla="*/ 288 w 833459"/>
                <a:gd name="connsiteY14" fmla="*/ 289422 h 450875"/>
                <a:gd name="connsiteX15" fmla="*/ 171738 w 833459"/>
                <a:gd name="connsiteY15" fmla="*/ 91302 h 450875"/>
                <a:gd name="connsiteX16" fmla="*/ 19338 w 833459"/>
                <a:gd name="connsiteY16" fmla="*/ 220842 h 450875"/>
                <a:gd name="connsiteX0" fmla="*/ 171738 w 833459"/>
                <a:gd name="connsiteY0" fmla="*/ 91302 h 450875"/>
                <a:gd name="connsiteX1" fmla="*/ 23148 w 833459"/>
                <a:gd name="connsiteY1" fmla="*/ 218302 h 450875"/>
                <a:gd name="connsiteX2" fmla="*/ 110778 w 833459"/>
                <a:gd name="connsiteY2" fmla="*/ 140832 h 450875"/>
                <a:gd name="connsiteX3" fmla="*/ 198408 w 833459"/>
                <a:gd name="connsiteY3" fmla="*/ 83682 h 450875"/>
                <a:gd name="connsiteX4" fmla="*/ 377478 w 833459"/>
                <a:gd name="connsiteY4" fmla="*/ 37962 h 450875"/>
                <a:gd name="connsiteX5" fmla="*/ 548928 w 833459"/>
                <a:gd name="connsiteY5" fmla="*/ 7482 h 450875"/>
                <a:gd name="connsiteX6" fmla="*/ 693708 w 833459"/>
                <a:gd name="connsiteY6" fmla="*/ 3672 h 450875"/>
                <a:gd name="connsiteX7" fmla="*/ 804198 w 833459"/>
                <a:gd name="connsiteY7" fmla="*/ 53202 h 450875"/>
                <a:gd name="connsiteX8" fmla="*/ 800388 w 833459"/>
                <a:gd name="connsiteY8" fmla="*/ 232272 h 450875"/>
                <a:gd name="connsiteX9" fmla="*/ 754668 w 833459"/>
                <a:gd name="connsiteY9" fmla="*/ 304662 h 450875"/>
                <a:gd name="connsiteX10" fmla="*/ 461298 w 833459"/>
                <a:gd name="connsiteY10" fmla="*/ 407532 h 450875"/>
                <a:gd name="connsiteX11" fmla="*/ 343188 w 833459"/>
                <a:gd name="connsiteY11" fmla="*/ 392292 h 450875"/>
                <a:gd name="connsiteX12" fmla="*/ 236508 w 833459"/>
                <a:gd name="connsiteY12" fmla="*/ 369432 h 450875"/>
                <a:gd name="connsiteX13" fmla="*/ 133638 w 833459"/>
                <a:gd name="connsiteY13" fmla="*/ 449442 h 450875"/>
                <a:gd name="connsiteX14" fmla="*/ 288 w 833459"/>
                <a:gd name="connsiteY14" fmla="*/ 289422 h 450875"/>
                <a:gd name="connsiteX15" fmla="*/ 171738 w 833459"/>
                <a:gd name="connsiteY15" fmla="*/ 91302 h 450875"/>
                <a:gd name="connsiteX0" fmla="*/ 171738 w 833459"/>
                <a:gd name="connsiteY0" fmla="*/ 91302 h 450875"/>
                <a:gd name="connsiteX1" fmla="*/ 110778 w 833459"/>
                <a:gd name="connsiteY1" fmla="*/ 140832 h 450875"/>
                <a:gd name="connsiteX2" fmla="*/ 198408 w 833459"/>
                <a:gd name="connsiteY2" fmla="*/ 83682 h 450875"/>
                <a:gd name="connsiteX3" fmla="*/ 377478 w 833459"/>
                <a:gd name="connsiteY3" fmla="*/ 37962 h 450875"/>
                <a:gd name="connsiteX4" fmla="*/ 548928 w 833459"/>
                <a:gd name="connsiteY4" fmla="*/ 7482 h 450875"/>
                <a:gd name="connsiteX5" fmla="*/ 693708 w 833459"/>
                <a:gd name="connsiteY5" fmla="*/ 3672 h 450875"/>
                <a:gd name="connsiteX6" fmla="*/ 804198 w 833459"/>
                <a:gd name="connsiteY6" fmla="*/ 53202 h 450875"/>
                <a:gd name="connsiteX7" fmla="*/ 800388 w 833459"/>
                <a:gd name="connsiteY7" fmla="*/ 232272 h 450875"/>
                <a:gd name="connsiteX8" fmla="*/ 754668 w 833459"/>
                <a:gd name="connsiteY8" fmla="*/ 304662 h 450875"/>
                <a:gd name="connsiteX9" fmla="*/ 461298 w 833459"/>
                <a:gd name="connsiteY9" fmla="*/ 407532 h 450875"/>
                <a:gd name="connsiteX10" fmla="*/ 343188 w 833459"/>
                <a:gd name="connsiteY10" fmla="*/ 392292 h 450875"/>
                <a:gd name="connsiteX11" fmla="*/ 236508 w 833459"/>
                <a:gd name="connsiteY11" fmla="*/ 369432 h 450875"/>
                <a:gd name="connsiteX12" fmla="*/ 133638 w 833459"/>
                <a:gd name="connsiteY12" fmla="*/ 449442 h 450875"/>
                <a:gd name="connsiteX13" fmla="*/ 288 w 833459"/>
                <a:gd name="connsiteY13" fmla="*/ 289422 h 450875"/>
                <a:gd name="connsiteX14" fmla="*/ 171738 w 833459"/>
                <a:gd name="connsiteY14" fmla="*/ 91302 h 450875"/>
                <a:gd name="connsiteX0" fmla="*/ 130 w 833301"/>
                <a:gd name="connsiteY0" fmla="*/ 289422 h 450875"/>
                <a:gd name="connsiteX1" fmla="*/ 110620 w 833301"/>
                <a:gd name="connsiteY1" fmla="*/ 140832 h 450875"/>
                <a:gd name="connsiteX2" fmla="*/ 198250 w 833301"/>
                <a:gd name="connsiteY2" fmla="*/ 83682 h 450875"/>
                <a:gd name="connsiteX3" fmla="*/ 377320 w 833301"/>
                <a:gd name="connsiteY3" fmla="*/ 37962 h 450875"/>
                <a:gd name="connsiteX4" fmla="*/ 548770 w 833301"/>
                <a:gd name="connsiteY4" fmla="*/ 7482 h 450875"/>
                <a:gd name="connsiteX5" fmla="*/ 693550 w 833301"/>
                <a:gd name="connsiteY5" fmla="*/ 3672 h 450875"/>
                <a:gd name="connsiteX6" fmla="*/ 804040 w 833301"/>
                <a:gd name="connsiteY6" fmla="*/ 53202 h 450875"/>
                <a:gd name="connsiteX7" fmla="*/ 800230 w 833301"/>
                <a:gd name="connsiteY7" fmla="*/ 232272 h 450875"/>
                <a:gd name="connsiteX8" fmla="*/ 754510 w 833301"/>
                <a:gd name="connsiteY8" fmla="*/ 304662 h 450875"/>
                <a:gd name="connsiteX9" fmla="*/ 461140 w 833301"/>
                <a:gd name="connsiteY9" fmla="*/ 407532 h 450875"/>
                <a:gd name="connsiteX10" fmla="*/ 343030 w 833301"/>
                <a:gd name="connsiteY10" fmla="*/ 392292 h 450875"/>
                <a:gd name="connsiteX11" fmla="*/ 236350 w 833301"/>
                <a:gd name="connsiteY11" fmla="*/ 369432 h 450875"/>
                <a:gd name="connsiteX12" fmla="*/ 133480 w 833301"/>
                <a:gd name="connsiteY12" fmla="*/ 449442 h 450875"/>
                <a:gd name="connsiteX13" fmla="*/ 130 w 833301"/>
                <a:gd name="connsiteY13" fmla="*/ 289422 h 4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3301" h="450875">
                  <a:moveTo>
                    <a:pt x="130" y="289422"/>
                  </a:moveTo>
                  <a:cubicBezTo>
                    <a:pt x="-3680" y="237987"/>
                    <a:pt x="77600" y="175122"/>
                    <a:pt x="110620" y="140832"/>
                  </a:cubicBezTo>
                  <a:cubicBezTo>
                    <a:pt x="143640" y="106542"/>
                    <a:pt x="153800" y="100827"/>
                    <a:pt x="198250" y="83682"/>
                  </a:cubicBezTo>
                  <a:cubicBezTo>
                    <a:pt x="242700" y="66537"/>
                    <a:pt x="318900" y="50662"/>
                    <a:pt x="377320" y="37962"/>
                  </a:cubicBezTo>
                  <a:cubicBezTo>
                    <a:pt x="435740" y="25262"/>
                    <a:pt x="496065" y="13197"/>
                    <a:pt x="548770" y="7482"/>
                  </a:cubicBezTo>
                  <a:cubicBezTo>
                    <a:pt x="601475" y="1767"/>
                    <a:pt x="651005" y="-3948"/>
                    <a:pt x="693550" y="3672"/>
                  </a:cubicBezTo>
                  <a:cubicBezTo>
                    <a:pt x="736095" y="11292"/>
                    <a:pt x="786260" y="15102"/>
                    <a:pt x="804040" y="53202"/>
                  </a:cubicBezTo>
                  <a:cubicBezTo>
                    <a:pt x="821820" y="91302"/>
                    <a:pt x="861825" y="175122"/>
                    <a:pt x="800230" y="232272"/>
                  </a:cubicBezTo>
                  <a:cubicBezTo>
                    <a:pt x="738635" y="289422"/>
                    <a:pt x="811025" y="275452"/>
                    <a:pt x="754510" y="304662"/>
                  </a:cubicBezTo>
                  <a:cubicBezTo>
                    <a:pt x="697995" y="333872"/>
                    <a:pt x="529720" y="392927"/>
                    <a:pt x="461140" y="407532"/>
                  </a:cubicBezTo>
                  <a:cubicBezTo>
                    <a:pt x="392560" y="422137"/>
                    <a:pt x="380495" y="398642"/>
                    <a:pt x="343030" y="392292"/>
                  </a:cubicBezTo>
                  <a:cubicBezTo>
                    <a:pt x="305565" y="385942"/>
                    <a:pt x="271275" y="359907"/>
                    <a:pt x="236350" y="369432"/>
                  </a:cubicBezTo>
                  <a:cubicBezTo>
                    <a:pt x="201425" y="378957"/>
                    <a:pt x="172850" y="462777"/>
                    <a:pt x="133480" y="449442"/>
                  </a:cubicBezTo>
                  <a:cubicBezTo>
                    <a:pt x="94110" y="436107"/>
                    <a:pt x="3940" y="340857"/>
                    <a:pt x="130" y="289422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자유형 129">
              <a:extLst>
                <a:ext uri="{FF2B5EF4-FFF2-40B4-BE49-F238E27FC236}">
                  <a16:creationId xmlns:a16="http://schemas.microsoft.com/office/drawing/2014/main" id="{9538CD08-90AA-4B55-9A0E-DBCA8CD2FA6A}"/>
                </a:ext>
              </a:extLst>
            </p:cNvPr>
            <p:cNvSpPr/>
            <p:nvPr/>
          </p:nvSpPr>
          <p:spPr>
            <a:xfrm>
              <a:off x="4269031" y="2778869"/>
              <a:ext cx="226480" cy="416706"/>
            </a:xfrm>
            <a:custGeom>
              <a:avLst/>
              <a:gdLst>
                <a:gd name="connsiteX0" fmla="*/ 25965 w 226480"/>
                <a:gd name="connsiteY0" fmla="*/ 642 h 416706"/>
                <a:gd name="connsiteX1" fmla="*/ 90735 w 226480"/>
                <a:gd name="connsiteY1" fmla="*/ 29217 h 416706"/>
                <a:gd name="connsiteX2" fmla="*/ 163125 w 226480"/>
                <a:gd name="connsiteY2" fmla="*/ 61602 h 416706"/>
                <a:gd name="connsiteX3" fmla="*/ 174555 w 226480"/>
                <a:gd name="connsiteY3" fmla="*/ 88272 h 416706"/>
                <a:gd name="connsiteX4" fmla="*/ 128835 w 226480"/>
                <a:gd name="connsiteY4" fmla="*/ 128277 h 416706"/>
                <a:gd name="connsiteX5" fmla="*/ 199320 w 226480"/>
                <a:gd name="connsiteY5" fmla="*/ 208287 h 416706"/>
                <a:gd name="connsiteX6" fmla="*/ 225990 w 226480"/>
                <a:gd name="connsiteY6" fmla="*/ 250197 h 416706"/>
                <a:gd name="connsiteX7" fmla="*/ 216465 w 226480"/>
                <a:gd name="connsiteY7" fmla="*/ 320682 h 416706"/>
                <a:gd name="connsiteX8" fmla="*/ 214560 w 226480"/>
                <a:gd name="connsiteY8" fmla="*/ 368307 h 416706"/>
                <a:gd name="connsiteX9" fmla="*/ 191700 w 226480"/>
                <a:gd name="connsiteY9" fmla="*/ 398787 h 416706"/>
                <a:gd name="connsiteX10" fmla="*/ 159315 w 226480"/>
                <a:gd name="connsiteY10" fmla="*/ 415932 h 416706"/>
                <a:gd name="connsiteX11" fmla="*/ 94545 w 226480"/>
                <a:gd name="connsiteY11" fmla="*/ 374022 h 416706"/>
                <a:gd name="connsiteX12" fmla="*/ 85020 w 226480"/>
                <a:gd name="connsiteY12" fmla="*/ 353067 h 416706"/>
                <a:gd name="connsiteX13" fmla="*/ 96450 w 226480"/>
                <a:gd name="connsiteY13" fmla="*/ 311157 h 416706"/>
                <a:gd name="connsiteX14" fmla="*/ 65970 w 226480"/>
                <a:gd name="connsiteY14" fmla="*/ 274962 h 416706"/>
                <a:gd name="connsiteX15" fmla="*/ 75495 w 226480"/>
                <a:gd name="connsiteY15" fmla="*/ 212097 h 416706"/>
                <a:gd name="connsiteX16" fmla="*/ 5010 w 226480"/>
                <a:gd name="connsiteY16" fmla="*/ 149232 h 416706"/>
                <a:gd name="connsiteX17" fmla="*/ 8820 w 226480"/>
                <a:gd name="connsiteY17" fmla="*/ 107322 h 416706"/>
                <a:gd name="connsiteX18" fmla="*/ 33585 w 226480"/>
                <a:gd name="connsiteY18" fmla="*/ 63507 h 416706"/>
                <a:gd name="connsiteX19" fmla="*/ 25965 w 226480"/>
                <a:gd name="connsiteY19" fmla="*/ 642 h 4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6480" h="416706">
                  <a:moveTo>
                    <a:pt x="25965" y="642"/>
                  </a:moveTo>
                  <a:cubicBezTo>
                    <a:pt x="35490" y="-5073"/>
                    <a:pt x="90735" y="29217"/>
                    <a:pt x="90735" y="29217"/>
                  </a:cubicBezTo>
                  <a:cubicBezTo>
                    <a:pt x="113595" y="39377"/>
                    <a:pt x="149155" y="51760"/>
                    <a:pt x="163125" y="61602"/>
                  </a:cubicBezTo>
                  <a:cubicBezTo>
                    <a:pt x="177095" y="71444"/>
                    <a:pt x="180270" y="77160"/>
                    <a:pt x="174555" y="88272"/>
                  </a:cubicBezTo>
                  <a:cubicBezTo>
                    <a:pt x="168840" y="99384"/>
                    <a:pt x="124708" y="108275"/>
                    <a:pt x="128835" y="128277"/>
                  </a:cubicBezTo>
                  <a:cubicBezTo>
                    <a:pt x="132963" y="148280"/>
                    <a:pt x="183128" y="187967"/>
                    <a:pt x="199320" y="208287"/>
                  </a:cubicBezTo>
                  <a:cubicBezTo>
                    <a:pt x="215512" y="228607"/>
                    <a:pt x="223133" y="231465"/>
                    <a:pt x="225990" y="250197"/>
                  </a:cubicBezTo>
                  <a:cubicBezTo>
                    <a:pt x="228847" y="268929"/>
                    <a:pt x="218370" y="300997"/>
                    <a:pt x="216465" y="320682"/>
                  </a:cubicBezTo>
                  <a:cubicBezTo>
                    <a:pt x="214560" y="340367"/>
                    <a:pt x="218688" y="355290"/>
                    <a:pt x="214560" y="368307"/>
                  </a:cubicBezTo>
                  <a:cubicBezTo>
                    <a:pt x="210433" y="381325"/>
                    <a:pt x="200908" y="390850"/>
                    <a:pt x="191700" y="398787"/>
                  </a:cubicBezTo>
                  <a:cubicBezTo>
                    <a:pt x="182493" y="406725"/>
                    <a:pt x="175507" y="420059"/>
                    <a:pt x="159315" y="415932"/>
                  </a:cubicBezTo>
                  <a:cubicBezTo>
                    <a:pt x="143123" y="411805"/>
                    <a:pt x="106927" y="384499"/>
                    <a:pt x="94545" y="374022"/>
                  </a:cubicBezTo>
                  <a:cubicBezTo>
                    <a:pt x="82163" y="363545"/>
                    <a:pt x="84703" y="363545"/>
                    <a:pt x="85020" y="353067"/>
                  </a:cubicBezTo>
                  <a:cubicBezTo>
                    <a:pt x="85338" y="342590"/>
                    <a:pt x="99625" y="324174"/>
                    <a:pt x="96450" y="311157"/>
                  </a:cubicBezTo>
                  <a:cubicBezTo>
                    <a:pt x="93275" y="298140"/>
                    <a:pt x="69463" y="291472"/>
                    <a:pt x="65970" y="274962"/>
                  </a:cubicBezTo>
                  <a:cubicBezTo>
                    <a:pt x="62478" y="258452"/>
                    <a:pt x="85655" y="233052"/>
                    <a:pt x="75495" y="212097"/>
                  </a:cubicBezTo>
                  <a:cubicBezTo>
                    <a:pt x="65335" y="191142"/>
                    <a:pt x="16122" y="166694"/>
                    <a:pt x="5010" y="149232"/>
                  </a:cubicBezTo>
                  <a:cubicBezTo>
                    <a:pt x="-6102" y="131770"/>
                    <a:pt x="4057" y="121610"/>
                    <a:pt x="8820" y="107322"/>
                  </a:cubicBezTo>
                  <a:cubicBezTo>
                    <a:pt x="13583" y="93034"/>
                    <a:pt x="31680" y="78429"/>
                    <a:pt x="33585" y="63507"/>
                  </a:cubicBezTo>
                  <a:cubicBezTo>
                    <a:pt x="35490" y="48585"/>
                    <a:pt x="16440" y="6357"/>
                    <a:pt x="25965" y="642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자유형 130">
              <a:extLst>
                <a:ext uri="{FF2B5EF4-FFF2-40B4-BE49-F238E27FC236}">
                  <a16:creationId xmlns:a16="http://schemas.microsoft.com/office/drawing/2014/main" id="{A35E1D01-B59F-4693-A59A-76E23683DC1D}"/>
                </a:ext>
              </a:extLst>
            </p:cNvPr>
            <p:cNvSpPr/>
            <p:nvPr/>
          </p:nvSpPr>
          <p:spPr>
            <a:xfrm>
              <a:off x="4350073" y="3085192"/>
              <a:ext cx="333686" cy="395392"/>
            </a:xfrm>
            <a:custGeom>
              <a:avLst/>
              <a:gdLst>
                <a:gd name="connsiteX0" fmla="*/ 80179 w 292047"/>
                <a:gd name="connsiteY0" fmla="*/ 395359 h 395392"/>
                <a:gd name="connsiteX1" fmla="*/ 120184 w 292047"/>
                <a:gd name="connsiteY1" fmla="*/ 338209 h 395392"/>
                <a:gd name="connsiteX2" fmla="*/ 129709 w 292047"/>
                <a:gd name="connsiteY2" fmla="*/ 288679 h 395392"/>
                <a:gd name="connsiteX3" fmla="*/ 163999 w 292047"/>
                <a:gd name="connsiteY3" fmla="*/ 355354 h 395392"/>
                <a:gd name="connsiteX4" fmla="*/ 200194 w 292047"/>
                <a:gd name="connsiteY4" fmla="*/ 389644 h 395392"/>
                <a:gd name="connsiteX5" fmla="*/ 244009 w 292047"/>
                <a:gd name="connsiteY5" fmla="*/ 342019 h 395392"/>
                <a:gd name="connsiteX6" fmla="*/ 259249 w 292047"/>
                <a:gd name="connsiteY6" fmla="*/ 231529 h 395392"/>
                <a:gd name="connsiteX7" fmla="*/ 291634 w 292047"/>
                <a:gd name="connsiteY7" fmla="*/ 164854 h 395392"/>
                <a:gd name="connsiteX8" fmla="*/ 276394 w 292047"/>
                <a:gd name="connsiteY8" fmla="*/ 113419 h 395392"/>
                <a:gd name="connsiteX9" fmla="*/ 259249 w 292047"/>
                <a:gd name="connsiteY9" fmla="*/ 100084 h 395392"/>
                <a:gd name="connsiteX10" fmla="*/ 268774 w 292047"/>
                <a:gd name="connsiteY10" fmla="*/ 52459 h 395392"/>
                <a:gd name="connsiteX11" fmla="*/ 244009 w 292047"/>
                <a:gd name="connsiteY11" fmla="*/ 39124 h 395392"/>
                <a:gd name="connsiteX12" fmla="*/ 209719 w 292047"/>
                <a:gd name="connsiteY12" fmla="*/ 73414 h 395392"/>
                <a:gd name="connsiteX13" fmla="*/ 165904 w 292047"/>
                <a:gd name="connsiteY13" fmla="*/ 56269 h 395392"/>
                <a:gd name="connsiteX14" fmla="*/ 146854 w 292047"/>
                <a:gd name="connsiteY14" fmla="*/ 1024 h 395392"/>
                <a:gd name="connsiteX15" fmla="*/ 127804 w 292047"/>
                <a:gd name="connsiteY15" fmla="*/ 23884 h 395392"/>
                <a:gd name="connsiteX16" fmla="*/ 131614 w 292047"/>
                <a:gd name="connsiteY16" fmla="*/ 67699 h 395392"/>
                <a:gd name="connsiteX17" fmla="*/ 89704 w 292047"/>
                <a:gd name="connsiteY17" fmla="*/ 109609 h 395392"/>
                <a:gd name="connsiteX18" fmla="*/ 45889 w 292047"/>
                <a:gd name="connsiteY18" fmla="*/ 92464 h 395392"/>
                <a:gd name="connsiteX19" fmla="*/ 45889 w 292047"/>
                <a:gd name="connsiteY19" fmla="*/ 151519 h 395392"/>
                <a:gd name="connsiteX20" fmla="*/ 38269 w 292047"/>
                <a:gd name="connsiteY20" fmla="*/ 187714 h 395392"/>
                <a:gd name="connsiteX21" fmla="*/ 30649 w 292047"/>
                <a:gd name="connsiteY21" fmla="*/ 216289 h 395392"/>
                <a:gd name="connsiteX22" fmla="*/ 169 w 292047"/>
                <a:gd name="connsiteY22" fmla="*/ 269629 h 395392"/>
                <a:gd name="connsiteX23" fmla="*/ 45889 w 292047"/>
                <a:gd name="connsiteY23" fmla="*/ 303919 h 395392"/>
                <a:gd name="connsiteX24" fmla="*/ 42079 w 292047"/>
                <a:gd name="connsiteY24" fmla="*/ 345829 h 395392"/>
                <a:gd name="connsiteX25" fmla="*/ 80179 w 292047"/>
                <a:gd name="connsiteY25" fmla="*/ 395359 h 395392"/>
                <a:gd name="connsiteX0" fmla="*/ 80179 w 293412"/>
                <a:gd name="connsiteY0" fmla="*/ 395359 h 395392"/>
                <a:gd name="connsiteX1" fmla="*/ 120184 w 293412"/>
                <a:gd name="connsiteY1" fmla="*/ 338209 h 395392"/>
                <a:gd name="connsiteX2" fmla="*/ 129709 w 293412"/>
                <a:gd name="connsiteY2" fmla="*/ 288679 h 395392"/>
                <a:gd name="connsiteX3" fmla="*/ 163999 w 293412"/>
                <a:gd name="connsiteY3" fmla="*/ 355354 h 395392"/>
                <a:gd name="connsiteX4" fmla="*/ 200194 w 293412"/>
                <a:gd name="connsiteY4" fmla="*/ 389644 h 395392"/>
                <a:gd name="connsiteX5" fmla="*/ 244009 w 293412"/>
                <a:gd name="connsiteY5" fmla="*/ 342019 h 395392"/>
                <a:gd name="connsiteX6" fmla="*/ 259249 w 293412"/>
                <a:gd name="connsiteY6" fmla="*/ 231529 h 395392"/>
                <a:gd name="connsiteX7" fmla="*/ 291634 w 293412"/>
                <a:gd name="connsiteY7" fmla="*/ 164854 h 395392"/>
                <a:gd name="connsiteX8" fmla="*/ 287824 w 293412"/>
                <a:gd name="connsiteY8" fmla="*/ 134374 h 395392"/>
                <a:gd name="connsiteX9" fmla="*/ 276394 w 293412"/>
                <a:gd name="connsiteY9" fmla="*/ 113419 h 395392"/>
                <a:gd name="connsiteX10" fmla="*/ 259249 w 293412"/>
                <a:gd name="connsiteY10" fmla="*/ 100084 h 395392"/>
                <a:gd name="connsiteX11" fmla="*/ 268774 w 293412"/>
                <a:gd name="connsiteY11" fmla="*/ 52459 h 395392"/>
                <a:gd name="connsiteX12" fmla="*/ 244009 w 293412"/>
                <a:gd name="connsiteY12" fmla="*/ 39124 h 395392"/>
                <a:gd name="connsiteX13" fmla="*/ 209719 w 293412"/>
                <a:gd name="connsiteY13" fmla="*/ 73414 h 395392"/>
                <a:gd name="connsiteX14" fmla="*/ 165904 w 293412"/>
                <a:gd name="connsiteY14" fmla="*/ 56269 h 395392"/>
                <a:gd name="connsiteX15" fmla="*/ 146854 w 293412"/>
                <a:gd name="connsiteY15" fmla="*/ 1024 h 395392"/>
                <a:gd name="connsiteX16" fmla="*/ 127804 w 293412"/>
                <a:gd name="connsiteY16" fmla="*/ 23884 h 395392"/>
                <a:gd name="connsiteX17" fmla="*/ 131614 w 293412"/>
                <a:gd name="connsiteY17" fmla="*/ 67699 h 395392"/>
                <a:gd name="connsiteX18" fmla="*/ 89704 w 293412"/>
                <a:gd name="connsiteY18" fmla="*/ 109609 h 395392"/>
                <a:gd name="connsiteX19" fmla="*/ 45889 w 293412"/>
                <a:gd name="connsiteY19" fmla="*/ 92464 h 395392"/>
                <a:gd name="connsiteX20" fmla="*/ 45889 w 293412"/>
                <a:gd name="connsiteY20" fmla="*/ 151519 h 395392"/>
                <a:gd name="connsiteX21" fmla="*/ 38269 w 293412"/>
                <a:gd name="connsiteY21" fmla="*/ 187714 h 395392"/>
                <a:gd name="connsiteX22" fmla="*/ 30649 w 293412"/>
                <a:gd name="connsiteY22" fmla="*/ 216289 h 395392"/>
                <a:gd name="connsiteX23" fmla="*/ 169 w 293412"/>
                <a:gd name="connsiteY23" fmla="*/ 269629 h 395392"/>
                <a:gd name="connsiteX24" fmla="*/ 45889 w 293412"/>
                <a:gd name="connsiteY24" fmla="*/ 303919 h 395392"/>
                <a:gd name="connsiteX25" fmla="*/ 42079 w 293412"/>
                <a:gd name="connsiteY25" fmla="*/ 345829 h 395392"/>
                <a:gd name="connsiteX26" fmla="*/ 80179 w 293412"/>
                <a:gd name="connsiteY26" fmla="*/ 395359 h 395392"/>
                <a:gd name="connsiteX0" fmla="*/ 80179 w 333686"/>
                <a:gd name="connsiteY0" fmla="*/ 395359 h 395392"/>
                <a:gd name="connsiteX1" fmla="*/ 120184 w 333686"/>
                <a:gd name="connsiteY1" fmla="*/ 338209 h 395392"/>
                <a:gd name="connsiteX2" fmla="*/ 129709 w 333686"/>
                <a:gd name="connsiteY2" fmla="*/ 288679 h 395392"/>
                <a:gd name="connsiteX3" fmla="*/ 163999 w 333686"/>
                <a:gd name="connsiteY3" fmla="*/ 355354 h 395392"/>
                <a:gd name="connsiteX4" fmla="*/ 200194 w 333686"/>
                <a:gd name="connsiteY4" fmla="*/ 389644 h 395392"/>
                <a:gd name="connsiteX5" fmla="*/ 244009 w 333686"/>
                <a:gd name="connsiteY5" fmla="*/ 342019 h 395392"/>
                <a:gd name="connsiteX6" fmla="*/ 259249 w 333686"/>
                <a:gd name="connsiteY6" fmla="*/ 231529 h 395392"/>
                <a:gd name="connsiteX7" fmla="*/ 291634 w 333686"/>
                <a:gd name="connsiteY7" fmla="*/ 164854 h 395392"/>
                <a:gd name="connsiteX8" fmla="*/ 333544 w 333686"/>
                <a:gd name="connsiteY8" fmla="*/ 119134 h 395392"/>
                <a:gd name="connsiteX9" fmla="*/ 276394 w 333686"/>
                <a:gd name="connsiteY9" fmla="*/ 113419 h 395392"/>
                <a:gd name="connsiteX10" fmla="*/ 259249 w 333686"/>
                <a:gd name="connsiteY10" fmla="*/ 100084 h 395392"/>
                <a:gd name="connsiteX11" fmla="*/ 268774 w 333686"/>
                <a:gd name="connsiteY11" fmla="*/ 52459 h 395392"/>
                <a:gd name="connsiteX12" fmla="*/ 244009 w 333686"/>
                <a:gd name="connsiteY12" fmla="*/ 39124 h 395392"/>
                <a:gd name="connsiteX13" fmla="*/ 209719 w 333686"/>
                <a:gd name="connsiteY13" fmla="*/ 73414 h 395392"/>
                <a:gd name="connsiteX14" fmla="*/ 165904 w 333686"/>
                <a:gd name="connsiteY14" fmla="*/ 56269 h 395392"/>
                <a:gd name="connsiteX15" fmla="*/ 146854 w 333686"/>
                <a:gd name="connsiteY15" fmla="*/ 1024 h 395392"/>
                <a:gd name="connsiteX16" fmla="*/ 127804 w 333686"/>
                <a:gd name="connsiteY16" fmla="*/ 23884 h 395392"/>
                <a:gd name="connsiteX17" fmla="*/ 131614 w 333686"/>
                <a:gd name="connsiteY17" fmla="*/ 67699 h 395392"/>
                <a:gd name="connsiteX18" fmla="*/ 89704 w 333686"/>
                <a:gd name="connsiteY18" fmla="*/ 109609 h 395392"/>
                <a:gd name="connsiteX19" fmla="*/ 45889 w 333686"/>
                <a:gd name="connsiteY19" fmla="*/ 92464 h 395392"/>
                <a:gd name="connsiteX20" fmla="*/ 45889 w 333686"/>
                <a:gd name="connsiteY20" fmla="*/ 151519 h 395392"/>
                <a:gd name="connsiteX21" fmla="*/ 38269 w 333686"/>
                <a:gd name="connsiteY21" fmla="*/ 187714 h 395392"/>
                <a:gd name="connsiteX22" fmla="*/ 30649 w 333686"/>
                <a:gd name="connsiteY22" fmla="*/ 216289 h 395392"/>
                <a:gd name="connsiteX23" fmla="*/ 169 w 333686"/>
                <a:gd name="connsiteY23" fmla="*/ 269629 h 395392"/>
                <a:gd name="connsiteX24" fmla="*/ 45889 w 333686"/>
                <a:gd name="connsiteY24" fmla="*/ 303919 h 395392"/>
                <a:gd name="connsiteX25" fmla="*/ 42079 w 333686"/>
                <a:gd name="connsiteY25" fmla="*/ 345829 h 395392"/>
                <a:gd name="connsiteX26" fmla="*/ 80179 w 333686"/>
                <a:gd name="connsiteY26" fmla="*/ 395359 h 3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686" h="395392">
                  <a:moveTo>
                    <a:pt x="80179" y="395359"/>
                  </a:moveTo>
                  <a:cubicBezTo>
                    <a:pt x="93196" y="394089"/>
                    <a:pt x="111929" y="355989"/>
                    <a:pt x="120184" y="338209"/>
                  </a:cubicBezTo>
                  <a:cubicBezTo>
                    <a:pt x="128439" y="320429"/>
                    <a:pt x="122407" y="285821"/>
                    <a:pt x="129709" y="288679"/>
                  </a:cubicBezTo>
                  <a:cubicBezTo>
                    <a:pt x="137012" y="291536"/>
                    <a:pt x="152252" y="338527"/>
                    <a:pt x="163999" y="355354"/>
                  </a:cubicBezTo>
                  <a:cubicBezTo>
                    <a:pt x="175746" y="372181"/>
                    <a:pt x="186859" y="391866"/>
                    <a:pt x="200194" y="389644"/>
                  </a:cubicBezTo>
                  <a:cubicBezTo>
                    <a:pt x="213529" y="387422"/>
                    <a:pt x="234167" y="368371"/>
                    <a:pt x="244009" y="342019"/>
                  </a:cubicBezTo>
                  <a:cubicBezTo>
                    <a:pt x="253851" y="315667"/>
                    <a:pt x="251312" y="261056"/>
                    <a:pt x="259249" y="231529"/>
                  </a:cubicBezTo>
                  <a:cubicBezTo>
                    <a:pt x="267186" y="202002"/>
                    <a:pt x="279252" y="183586"/>
                    <a:pt x="291634" y="164854"/>
                  </a:cubicBezTo>
                  <a:cubicBezTo>
                    <a:pt x="304016" y="146122"/>
                    <a:pt x="336084" y="127707"/>
                    <a:pt x="333544" y="119134"/>
                  </a:cubicBezTo>
                  <a:cubicBezTo>
                    <a:pt x="331004" y="110561"/>
                    <a:pt x="288777" y="116594"/>
                    <a:pt x="276394" y="113419"/>
                  </a:cubicBezTo>
                  <a:cubicBezTo>
                    <a:pt x="264012" y="110244"/>
                    <a:pt x="260519" y="110244"/>
                    <a:pt x="259249" y="100084"/>
                  </a:cubicBezTo>
                  <a:cubicBezTo>
                    <a:pt x="257979" y="89924"/>
                    <a:pt x="271314" y="62619"/>
                    <a:pt x="268774" y="52459"/>
                  </a:cubicBezTo>
                  <a:cubicBezTo>
                    <a:pt x="266234" y="42299"/>
                    <a:pt x="253852" y="35631"/>
                    <a:pt x="244009" y="39124"/>
                  </a:cubicBezTo>
                  <a:cubicBezTo>
                    <a:pt x="234167" y="42616"/>
                    <a:pt x="222736" y="70557"/>
                    <a:pt x="209719" y="73414"/>
                  </a:cubicBezTo>
                  <a:cubicBezTo>
                    <a:pt x="196702" y="76271"/>
                    <a:pt x="176382" y="68334"/>
                    <a:pt x="165904" y="56269"/>
                  </a:cubicBezTo>
                  <a:cubicBezTo>
                    <a:pt x="155427" y="44204"/>
                    <a:pt x="153204" y="6421"/>
                    <a:pt x="146854" y="1024"/>
                  </a:cubicBezTo>
                  <a:cubicBezTo>
                    <a:pt x="140504" y="-4373"/>
                    <a:pt x="130344" y="12772"/>
                    <a:pt x="127804" y="23884"/>
                  </a:cubicBezTo>
                  <a:cubicBezTo>
                    <a:pt x="125264" y="34996"/>
                    <a:pt x="137964" y="53411"/>
                    <a:pt x="131614" y="67699"/>
                  </a:cubicBezTo>
                  <a:cubicBezTo>
                    <a:pt x="125264" y="81987"/>
                    <a:pt x="103991" y="105482"/>
                    <a:pt x="89704" y="109609"/>
                  </a:cubicBezTo>
                  <a:cubicBezTo>
                    <a:pt x="75417" y="113736"/>
                    <a:pt x="53191" y="85479"/>
                    <a:pt x="45889" y="92464"/>
                  </a:cubicBezTo>
                  <a:cubicBezTo>
                    <a:pt x="38586" y="99449"/>
                    <a:pt x="47159" y="135644"/>
                    <a:pt x="45889" y="151519"/>
                  </a:cubicBezTo>
                  <a:cubicBezTo>
                    <a:pt x="44619" y="167394"/>
                    <a:pt x="40809" y="176919"/>
                    <a:pt x="38269" y="187714"/>
                  </a:cubicBezTo>
                  <a:cubicBezTo>
                    <a:pt x="35729" y="198509"/>
                    <a:pt x="36999" y="202637"/>
                    <a:pt x="30649" y="216289"/>
                  </a:cubicBezTo>
                  <a:cubicBezTo>
                    <a:pt x="24299" y="229941"/>
                    <a:pt x="-2371" y="255024"/>
                    <a:pt x="169" y="269629"/>
                  </a:cubicBezTo>
                  <a:cubicBezTo>
                    <a:pt x="2709" y="284234"/>
                    <a:pt x="38904" y="291219"/>
                    <a:pt x="45889" y="303919"/>
                  </a:cubicBezTo>
                  <a:cubicBezTo>
                    <a:pt x="52874" y="316619"/>
                    <a:pt x="36047" y="330589"/>
                    <a:pt x="42079" y="345829"/>
                  </a:cubicBezTo>
                  <a:cubicBezTo>
                    <a:pt x="48111" y="361069"/>
                    <a:pt x="67162" y="396629"/>
                    <a:pt x="80179" y="395359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자유형 131">
              <a:extLst>
                <a:ext uri="{FF2B5EF4-FFF2-40B4-BE49-F238E27FC236}">
                  <a16:creationId xmlns:a16="http://schemas.microsoft.com/office/drawing/2014/main" id="{E5223313-2839-41F3-8D38-762726A87A1B}"/>
                </a:ext>
              </a:extLst>
            </p:cNvPr>
            <p:cNvSpPr/>
            <p:nvPr/>
          </p:nvSpPr>
          <p:spPr>
            <a:xfrm>
              <a:off x="3993797" y="1538250"/>
              <a:ext cx="424423" cy="357329"/>
            </a:xfrm>
            <a:custGeom>
              <a:avLst/>
              <a:gdLst>
                <a:gd name="connsiteX0" fmla="*/ 139274 w 424423"/>
                <a:gd name="connsiteY0" fmla="*/ 132551 h 357329"/>
                <a:gd name="connsiteX1" fmla="*/ 152609 w 424423"/>
                <a:gd name="connsiteY1" fmla="*/ 56351 h 357329"/>
                <a:gd name="connsiteX2" fmla="*/ 200234 w 424423"/>
                <a:gd name="connsiteY2" fmla="*/ 39206 h 357329"/>
                <a:gd name="connsiteX3" fmla="*/ 219284 w 424423"/>
                <a:gd name="connsiteY3" fmla="*/ 71591 h 357329"/>
                <a:gd name="connsiteX4" fmla="*/ 266909 w 424423"/>
                <a:gd name="connsiteY4" fmla="*/ 1106 h 357329"/>
                <a:gd name="connsiteX5" fmla="*/ 301199 w 424423"/>
                <a:gd name="connsiteY5" fmla="*/ 27776 h 357329"/>
                <a:gd name="connsiteX6" fmla="*/ 331679 w 424423"/>
                <a:gd name="connsiteY6" fmla="*/ 18251 h 357329"/>
                <a:gd name="connsiteX7" fmla="*/ 343109 w 424423"/>
                <a:gd name="connsiteY7" fmla="*/ 73496 h 357329"/>
                <a:gd name="connsiteX8" fmla="*/ 367874 w 424423"/>
                <a:gd name="connsiteY8" fmla="*/ 94451 h 357329"/>
                <a:gd name="connsiteX9" fmla="*/ 341204 w 424423"/>
                <a:gd name="connsiteY9" fmla="*/ 107786 h 357329"/>
                <a:gd name="connsiteX10" fmla="*/ 358349 w 424423"/>
                <a:gd name="connsiteY10" fmla="*/ 126836 h 357329"/>
                <a:gd name="connsiteX11" fmla="*/ 343109 w 424423"/>
                <a:gd name="connsiteY11" fmla="*/ 180176 h 357329"/>
                <a:gd name="connsiteX12" fmla="*/ 417404 w 424423"/>
                <a:gd name="connsiteY12" fmla="*/ 164936 h 357329"/>
                <a:gd name="connsiteX13" fmla="*/ 415499 w 424423"/>
                <a:gd name="connsiteY13" fmla="*/ 201131 h 357329"/>
                <a:gd name="connsiteX14" fmla="*/ 365969 w 424423"/>
                <a:gd name="connsiteY14" fmla="*/ 258281 h 357329"/>
                <a:gd name="connsiteX15" fmla="*/ 383114 w 424423"/>
                <a:gd name="connsiteY15" fmla="*/ 292571 h 357329"/>
                <a:gd name="connsiteX16" fmla="*/ 345014 w 424423"/>
                <a:gd name="connsiteY16" fmla="*/ 321146 h 357329"/>
                <a:gd name="connsiteX17" fmla="*/ 318344 w 424423"/>
                <a:gd name="connsiteY17" fmla="*/ 315431 h 357329"/>
                <a:gd name="connsiteX18" fmla="*/ 287864 w 424423"/>
                <a:gd name="connsiteY18" fmla="*/ 353531 h 357329"/>
                <a:gd name="connsiteX19" fmla="*/ 263099 w 424423"/>
                <a:gd name="connsiteY19" fmla="*/ 349721 h 357329"/>
                <a:gd name="connsiteX20" fmla="*/ 255479 w 424423"/>
                <a:gd name="connsiteY20" fmla="*/ 298286 h 357329"/>
                <a:gd name="connsiteX21" fmla="*/ 223094 w 424423"/>
                <a:gd name="connsiteY21" fmla="*/ 311621 h 357329"/>
                <a:gd name="connsiteX22" fmla="*/ 194519 w 424423"/>
                <a:gd name="connsiteY22" fmla="*/ 344006 h 357329"/>
                <a:gd name="connsiteX23" fmla="*/ 148799 w 424423"/>
                <a:gd name="connsiteY23" fmla="*/ 321146 h 357329"/>
                <a:gd name="connsiteX24" fmla="*/ 124034 w 424423"/>
                <a:gd name="connsiteY24" fmla="*/ 342101 h 357329"/>
                <a:gd name="connsiteX25" fmla="*/ 101174 w 424423"/>
                <a:gd name="connsiteY25" fmla="*/ 265901 h 357329"/>
                <a:gd name="connsiteX26" fmla="*/ 49739 w 424423"/>
                <a:gd name="connsiteY26" fmla="*/ 279236 h 357329"/>
                <a:gd name="connsiteX27" fmla="*/ 38309 w 424423"/>
                <a:gd name="connsiteY27" fmla="*/ 250661 h 357329"/>
                <a:gd name="connsiteX28" fmla="*/ 57359 w 424423"/>
                <a:gd name="connsiteY28" fmla="*/ 227801 h 357329"/>
                <a:gd name="connsiteX29" fmla="*/ 40214 w 424423"/>
                <a:gd name="connsiteY29" fmla="*/ 199226 h 357329"/>
                <a:gd name="connsiteX30" fmla="*/ 209 w 424423"/>
                <a:gd name="connsiteY30" fmla="*/ 172556 h 357329"/>
                <a:gd name="connsiteX31" fmla="*/ 24974 w 424423"/>
                <a:gd name="connsiteY31" fmla="*/ 130646 h 357329"/>
                <a:gd name="connsiteX32" fmla="*/ 36404 w 424423"/>
                <a:gd name="connsiteY32" fmla="*/ 105881 h 357329"/>
                <a:gd name="connsiteX33" fmla="*/ 72599 w 424423"/>
                <a:gd name="connsiteY33" fmla="*/ 136361 h 357329"/>
                <a:gd name="connsiteX34" fmla="*/ 139274 w 424423"/>
                <a:gd name="connsiteY34" fmla="*/ 132551 h 35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4423" h="357329">
                  <a:moveTo>
                    <a:pt x="139274" y="132551"/>
                  </a:moveTo>
                  <a:cubicBezTo>
                    <a:pt x="152609" y="119216"/>
                    <a:pt x="142449" y="71908"/>
                    <a:pt x="152609" y="56351"/>
                  </a:cubicBezTo>
                  <a:cubicBezTo>
                    <a:pt x="162769" y="40794"/>
                    <a:pt x="189122" y="36666"/>
                    <a:pt x="200234" y="39206"/>
                  </a:cubicBezTo>
                  <a:cubicBezTo>
                    <a:pt x="211346" y="41746"/>
                    <a:pt x="208172" y="77941"/>
                    <a:pt x="219284" y="71591"/>
                  </a:cubicBezTo>
                  <a:cubicBezTo>
                    <a:pt x="230396" y="65241"/>
                    <a:pt x="253257" y="8408"/>
                    <a:pt x="266909" y="1106"/>
                  </a:cubicBezTo>
                  <a:cubicBezTo>
                    <a:pt x="280561" y="-6196"/>
                    <a:pt x="290404" y="24919"/>
                    <a:pt x="301199" y="27776"/>
                  </a:cubicBezTo>
                  <a:cubicBezTo>
                    <a:pt x="311994" y="30633"/>
                    <a:pt x="324694" y="10631"/>
                    <a:pt x="331679" y="18251"/>
                  </a:cubicBezTo>
                  <a:cubicBezTo>
                    <a:pt x="338664" y="25871"/>
                    <a:pt x="337077" y="60796"/>
                    <a:pt x="343109" y="73496"/>
                  </a:cubicBezTo>
                  <a:cubicBezTo>
                    <a:pt x="349141" y="86196"/>
                    <a:pt x="368191" y="88736"/>
                    <a:pt x="367874" y="94451"/>
                  </a:cubicBezTo>
                  <a:cubicBezTo>
                    <a:pt x="367557" y="100166"/>
                    <a:pt x="342792" y="102388"/>
                    <a:pt x="341204" y="107786"/>
                  </a:cubicBezTo>
                  <a:cubicBezTo>
                    <a:pt x="339617" y="113183"/>
                    <a:pt x="358032" y="114771"/>
                    <a:pt x="358349" y="126836"/>
                  </a:cubicBezTo>
                  <a:cubicBezTo>
                    <a:pt x="358666" y="138901"/>
                    <a:pt x="333267" y="173826"/>
                    <a:pt x="343109" y="180176"/>
                  </a:cubicBezTo>
                  <a:cubicBezTo>
                    <a:pt x="352951" y="186526"/>
                    <a:pt x="405339" y="161444"/>
                    <a:pt x="417404" y="164936"/>
                  </a:cubicBezTo>
                  <a:cubicBezTo>
                    <a:pt x="429469" y="168428"/>
                    <a:pt x="424071" y="185574"/>
                    <a:pt x="415499" y="201131"/>
                  </a:cubicBezTo>
                  <a:cubicBezTo>
                    <a:pt x="406927" y="216688"/>
                    <a:pt x="371366" y="243041"/>
                    <a:pt x="365969" y="258281"/>
                  </a:cubicBezTo>
                  <a:cubicBezTo>
                    <a:pt x="360572" y="273521"/>
                    <a:pt x="386607" y="282093"/>
                    <a:pt x="383114" y="292571"/>
                  </a:cubicBezTo>
                  <a:cubicBezTo>
                    <a:pt x="379621" y="303049"/>
                    <a:pt x="355809" y="317336"/>
                    <a:pt x="345014" y="321146"/>
                  </a:cubicBezTo>
                  <a:cubicBezTo>
                    <a:pt x="334219" y="324956"/>
                    <a:pt x="327869" y="310034"/>
                    <a:pt x="318344" y="315431"/>
                  </a:cubicBezTo>
                  <a:cubicBezTo>
                    <a:pt x="308819" y="320828"/>
                    <a:pt x="297071" y="347816"/>
                    <a:pt x="287864" y="353531"/>
                  </a:cubicBezTo>
                  <a:cubicBezTo>
                    <a:pt x="278657" y="359246"/>
                    <a:pt x="268496" y="358928"/>
                    <a:pt x="263099" y="349721"/>
                  </a:cubicBezTo>
                  <a:cubicBezTo>
                    <a:pt x="257702" y="340514"/>
                    <a:pt x="262146" y="304636"/>
                    <a:pt x="255479" y="298286"/>
                  </a:cubicBezTo>
                  <a:cubicBezTo>
                    <a:pt x="248812" y="291936"/>
                    <a:pt x="233254" y="304001"/>
                    <a:pt x="223094" y="311621"/>
                  </a:cubicBezTo>
                  <a:cubicBezTo>
                    <a:pt x="212934" y="319241"/>
                    <a:pt x="206901" y="342419"/>
                    <a:pt x="194519" y="344006"/>
                  </a:cubicBezTo>
                  <a:cubicBezTo>
                    <a:pt x="182137" y="345593"/>
                    <a:pt x="160546" y="321463"/>
                    <a:pt x="148799" y="321146"/>
                  </a:cubicBezTo>
                  <a:cubicBezTo>
                    <a:pt x="137052" y="320829"/>
                    <a:pt x="131971" y="351309"/>
                    <a:pt x="124034" y="342101"/>
                  </a:cubicBezTo>
                  <a:cubicBezTo>
                    <a:pt x="116096" y="332894"/>
                    <a:pt x="113556" y="276378"/>
                    <a:pt x="101174" y="265901"/>
                  </a:cubicBezTo>
                  <a:cubicBezTo>
                    <a:pt x="88792" y="255424"/>
                    <a:pt x="60216" y="281776"/>
                    <a:pt x="49739" y="279236"/>
                  </a:cubicBezTo>
                  <a:cubicBezTo>
                    <a:pt x="39262" y="276696"/>
                    <a:pt x="37039" y="259234"/>
                    <a:pt x="38309" y="250661"/>
                  </a:cubicBezTo>
                  <a:cubicBezTo>
                    <a:pt x="39579" y="242088"/>
                    <a:pt x="57042" y="236373"/>
                    <a:pt x="57359" y="227801"/>
                  </a:cubicBezTo>
                  <a:cubicBezTo>
                    <a:pt x="57676" y="219229"/>
                    <a:pt x="49739" y="208434"/>
                    <a:pt x="40214" y="199226"/>
                  </a:cubicBezTo>
                  <a:cubicBezTo>
                    <a:pt x="30689" y="190019"/>
                    <a:pt x="2749" y="183986"/>
                    <a:pt x="209" y="172556"/>
                  </a:cubicBezTo>
                  <a:cubicBezTo>
                    <a:pt x="-2331" y="161126"/>
                    <a:pt x="18941" y="141759"/>
                    <a:pt x="24974" y="130646"/>
                  </a:cubicBezTo>
                  <a:cubicBezTo>
                    <a:pt x="31006" y="119533"/>
                    <a:pt x="28467" y="104929"/>
                    <a:pt x="36404" y="105881"/>
                  </a:cubicBezTo>
                  <a:cubicBezTo>
                    <a:pt x="44341" y="106833"/>
                    <a:pt x="59581" y="132233"/>
                    <a:pt x="72599" y="136361"/>
                  </a:cubicBezTo>
                  <a:cubicBezTo>
                    <a:pt x="85616" y="140489"/>
                    <a:pt x="125939" y="145886"/>
                    <a:pt x="139274" y="13255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자유형 132">
              <a:extLst>
                <a:ext uri="{FF2B5EF4-FFF2-40B4-BE49-F238E27FC236}">
                  <a16:creationId xmlns:a16="http://schemas.microsoft.com/office/drawing/2014/main" id="{759AE379-A038-4F67-A5A7-DC5A68BBE8F4}"/>
                </a:ext>
              </a:extLst>
            </p:cNvPr>
            <p:cNvSpPr/>
            <p:nvPr/>
          </p:nvSpPr>
          <p:spPr>
            <a:xfrm>
              <a:off x="3809204" y="1587933"/>
              <a:ext cx="201596" cy="339204"/>
            </a:xfrm>
            <a:custGeom>
              <a:avLst/>
              <a:gdLst>
                <a:gd name="connsiteX0" fmla="*/ 129557 w 201596"/>
                <a:gd name="connsiteY0" fmla="*/ 338138 h 339204"/>
                <a:gd name="connsiteX1" fmla="*/ 163847 w 201596"/>
                <a:gd name="connsiteY1" fmla="*/ 290513 h 339204"/>
                <a:gd name="connsiteX2" fmla="*/ 171467 w 201596"/>
                <a:gd name="connsiteY2" fmla="*/ 261938 h 339204"/>
                <a:gd name="connsiteX3" fmla="*/ 200042 w 201596"/>
                <a:gd name="connsiteY3" fmla="*/ 242888 h 339204"/>
                <a:gd name="connsiteX4" fmla="*/ 154322 w 201596"/>
                <a:gd name="connsiteY4" fmla="*/ 212408 h 339204"/>
                <a:gd name="connsiteX5" fmla="*/ 152417 w 201596"/>
                <a:gd name="connsiteY5" fmla="*/ 172403 h 339204"/>
                <a:gd name="connsiteX6" fmla="*/ 182897 w 201596"/>
                <a:gd name="connsiteY6" fmla="*/ 159068 h 339204"/>
                <a:gd name="connsiteX7" fmla="*/ 196232 w 201596"/>
                <a:gd name="connsiteY7" fmla="*/ 94298 h 339204"/>
                <a:gd name="connsiteX8" fmla="*/ 200042 w 201596"/>
                <a:gd name="connsiteY8" fmla="*/ 75248 h 339204"/>
                <a:gd name="connsiteX9" fmla="*/ 171467 w 201596"/>
                <a:gd name="connsiteY9" fmla="*/ 77153 h 339204"/>
                <a:gd name="connsiteX10" fmla="*/ 121937 w 201596"/>
                <a:gd name="connsiteY10" fmla="*/ 54293 h 339204"/>
                <a:gd name="connsiteX11" fmla="*/ 102887 w 201596"/>
                <a:gd name="connsiteY11" fmla="*/ 14288 h 339204"/>
                <a:gd name="connsiteX12" fmla="*/ 72407 w 201596"/>
                <a:gd name="connsiteY12" fmla="*/ 953 h 339204"/>
                <a:gd name="connsiteX13" fmla="*/ 45737 w 201596"/>
                <a:gd name="connsiteY13" fmla="*/ 37148 h 339204"/>
                <a:gd name="connsiteX14" fmla="*/ 3827 w 201596"/>
                <a:gd name="connsiteY14" fmla="*/ 42863 h 339204"/>
                <a:gd name="connsiteX15" fmla="*/ 22877 w 201596"/>
                <a:gd name="connsiteY15" fmla="*/ 92393 h 339204"/>
                <a:gd name="connsiteX16" fmla="*/ 13352 w 201596"/>
                <a:gd name="connsiteY16" fmla="*/ 145733 h 339204"/>
                <a:gd name="connsiteX17" fmla="*/ 60977 w 201596"/>
                <a:gd name="connsiteY17" fmla="*/ 164783 h 339204"/>
                <a:gd name="connsiteX18" fmla="*/ 57167 w 201596"/>
                <a:gd name="connsiteY18" fmla="*/ 183833 h 339204"/>
                <a:gd name="connsiteX19" fmla="*/ 22877 w 201596"/>
                <a:gd name="connsiteY19" fmla="*/ 195263 h 339204"/>
                <a:gd name="connsiteX20" fmla="*/ 40022 w 201596"/>
                <a:gd name="connsiteY20" fmla="*/ 235268 h 339204"/>
                <a:gd name="connsiteX21" fmla="*/ 17 w 201596"/>
                <a:gd name="connsiteY21" fmla="*/ 252413 h 339204"/>
                <a:gd name="connsiteX22" fmla="*/ 45737 w 201596"/>
                <a:gd name="connsiteY22" fmla="*/ 282893 h 339204"/>
                <a:gd name="connsiteX23" fmla="*/ 78122 w 201596"/>
                <a:gd name="connsiteY23" fmla="*/ 320993 h 339204"/>
                <a:gd name="connsiteX24" fmla="*/ 129557 w 201596"/>
                <a:gd name="connsiteY24" fmla="*/ 338138 h 33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1596" h="339204">
                  <a:moveTo>
                    <a:pt x="129557" y="338138"/>
                  </a:moveTo>
                  <a:cubicBezTo>
                    <a:pt x="143845" y="333058"/>
                    <a:pt x="156862" y="303213"/>
                    <a:pt x="163847" y="290513"/>
                  </a:cubicBezTo>
                  <a:cubicBezTo>
                    <a:pt x="170832" y="277813"/>
                    <a:pt x="165435" y="269875"/>
                    <a:pt x="171467" y="261938"/>
                  </a:cubicBezTo>
                  <a:cubicBezTo>
                    <a:pt x="177500" y="254000"/>
                    <a:pt x="202899" y="251143"/>
                    <a:pt x="200042" y="242888"/>
                  </a:cubicBezTo>
                  <a:cubicBezTo>
                    <a:pt x="197185" y="234633"/>
                    <a:pt x="162259" y="224155"/>
                    <a:pt x="154322" y="212408"/>
                  </a:cubicBezTo>
                  <a:cubicBezTo>
                    <a:pt x="146385" y="200661"/>
                    <a:pt x="147655" y="181293"/>
                    <a:pt x="152417" y="172403"/>
                  </a:cubicBezTo>
                  <a:cubicBezTo>
                    <a:pt x="157179" y="163513"/>
                    <a:pt x="175595" y="172085"/>
                    <a:pt x="182897" y="159068"/>
                  </a:cubicBezTo>
                  <a:cubicBezTo>
                    <a:pt x="190199" y="146051"/>
                    <a:pt x="193375" y="108268"/>
                    <a:pt x="196232" y="94298"/>
                  </a:cubicBezTo>
                  <a:cubicBezTo>
                    <a:pt x="199089" y="80328"/>
                    <a:pt x="204169" y="78105"/>
                    <a:pt x="200042" y="75248"/>
                  </a:cubicBezTo>
                  <a:cubicBezTo>
                    <a:pt x="195915" y="72391"/>
                    <a:pt x="184484" y="80645"/>
                    <a:pt x="171467" y="77153"/>
                  </a:cubicBezTo>
                  <a:cubicBezTo>
                    <a:pt x="158450" y="73661"/>
                    <a:pt x="133367" y="64770"/>
                    <a:pt x="121937" y="54293"/>
                  </a:cubicBezTo>
                  <a:cubicBezTo>
                    <a:pt x="110507" y="43816"/>
                    <a:pt x="111142" y="23178"/>
                    <a:pt x="102887" y="14288"/>
                  </a:cubicBezTo>
                  <a:cubicBezTo>
                    <a:pt x="94632" y="5398"/>
                    <a:pt x="81932" y="-2857"/>
                    <a:pt x="72407" y="953"/>
                  </a:cubicBezTo>
                  <a:cubicBezTo>
                    <a:pt x="62882" y="4763"/>
                    <a:pt x="57167" y="30163"/>
                    <a:pt x="45737" y="37148"/>
                  </a:cubicBezTo>
                  <a:cubicBezTo>
                    <a:pt x="34307" y="44133"/>
                    <a:pt x="7637" y="33655"/>
                    <a:pt x="3827" y="42863"/>
                  </a:cubicBezTo>
                  <a:cubicBezTo>
                    <a:pt x="17" y="52071"/>
                    <a:pt x="21290" y="75248"/>
                    <a:pt x="22877" y="92393"/>
                  </a:cubicBezTo>
                  <a:cubicBezTo>
                    <a:pt x="24464" y="109538"/>
                    <a:pt x="7002" y="133668"/>
                    <a:pt x="13352" y="145733"/>
                  </a:cubicBezTo>
                  <a:cubicBezTo>
                    <a:pt x="19702" y="157798"/>
                    <a:pt x="53675" y="158433"/>
                    <a:pt x="60977" y="164783"/>
                  </a:cubicBezTo>
                  <a:cubicBezTo>
                    <a:pt x="68279" y="171133"/>
                    <a:pt x="63517" y="178753"/>
                    <a:pt x="57167" y="183833"/>
                  </a:cubicBezTo>
                  <a:cubicBezTo>
                    <a:pt x="50817" y="188913"/>
                    <a:pt x="25734" y="186691"/>
                    <a:pt x="22877" y="195263"/>
                  </a:cubicBezTo>
                  <a:cubicBezTo>
                    <a:pt x="20020" y="203835"/>
                    <a:pt x="43832" y="225743"/>
                    <a:pt x="40022" y="235268"/>
                  </a:cubicBezTo>
                  <a:cubicBezTo>
                    <a:pt x="36212" y="244793"/>
                    <a:pt x="-935" y="244476"/>
                    <a:pt x="17" y="252413"/>
                  </a:cubicBezTo>
                  <a:cubicBezTo>
                    <a:pt x="969" y="260350"/>
                    <a:pt x="32720" y="271463"/>
                    <a:pt x="45737" y="282893"/>
                  </a:cubicBezTo>
                  <a:cubicBezTo>
                    <a:pt x="58754" y="294323"/>
                    <a:pt x="62882" y="313056"/>
                    <a:pt x="78122" y="320993"/>
                  </a:cubicBezTo>
                  <a:cubicBezTo>
                    <a:pt x="93362" y="328930"/>
                    <a:pt x="115269" y="343218"/>
                    <a:pt x="129557" y="338138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자유형 133">
              <a:extLst>
                <a:ext uri="{FF2B5EF4-FFF2-40B4-BE49-F238E27FC236}">
                  <a16:creationId xmlns:a16="http://schemas.microsoft.com/office/drawing/2014/main" id="{5E9A67FF-FCB9-416F-B092-6D8005FDF258}"/>
                </a:ext>
              </a:extLst>
            </p:cNvPr>
            <p:cNvSpPr/>
            <p:nvPr/>
          </p:nvSpPr>
          <p:spPr>
            <a:xfrm>
              <a:off x="3599488" y="1327821"/>
              <a:ext cx="170342" cy="304857"/>
            </a:xfrm>
            <a:custGeom>
              <a:avLst/>
              <a:gdLst>
                <a:gd name="connsiteX0" fmla="*/ 148773 w 170342"/>
                <a:gd name="connsiteY0" fmla="*/ 299165 h 304857"/>
                <a:gd name="connsiteX1" fmla="*/ 68763 w 170342"/>
                <a:gd name="connsiteY1" fmla="*/ 299165 h 304857"/>
                <a:gd name="connsiteX2" fmla="*/ 7803 w 170342"/>
                <a:gd name="connsiteY2" fmla="*/ 283925 h 304857"/>
                <a:gd name="connsiteX3" fmla="*/ 9708 w 170342"/>
                <a:gd name="connsiteY3" fmla="*/ 245825 h 304857"/>
                <a:gd name="connsiteX4" fmla="*/ 55428 w 170342"/>
                <a:gd name="connsiteY4" fmla="*/ 228680 h 304857"/>
                <a:gd name="connsiteX5" fmla="*/ 40188 w 170342"/>
                <a:gd name="connsiteY5" fmla="*/ 182960 h 304857"/>
                <a:gd name="connsiteX6" fmla="*/ 19233 w 170342"/>
                <a:gd name="connsiteY6" fmla="*/ 158195 h 304857"/>
                <a:gd name="connsiteX7" fmla="*/ 183 w 170342"/>
                <a:gd name="connsiteY7" fmla="*/ 141050 h 304857"/>
                <a:gd name="connsiteX8" fmla="*/ 9708 w 170342"/>
                <a:gd name="connsiteY8" fmla="*/ 99140 h 304857"/>
                <a:gd name="connsiteX9" fmla="*/ 11613 w 170342"/>
                <a:gd name="connsiteY9" fmla="*/ 47705 h 304857"/>
                <a:gd name="connsiteX10" fmla="*/ 49713 w 170342"/>
                <a:gd name="connsiteY10" fmla="*/ 28655 h 304857"/>
                <a:gd name="connsiteX11" fmla="*/ 84003 w 170342"/>
                <a:gd name="connsiteY11" fmla="*/ 80 h 304857"/>
                <a:gd name="connsiteX12" fmla="*/ 120198 w 170342"/>
                <a:gd name="connsiteY12" fmla="*/ 38180 h 304857"/>
                <a:gd name="connsiteX13" fmla="*/ 169728 w 170342"/>
                <a:gd name="connsiteY13" fmla="*/ 97235 h 304857"/>
                <a:gd name="connsiteX14" fmla="*/ 148773 w 170342"/>
                <a:gd name="connsiteY14" fmla="*/ 137240 h 304857"/>
                <a:gd name="connsiteX15" fmla="*/ 162108 w 170342"/>
                <a:gd name="connsiteY15" fmla="*/ 190580 h 304857"/>
                <a:gd name="connsiteX16" fmla="*/ 154488 w 170342"/>
                <a:gd name="connsiteY16" fmla="*/ 230585 h 304857"/>
                <a:gd name="connsiteX17" fmla="*/ 148773 w 170342"/>
                <a:gd name="connsiteY17" fmla="*/ 299165 h 30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42" h="304857">
                  <a:moveTo>
                    <a:pt x="148773" y="299165"/>
                  </a:moveTo>
                  <a:cubicBezTo>
                    <a:pt x="134485" y="310595"/>
                    <a:pt x="92258" y="301705"/>
                    <a:pt x="68763" y="299165"/>
                  </a:cubicBezTo>
                  <a:cubicBezTo>
                    <a:pt x="45268" y="296625"/>
                    <a:pt x="17645" y="292815"/>
                    <a:pt x="7803" y="283925"/>
                  </a:cubicBezTo>
                  <a:cubicBezTo>
                    <a:pt x="-2040" y="275035"/>
                    <a:pt x="1770" y="255032"/>
                    <a:pt x="9708" y="245825"/>
                  </a:cubicBezTo>
                  <a:cubicBezTo>
                    <a:pt x="17645" y="236617"/>
                    <a:pt x="50348" y="239157"/>
                    <a:pt x="55428" y="228680"/>
                  </a:cubicBezTo>
                  <a:cubicBezTo>
                    <a:pt x="60508" y="218203"/>
                    <a:pt x="46220" y="194707"/>
                    <a:pt x="40188" y="182960"/>
                  </a:cubicBezTo>
                  <a:cubicBezTo>
                    <a:pt x="34156" y="171213"/>
                    <a:pt x="25900" y="165180"/>
                    <a:pt x="19233" y="158195"/>
                  </a:cubicBezTo>
                  <a:cubicBezTo>
                    <a:pt x="12566" y="151210"/>
                    <a:pt x="1770" y="150892"/>
                    <a:pt x="183" y="141050"/>
                  </a:cubicBezTo>
                  <a:cubicBezTo>
                    <a:pt x="-1405" y="131207"/>
                    <a:pt x="7803" y="114697"/>
                    <a:pt x="9708" y="99140"/>
                  </a:cubicBezTo>
                  <a:cubicBezTo>
                    <a:pt x="11613" y="83583"/>
                    <a:pt x="4945" y="59452"/>
                    <a:pt x="11613" y="47705"/>
                  </a:cubicBezTo>
                  <a:cubicBezTo>
                    <a:pt x="18280" y="35957"/>
                    <a:pt x="37648" y="36592"/>
                    <a:pt x="49713" y="28655"/>
                  </a:cubicBezTo>
                  <a:cubicBezTo>
                    <a:pt x="61778" y="20718"/>
                    <a:pt x="72255" y="-1508"/>
                    <a:pt x="84003" y="80"/>
                  </a:cubicBezTo>
                  <a:cubicBezTo>
                    <a:pt x="95750" y="1667"/>
                    <a:pt x="105910" y="21987"/>
                    <a:pt x="120198" y="38180"/>
                  </a:cubicBezTo>
                  <a:cubicBezTo>
                    <a:pt x="134486" y="54373"/>
                    <a:pt x="164965" y="80725"/>
                    <a:pt x="169728" y="97235"/>
                  </a:cubicBezTo>
                  <a:cubicBezTo>
                    <a:pt x="174491" y="113745"/>
                    <a:pt x="150043" y="121683"/>
                    <a:pt x="148773" y="137240"/>
                  </a:cubicBezTo>
                  <a:cubicBezTo>
                    <a:pt x="147503" y="152797"/>
                    <a:pt x="161156" y="175023"/>
                    <a:pt x="162108" y="190580"/>
                  </a:cubicBezTo>
                  <a:cubicBezTo>
                    <a:pt x="163060" y="206137"/>
                    <a:pt x="154806" y="215980"/>
                    <a:pt x="154488" y="230585"/>
                  </a:cubicBezTo>
                  <a:cubicBezTo>
                    <a:pt x="154171" y="245190"/>
                    <a:pt x="163061" y="287735"/>
                    <a:pt x="148773" y="299165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자유형 134">
              <a:extLst>
                <a:ext uri="{FF2B5EF4-FFF2-40B4-BE49-F238E27FC236}">
                  <a16:creationId xmlns:a16="http://schemas.microsoft.com/office/drawing/2014/main" id="{38A5BD28-96CD-4049-8D5E-1901B2C5B0F0}"/>
                </a:ext>
              </a:extLst>
            </p:cNvPr>
            <p:cNvSpPr/>
            <p:nvPr/>
          </p:nvSpPr>
          <p:spPr>
            <a:xfrm>
              <a:off x="3503984" y="1425769"/>
              <a:ext cx="97630" cy="121360"/>
            </a:xfrm>
            <a:custGeom>
              <a:avLst/>
              <a:gdLst>
                <a:gd name="connsiteX0" fmla="*/ 34727 w 97630"/>
                <a:gd name="connsiteY0" fmla="*/ 1192 h 121360"/>
                <a:gd name="connsiteX1" fmla="*/ 437 w 97630"/>
                <a:gd name="connsiteY1" fmla="*/ 43102 h 121360"/>
                <a:gd name="connsiteX2" fmla="*/ 57587 w 97630"/>
                <a:gd name="connsiteY2" fmla="*/ 81202 h 121360"/>
                <a:gd name="connsiteX3" fmla="*/ 53777 w 97630"/>
                <a:gd name="connsiteY3" fmla="*/ 121207 h 121360"/>
                <a:gd name="connsiteX4" fmla="*/ 97592 w 97630"/>
                <a:gd name="connsiteY4" fmla="*/ 92632 h 121360"/>
                <a:gd name="connsiteX5" fmla="*/ 34727 w 97630"/>
                <a:gd name="connsiteY5" fmla="*/ 1192 h 12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630" h="121360">
                  <a:moveTo>
                    <a:pt x="34727" y="1192"/>
                  </a:moveTo>
                  <a:cubicBezTo>
                    <a:pt x="18535" y="-7063"/>
                    <a:pt x="-3373" y="29767"/>
                    <a:pt x="437" y="43102"/>
                  </a:cubicBezTo>
                  <a:cubicBezTo>
                    <a:pt x="4247" y="56437"/>
                    <a:pt x="48697" y="68185"/>
                    <a:pt x="57587" y="81202"/>
                  </a:cubicBezTo>
                  <a:cubicBezTo>
                    <a:pt x="66477" y="94219"/>
                    <a:pt x="47110" y="119302"/>
                    <a:pt x="53777" y="121207"/>
                  </a:cubicBezTo>
                  <a:cubicBezTo>
                    <a:pt x="60445" y="123112"/>
                    <a:pt x="96005" y="106919"/>
                    <a:pt x="97592" y="92632"/>
                  </a:cubicBezTo>
                  <a:cubicBezTo>
                    <a:pt x="99179" y="78345"/>
                    <a:pt x="50919" y="9447"/>
                    <a:pt x="34727" y="1192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자유형 135">
              <a:extLst>
                <a:ext uri="{FF2B5EF4-FFF2-40B4-BE49-F238E27FC236}">
                  <a16:creationId xmlns:a16="http://schemas.microsoft.com/office/drawing/2014/main" id="{A71B9E65-26EF-45FB-8D2F-7D7257089859}"/>
                </a:ext>
              </a:extLst>
            </p:cNvPr>
            <p:cNvSpPr/>
            <p:nvPr/>
          </p:nvSpPr>
          <p:spPr>
            <a:xfrm>
              <a:off x="3564771" y="1701279"/>
              <a:ext cx="233291" cy="156246"/>
            </a:xfrm>
            <a:custGeom>
              <a:avLst/>
              <a:gdLst>
                <a:gd name="connsiteX0" fmla="*/ 6325 w 233291"/>
                <a:gd name="connsiteY0" fmla="*/ 106682 h 156246"/>
                <a:gd name="connsiteX1" fmla="*/ 27280 w 233291"/>
                <a:gd name="connsiteY1" fmla="*/ 53342 h 156246"/>
                <a:gd name="connsiteX2" fmla="*/ 95860 w 233291"/>
                <a:gd name="connsiteY2" fmla="*/ 38102 h 156246"/>
                <a:gd name="connsiteX3" fmla="*/ 139675 w 233291"/>
                <a:gd name="connsiteY3" fmla="*/ 38102 h 156246"/>
                <a:gd name="connsiteX4" fmla="*/ 158725 w 233291"/>
                <a:gd name="connsiteY4" fmla="*/ 2 h 156246"/>
                <a:gd name="connsiteX5" fmla="*/ 193015 w 233291"/>
                <a:gd name="connsiteY5" fmla="*/ 36197 h 156246"/>
                <a:gd name="connsiteX6" fmla="*/ 233020 w 233291"/>
                <a:gd name="connsiteY6" fmla="*/ 59057 h 156246"/>
                <a:gd name="connsiteX7" fmla="*/ 172060 w 233291"/>
                <a:gd name="connsiteY7" fmla="*/ 74297 h 156246"/>
                <a:gd name="connsiteX8" fmla="*/ 149200 w 233291"/>
                <a:gd name="connsiteY8" fmla="*/ 99062 h 156246"/>
                <a:gd name="connsiteX9" fmla="*/ 133960 w 233291"/>
                <a:gd name="connsiteY9" fmla="*/ 156212 h 156246"/>
                <a:gd name="connsiteX10" fmla="*/ 6325 w 233291"/>
                <a:gd name="connsiteY10" fmla="*/ 106682 h 15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91" h="156246">
                  <a:moveTo>
                    <a:pt x="6325" y="106682"/>
                  </a:moveTo>
                  <a:cubicBezTo>
                    <a:pt x="-11455" y="89537"/>
                    <a:pt x="12357" y="64772"/>
                    <a:pt x="27280" y="53342"/>
                  </a:cubicBezTo>
                  <a:cubicBezTo>
                    <a:pt x="42203" y="41912"/>
                    <a:pt x="77128" y="40642"/>
                    <a:pt x="95860" y="38102"/>
                  </a:cubicBezTo>
                  <a:cubicBezTo>
                    <a:pt x="114593" y="35562"/>
                    <a:pt x="129198" y="44452"/>
                    <a:pt x="139675" y="38102"/>
                  </a:cubicBezTo>
                  <a:cubicBezTo>
                    <a:pt x="150152" y="31752"/>
                    <a:pt x="149835" y="319"/>
                    <a:pt x="158725" y="2"/>
                  </a:cubicBezTo>
                  <a:cubicBezTo>
                    <a:pt x="167615" y="-316"/>
                    <a:pt x="180633" y="26354"/>
                    <a:pt x="193015" y="36197"/>
                  </a:cubicBezTo>
                  <a:cubicBezTo>
                    <a:pt x="205398" y="46039"/>
                    <a:pt x="236512" y="52707"/>
                    <a:pt x="233020" y="59057"/>
                  </a:cubicBezTo>
                  <a:cubicBezTo>
                    <a:pt x="229528" y="65407"/>
                    <a:pt x="186030" y="67629"/>
                    <a:pt x="172060" y="74297"/>
                  </a:cubicBezTo>
                  <a:cubicBezTo>
                    <a:pt x="158090" y="80964"/>
                    <a:pt x="155550" y="85410"/>
                    <a:pt x="149200" y="99062"/>
                  </a:cubicBezTo>
                  <a:cubicBezTo>
                    <a:pt x="142850" y="112714"/>
                    <a:pt x="155867" y="154942"/>
                    <a:pt x="133960" y="156212"/>
                  </a:cubicBezTo>
                  <a:cubicBezTo>
                    <a:pt x="112053" y="157482"/>
                    <a:pt x="24105" y="123827"/>
                    <a:pt x="6325" y="106682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자유형 136">
              <a:extLst>
                <a:ext uri="{FF2B5EF4-FFF2-40B4-BE49-F238E27FC236}">
                  <a16:creationId xmlns:a16="http://schemas.microsoft.com/office/drawing/2014/main" id="{A38D2676-1E07-4513-98D0-49CE2EBBE73F}"/>
                </a:ext>
              </a:extLst>
            </p:cNvPr>
            <p:cNvSpPr/>
            <p:nvPr/>
          </p:nvSpPr>
          <p:spPr>
            <a:xfrm>
              <a:off x="4415913" y="483690"/>
              <a:ext cx="2176652" cy="2063603"/>
            </a:xfrm>
            <a:custGeom>
              <a:avLst/>
              <a:gdLst>
                <a:gd name="connsiteX0" fmla="*/ 1273543 w 2169569"/>
                <a:gd name="connsiteY0" fmla="*/ 296 h 2069303"/>
                <a:gd name="connsiteX1" fmla="*/ 1342123 w 2169569"/>
                <a:gd name="connsiteY1" fmla="*/ 114596 h 2069303"/>
                <a:gd name="connsiteX2" fmla="*/ 1334503 w 2169569"/>
                <a:gd name="connsiteY2" fmla="*/ 198416 h 2069303"/>
                <a:gd name="connsiteX3" fmla="*/ 1429753 w 2169569"/>
                <a:gd name="connsiteY3" fmla="*/ 354626 h 2069303"/>
                <a:gd name="connsiteX4" fmla="*/ 1483093 w 2169569"/>
                <a:gd name="connsiteY4" fmla="*/ 522266 h 2069303"/>
                <a:gd name="connsiteX5" fmla="*/ 1479283 w 2169569"/>
                <a:gd name="connsiteY5" fmla="*/ 617516 h 2069303"/>
                <a:gd name="connsiteX6" fmla="*/ 1624063 w 2169569"/>
                <a:gd name="connsiteY6" fmla="*/ 808016 h 2069303"/>
                <a:gd name="connsiteX7" fmla="*/ 1673593 w 2169569"/>
                <a:gd name="connsiteY7" fmla="*/ 937556 h 2069303"/>
                <a:gd name="connsiteX8" fmla="*/ 1715503 w 2169569"/>
                <a:gd name="connsiteY8" fmla="*/ 1017566 h 2069303"/>
                <a:gd name="connsiteX9" fmla="*/ 1875523 w 2169569"/>
                <a:gd name="connsiteY9" fmla="*/ 1177586 h 2069303"/>
                <a:gd name="connsiteX10" fmla="*/ 1917433 w 2169569"/>
                <a:gd name="connsiteY10" fmla="*/ 1284266 h 2069303"/>
                <a:gd name="connsiteX11" fmla="*/ 1894573 w 2169569"/>
                <a:gd name="connsiteY11" fmla="*/ 1299506 h 2069303"/>
                <a:gd name="connsiteX12" fmla="*/ 1978393 w 2169569"/>
                <a:gd name="connsiteY12" fmla="*/ 1387136 h 2069303"/>
                <a:gd name="connsiteX13" fmla="*/ 1951723 w 2169569"/>
                <a:gd name="connsiteY13" fmla="*/ 1463336 h 2069303"/>
                <a:gd name="connsiteX14" fmla="*/ 2020303 w 2169569"/>
                <a:gd name="connsiteY14" fmla="*/ 1573826 h 2069303"/>
                <a:gd name="connsiteX15" fmla="*/ 2111743 w 2169569"/>
                <a:gd name="connsiteY15" fmla="*/ 1653836 h 2069303"/>
                <a:gd name="connsiteX16" fmla="*/ 2107933 w 2169569"/>
                <a:gd name="connsiteY16" fmla="*/ 1726226 h 2069303"/>
                <a:gd name="connsiteX17" fmla="*/ 2168893 w 2169569"/>
                <a:gd name="connsiteY17" fmla="*/ 1924346 h 2069303"/>
                <a:gd name="connsiteX18" fmla="*/ 2142223 w 2169569"/>
                <a:gd name="connsiteY18" fmla="*/ 1939586 h 2069303"/>
                <a:gd name="connsiteX19" fmla="*/ 2054593 w 2169569"/>
                <a:gd name="connsiteY19" fmla="*/ 1992926 h 2069303"/>
                <a:gd name="connsiteX20" fmla="*/ 1986013 w 2169569"/>
                <a:gd name="connsiteY20" fmla="*/ 2069126 h 2069303"/>
                <a:gd name="connsiteX21" fmla="*/ 1906003 w 2169569"/>
                <a:gd name="connsiteY21" fmla="*/ 1970066 h 2069303"/>
                <a:gd name="connsiteX22" fmla="*/ 1806943 w 2169569"/>
                <a:gd name="connsiteY22" fmla="*/ 2027216 h 2069303"/>
                <a:gd name="connsiteX23" fmla="*/ 1723123 w 2169569"/>
                <a:gd name="connsiteY23" fmla="*/ 1985306 h 2069303"/>
                <a:gd name="connsiteX24" fmla="*/ 1669783 w 2169569"/>
                <a:gd name="connsiteY24" fmla="*/ 2027216 h 2069303"/>
                <a:gd name="connsiteX25" fmla="*/ 1585963 w 2169569"/>
                <a:gd name="connsiteY25" fmla="*/ 1981496 h 2069303"/>
                <a:gd name="connsiteX26" fmla="*/ 1540243 w 2169569"/>
                <a:gd name="connsiteY26" fmla="*/ 2031026 h 2069303"/>
                <a:gd name="connsiteX27" fmla="*/ 1437373 w 2169569"/>
                <a:gd name="connsiteY27" fmla="*/ 1996736 h 2069303"/>
                <a:gd name="connsiteX28" fmla="*/ 1300213 w 2169569"/>
                <a:gd name="connsiteY28" fmla="*/ 1935776 h 2069303"/>
                <a:gd name="connsiteX29" fmla="*/ 1281163 w 2169569"/>
                <a:gd name="connsiteY29" fmla="*/ 1897676 h 2069303"/>
                <a:gd name="connsiteX30" fmla="*/ 1201153 w 2169569"/>
                <a:gd name="connsiteY30" fmla="*/ 1928156 h 2069303"/>
                <a:gd name="connsiteX31" fmla="*/ 1151623 w 2169569"/>
                <a:gd name="connsiteY31" fmla="*/ 1855766 h 2069303"/>
                <a:gd name="connsiteX32" fmla="*/ 1079233 w 2169569"/>
                <a:gd name="connsiteY32" fmla="*/ 1855766 h 2069303"/>
                <a:gd name="connsiteX33" fmla="*/ 1121143 w 2169569"/>
                <a:gd name="connsiteY33" fmla="*/ 1779566 h 2069303"/>
                <a:gd name="connsiteX34" fmla="*/ 991603 w 2169569"/>
                <a:gd name="connsiteY34" fmla="*/ 1730036 h 2069303"/>
                <a:gd name="connsiteX35" fmla="*/ 964933 w 2169569"/>
                <a:gd name="connsiteY35" fmla="*/ 1768136 h 2069303"/>
                <a:gd name="connsiteX36" fmla="*/ 919213 w 2169569"/>
                <a:gd name="connsiteY36" fmla="*/ 1745276 h 2069303"/>
                <a:gd name="connsiteX37" fmla="*/ 831583 w 2169569"/>
                <a:gd name="connsiteY37" fmla="*/ 1790996 h 2069303"/>
                <a:gd name="connsiteX38" fmla="*/ 816343 w 2169569"/>
                <a:gd name="connsiteY38" fmla="*/ 1722416 h 2069303"/>
                <a:gd name="connsiteX39" fmla="*/ 717283 w 2169569"/>
                <a:gd name="connsiteY39" fmla="*/ 1722416 h 2069303"/>
                <a:gd name="connsiteX40" fmla="*/ 717283 w 2169569"/>
                <a:gd name="connsiteY40" fmla="*/ 1771946 h 2069303"/>
                <a:gd name="connsiteX41" fmla="*/ 652513 w 2169569"/>
                <a:gd name="connsiteY41" fmla="*/ 1829096 h 2069303"/>
                <a:gd name="connsiteX42" fmla="*/ 557263 w 2169569"/>
                <a:gd name="connsiteY42" fmla="*/ 1825286 h 2069303"/>
                <a:gd name="connsiteX43" fmla="*/ 522973 w 2169569"/>
                <a:gd name="connsiteY43" fmla="*/ 1768136 h 2069303"/>
                <a:gd name="connsiteX44" fmla="*/ 538213 w 2169569"/>
                <a:gd name="connsiteY44" fmla="*/ 1680506 h 2069303"/>
                <a:gd name="connsiteX45" fmla="*/ 576313 w 2169569"/>
                <a:gd name="connsiteY45" fmla="*/ 1676696 h 2069303"/>
                <a:gd name="connsiteX46" fmla="*/ 553453 w 2169569"/>
                <a:gd name="connsiteY46" fmla="*/ 1608116 h 2069303"/>
                <a:gd name="connsiteX47" fmla="*/ 576313 w 2169569"/>
                <a:gd name="connsiteY47" fmla="*/ 1512866 h 2069303"/>
                <a:gd name="connsiteX48" fmla="*/ 602983 w 2169569"/>
                <a:gd name="connsiteY48" fmla="*/ 1432856 h 2069303"/>
                <a:gd name="connsiteX49" fmla="*/ 564883 w 2169569"/>
                <a:gd name="connsiteY49" fmla="*/ 1360466 h 2069303"/>
                <a:gd name="connsiteX50" fmla="*/ 682993 w 2169569"/>
                <a:gd name="connsiteY50" fmla="*/ 1310936 h 2069303"/>
                <a:gd name="connsiteX51" fmla="*/ 587743 w 2169569"/>
                <a:gd name="connsiteY51" fmla="*/ 1269026 h 2069303"/>
                <a:gd name="connsiteX52" fmla="*/ 500113 w 2169569"/>
                <a:gd name="connsiteY52" fmla="*/ 1219496 h 2069303"/>
                <a:gd name="connsiteX53" fmla="*/ 431533 w 2169569"/>
                <a:gd name="connsiteY53" fmla="*/ 1166156 h 2069303"/>
                <a:gd name="connsiteX54" fmla="*/ 374383 w 2169569"/>
                <a:gd name="connsiteY54" fmla="*/ 1200446 h 2069303"/>
                <a:gd name="connsiteX55" fmla="*/ 382003 w 2169569"/>
                <a:gd name="connsiteY55" fmla="*/ 1059476 h 2069303"/>
                <a:gd name="connsiteX56" fmla="*/ 336283 w 2169569"/>
                <a:gd name="connsiteY56" fmla="*/ 1082336 h 2069303"/>
                <a:gd name="connsiteX57" fmla="*/ 389623 w 2169569"/>
                <a:gd name="connsiteY57" fmla="*/ 1028996 h 2069303"/>
                <a:gd name="connsiteX58" fmla="*/ 359143 w 2169569"/>
                <a:gd name="connsiteY58" fmla="*/ 952796 h 2069303"/>
                <a:gd name="connsiteX59" fmla="*/ 450583 w 2169569"/>
                <a:gd name="connsiteY59" fmla="*/ 888026 h 2069303"/>
                <a:gd name="connsiteX60" fmla="*/ 473443 w 2169569"/>
                <a:gd name="connsiteY60" fmla="*/ 823256 h 2069303"/>
                <a:gd name="connsiteX61" fmla="*/ 412483 w 2169569"/>
                <a:gd name="connsiteY61" fmla="*/ 788966 h 2069303"/>
                <a:gd name="connsiteX62" fmla="*/ 401053 w 2169569"/>
                <a:gd name="connsiteY62" fmla="*/ 724196 h 2069303"/>
                <a:gd name="connsiteX63" fmla="*/ 324853 w 2169569"/>
                <a:gd name="connsiteY63" fmla="*/ 689906 h 2069303"/>
                <a:gd name="connsiteX64" fmla="*/ 332473 w 2169569"/>
                <a:gd name="connsiteY64" fmla="*/ 575606 h 2069303"/>
                <a:gd name="connsiteX65" fmla="*/ 294373 w 2169569"/>
                <a:gd name="connsiteY65" fmla="*/ 552746 h 2069303"/>
                <a:gd name="connsiteX66" fmla="*/ 187693 w 2169569"/>
                <a:gd name="connsiteY66" fmla="*/ 579416 h 2069303"/>
                <a:gd name="connsiteX67" fmla="*/ 183883 w 2169569"/>
                <a:gd name="connsiteY67" fmla="*/ 476546 h 2069303"/>
                <a:gd name="connsiteX68" fmla="*/ 138163 w 2169569"/>
                <a:gd name="connsiteY68" fmla="*/ 487976 h 2069303"/>
                <a:gd name="connsiteX69" fmla="*/ 100063 w 2169569"/>
                <a:gd name="connsiteY69" fmla="*/ 507026 h 2069303"/>
                <a:gd name="connsiteX70" fmla="*/ 61963 w 2169569"/>
                <a:gd name="connsiteY70" fmla="*/ 407966 h 2069303"/>
                <a:gd name="connsiteX71" fmla="*/ 8623 w 2169569"/>
                <a:gd name="connsiteY71" fmla="*/ 381296 h 2069303"/>
                <a:gd name="connsiteX72" fmla="*/ 1003 w 2169569"/>
                <a:gd name="connsiteY72" fmla="*/ 327956 h 2069303"/>
                <a:gd name="connsiteX73" fmla="*/ 8623 w 2169569"/>
                <a:gd name="connsiteY73" fmla="*/ 305096 h 2069303"/>
                <a:gd name="connsiteX74" fmla="*/ 77203 w 2169569"/>
                <a:gd name="connsiteY74" fmla="*/ 293666 h 2069303"/>
                <a:gd name="connsiteX75" fmla="*/ 103873 w 2169569"/>
                <a:gd name="connsiteY75" fmla="*/ 316526 h 2069303"/>
                <a:gd name="connsiteX76" fmla="*/ 138163 w 2169569"/>
                <a:gd name="connsiteY76" fmla="*/ 274616 h 2069303"/>
                <a:gd name="connsiteX77" fmla="*/ 263893 w 2169569"/>
                <a:gd name="connsiteY77" fmla="*/ 324146 h 2069303"/>
                <a:gd name="connsiteX78" fmla="*/ 305803 w 2169569"/>
                <a:gd name="connsiteY78" fmla="*/ 274616 h 2069303"/>
                <a:gd name="connsiteX79" fmla="*/ 382003 w 2169569"/>
                <a:gd name="connsiteY79" fmla="*/ 312716 h 2069303"/>
                <a:gd name="connsiteX80" fmla="*/ 519163 w 2169569"/>
                <a:gd name="connsiteY80" fmla="*/ 301286 h 2069303"/>
                <a:gd name="connsiteX81" fmla="*/ 633463 w 2169569"/>
                <a:gd name="connsiteY81" fmla="*/ 293666 h 2069303"/>
                <a:gd name="connsiteX82" fmla="*/ 763003 w 2169569"/>
                <a:gd name="connsiteY82" fmla="*/ 362246 h 2069303"/>
                <a:gd name="connsiteX83" fmla="*/ 804913 w 2169569"/>
                <a:gd name="connsiteY83" fmla="*/ 324146 h 2069303"/>
                <a:gd name="connsiteX84" fmla="*/ 923023 w 2169569"/>
                <a:gd name="connsiteY84" fmla="*/ 350816 h 2069303"/>
                <a:gd name="connsiteX85" fmla="*/ 1029703 w 2169569"/>
                <a:gd name="connsiteY85" fmla="*/ 350816 h 2069303"/>
                <a:gd name="connsiteX86" fmla="*/ 1124953 w 2169569"/>
                <a:gd name="connsiteY86" fmla="*/ 286046 h 2069303"/>
                <a:gd name="connsiteX87" fmla="*/ 1174483 w 2169569"/>
                <a:gd name="connsiteY87" fmla="*/ 217466 h 2069303"/>
                <a:gd name="connsiteX88" fmla="*/ 1224013 w 2169569"/>
                <a:gd name="connsiteY88" fmla="*/ 175556 h 2069303"/>
                <a:gd name="connsiteX89" fmla="*/ 1235443 w 2169569"/>
                <a:gd name="connsiteY89" fmla="*/ 84116 h 2069303"/>
                <a:gd name="connsiteX90" fmla="*/ 1273543 w 2169569"/>
                <a:gd name="connsiteY90" fmla="*/ 296 h 2069303"/>
                <a:gd name="connsiteX0" fmla="*/ 1273543 w 2168894"/>
                <a:gd name="connsiteY0" fmla="*/ 296 h 2069303"/>
                <a:gd name="connsiteX1" fmla="*/ 1342123 w 2168894"/>
                <a:gd name="connsiteY1" fmla="*/ 114596 h 2069303"/>
                <a:gd name="connsiteX2" fmla="*/ 1334503 w 2168894"/>
                <a:gd name="connsiteY2" fmla="*/ 198416 h 2069303"/>
                <a:gd name="connsiteX3" fmla="*/ 1429753 w 2168894"/>
                <a:gd name="connsiteY3" fmla="*/ 354626 h 2069303"/>
                <a:gd name="connsiteX4" fmla="*/ 1483093 w 2168894"/>
                <a:gd name="connsiteY4" fmla="*/ 522266 h 2069303"/>
                <a:gd name="connsiteX5" fmla="*/ 1479283 w 2168894"/>
                <a:gd name="connsiteY5" fmla="*/ 617516 h 2069303"/>
                <a:gd name="connsiteX6" fmla="*/ 1624063 w 2168894"/>
                <a:gd name="connsiteY6" fmla="*/ 808016 h 2069303"/>
                <a:gd name="connsiteX7" fmla="*/ 1673593 w 2168894"/>
                <a:gd name="connsiteY7" fmla="*/ 937556 h 2069303"/>
                <a:gd name="connsiteX8" fmla="*/ 1715503 w 2168894"/>
                <a:gd name="connsiteY8" fmla="*/ 1017566 h 2069303"/>
                <a:gd name="connsiteX9" fmla="*/ 1875523 w 2168894"/>
                <a:gd name="connsiteY9" fmla="*/ 1177586 h 2069303"/>
                <a:gd name="connsiteX10" fmla="*/ 1917433 w 2168894"/>
                <a:gd name="connsiteY10" fmla="*/ 1284266 h 2069303"/>
                <a:gd name="connsiteX11" fmla="*/ 1894573 w 2168894"/>
                <a:gd name="connsiteY11" fmla="*/ 1299506 h 2069303"/>
                <a:gd name="connsiteX12" fmla="*/ 1978393 w 2168894"/>
                <a:gd name="connsiteY12" fmla="*/ 1387136 h 2069303"/>
                <a:gd name="connsiteX13" fmla="*/ 1951723 w 2168894"/>
                <a:gd name="connsiteY13" fmla="*/ 1463336 h 2069303"/>
                <a:gd name="connsiteX14" fmla="*/ 2020303 w 2168894"/>
                <a:gd name="connsiteY14" fmla="*/ 1573826 h 2069303"/>
                <a:gd name="connsiteX15" fmla="*/ 2111743 w 2168894"/>
                <a:gd name="connsiteY15" fmla="*/ 1653836 h 2069303"/>
                <a:gd name="connsiteX16" fmla="*/ 2107933 w 2168894"/>
                <a:gd name="connsiteY16" fmla="*/ 1726226 h 2069303"/>
                <a:gd name="connsiteX17" fmla="*/ 2143405 w 2168894"/>
                <a:gd name="connsiteY17" fmla="*/ 1823578 h 2069303"/>
                <a:gd name="connsiteX18" fmla="*/ 2168893 w 2168894"/>
                <a:gd name="connsiteY18" fmla="*/ 1924346 h 2069303"/>
                <a:gd name="connsiteX19" fmla="*/ 2142223 w 2168894"/>
                <a:gd name="connsiteY19" fmla="*/ 1939586 h 2069303"/>
                <a:gd name="connsiteX20" fmla="*/ 2054593 w 2168894"/>
                <a:gd name="connsiteY20" fmla="*/ 1992926 h 2069303"/>
                <a:gd name="connsiteX21" fmla="*/ 1986013 w 2168894"/>
                <a:gd name="connsiteY21" fmla="*/ 2069126 h 2069303"/>
                <a:gd name="connsiteX22" fmla="*/ 1906003 w 2168894"/>
                <a:gd name="connsiteY22" fmla="*/ 1970066 h 2069303"/>
                <a:gd name="connsiteX23" fmla="*/ 1806943 w 2168894"/>
                <a:gd name="connsiteY23" fmla="*/ 2027216 h 2069303"/>
                <a:gd name="connsiteX24" fmla="*/ 1723123 w 2168894"/>
                <a:gd name="connsiteY24" fmla="*/ 1985306 h 2069303"/>
                <a:gd name="connsiteX25" fmla="*/ 1669783 w 2168894"/>
                <a:gd name="connsiteY25" fmla="*/ 2027216 h 2069303"/>
                <a:gd name="connsiteX26" fmla="*/ 1585963 w 2168894"/>
                <a:gd name="connsiteY26" fmla="*/ 1981496 h 2069303"/>
                <a:gd name="connsiteX27" fmla="*/ 1540243 w 2168894"/>
                <a:gd name="connsiteY27" fmla="*/ 2031026 h 2069303"/>
                <a:gd name="connsiteX28" fmla="*/ 1437373 w 2168894"/>
                <a:gd name="connsiteY28" fmla="*/ 1996736 h 2069303"/>
                <a:gd name="connsiteX29" fmla="*/ 1300213 w 2168894"/>
                <a:gd name="connsiteY29" fmla="*/ 1935776 h 2069303"/>
                <a:gd name="connsiteX30" fmla="*/ 1281163 w 2168894"/>
                <a:gd name="connsiteY30" fmla="*/ 1897676 h 2069303"/>
                <a:gd name="connsiteX31" fmla="*/ 1201153 w 2168894"/>
                <a:gd name="connsiteY31" fmla="*/ 1928156 h 2069303"/>
                <a:gd name="connsiteX32" fmla="*/ 1151623 w 2168894"/>
                <a:gd name="connsiteY32" fmla="*/ 1855766 h 2069303"/>
                <a:gd name="connsiteX33" fmla="*/ 1079233 w 2168894"/>
                <a:gd name="connsiteY33" fmla="*/ 1855766 h 2069303"/>
                <a:gd name="connsiteX34" fmla="*/ 1121143 w 2168894"/>
                <a:gd name="connsiteY34" fmla="*/ 1779566 h 2069303"/>
                <a:gd name="connsiteX35" fmla="*/ 991603 w 2168894"/>
                <a:gd name="connsiteY35" fmla="*/ 1730036 h 2069303"/>
                <a:gd name="connsiteX36" fmla="*/ 964933 w 2168894"/>
                <a:gd name="connsiteY36" fmla="*/ 1768136 h 2069303"/>
                <a:gd name="connsiteX37" fmla="*/ 919213 w 2168894"/>
                <a:gd name="connsiteY37" fmla="*/ 1745276 h 2069303"/>
                <a:gd name="connsiteX38" fmla="*/ 831583 w 2168894"/>
                <a:gd name="connsiteY38" fmla="*/ 1790996 h 2069303"/>
                <a:gd name="connsiteX39" fmla="*/ 816343 w 2168894"/>
                <a:gd name="connsiteY39" fmla="*/ 1722416 h 2069303"/>
                <a:gd name="connsiteX40" fmla="*/ 717283 w 2168894"/>
                <a:gd name="connsiteY40" fmla="*/ 1722416 h 2069303"/>
                <a:gd name="connsiteX41" fmla="*/ 717283 w 2168894"/>
                <a:gd name="connsiteY41" fmla="*/ 1771946 h 2069303"/>
                <a:gd name="connsiteX42" fmla="*/ 652513 w 2168894"/>
                <a:gd name="connsiteY42" fmla="*/ 1829096 h 2069303"/>
                <a:gd name="connsiteX43" fmla="*/ 557263 w 2168894"/>
                <a:gd name="connsiteY43" fmla="*/ 1825286 h 2069303"/>
                <a:gd name="connsiteX44" fmla="*/ 522973 w 2168894"/>
                <a:gd name="connsiteY44" fmla="*/ 1768136 h 2069303"/>
                <a:gd name="connsiteX45" fmla="*/ 538213 w 2168894"/>
                <a:gd name="connsiteY45" fmla="*/ 1680506 h 2069303"/>
                <a:gd name="connsiteX46" fmla="*/ 576313 w 2168894"/>
                <a:gd name="connsiteY46" fmla="*/ 1676696 h 2069303"/>
                <a:gd name="connsiteX47" fmla="*/ 553453 w 2168894"/>
                <a:gd name="connsiteY47" fmla="*/ 1608116 h 2069303"/>
                <a:gd name="connsiteX48" fmla="*/ 576313 w 2168894"/>
                <a:gd name="connsiteY48" fmla="*/ 1512866 h 2069303"/>
                <a:gd name="connsiteX49" fmla="*/ 602983 w 2168894"/>
                <a:gd name="connsiteY49" fmla="*/ 1432856 h 2069303"/>
                <a:gd name="connsiteX50" fmla="*/ 564883 w 2168894"/>
                <a:gd name="connsiteY50" fmla="*/ 1360466 h 2069303"/>
                <a:gd name="connsiteX51" fmla="*/ 682993 w 2168894"/>
                <a:gd name="connsiteY51" fmla="*/ 1310936 h 2069303"/>
                <a:gd name="connsiteX52" fmla="*/ 587743 w 2168894"/>
                <a:gd name="connsiteY52" fmla="*/ 1269026 h 2069303"/>
                <a:gd name="connsiteX53" fmla="*/ 500113 w 2168894"/>
                <a:gd name="connsiteY53" fmla="*/ 1219496 h 2069303"/>
                <a:gd name="connsiteX54" fmla="*/ 431533 w 2168894"/>
                <a:gd name="connsiteY54" fmla="*/ 1166156 h 2069303"/>
                <a:gd name="connsiteX55" fmla="*/ 374383 w 2168894"/>
                <a:gd name="connsiteY55" fmla="*/ 1200446 h 2069303"/>
                <a:gd name="connsiteX56" fmla="*/ 382003 w 2168894"/>
                <a:gd name="connsiteY56" fmla="*/ 1059476 h 2069303"/>
                <a:gd name="connsiteX57" fmla="*/ 336283 w 2168894"/>
                <a:gd name="connsiteY57" fmla="*/ 1082336 h 2069303"/>
                <a:gd name="connsiteX58" fmla="*/ 389623 w 2168894"/>
                <a:gd name="connsiteY58" fmla="*/ 1028996 h 2069303"/>
                <a:gd name="connsiteX59" fmla="*/ 359143 w 2168894"/>
                <a:gd name="connsiteY59" fmla="*/ 952796 h 2069303"/>
                <a:gd name="connsiteX60" fmla="*/ 450583 w 2168894"/>
                <a:gd name="connsiteY60" fmla="*/ 888026 h 2069303"/>
                <a:gd name="connsiteX61" fmla="*/ 473443 w 2168894"/>
                <a:gd name="connsiteY61" fmla="*/ 823256 h 2069303"/>
                <a:gd name="connsiteX62" fmla="*/ 412483 w 2168894"/>
                <a:gd name="connsiteY62" fmla="*/ 788966 h 2069303"/>
                <a:gd name="connsiteX63" fmla="*/ 401053 w 2168894"/>
                <a:gd name="connsiteY63" fmla="*/ 724196 h 2069303"/>
                <a:gd name="connsiteX64" fmla="*/ 324853 w 2168894"/>
                <a:gd name="connsiteY64" fmla="*/ 689906 h 2069303"/>
                <a:gd name="connsiteX65" fmla="*/ 332473 w 2168894"/>
                <a:gd name="connsiteY65" fmla="*/ 575606 h 2069303"/>
                <a:gd name="connsiteX66" fmla="*/ 294373 w 2168894"/>
                <a:gd name="connsiteY66" fmla="*/ 552746 h 2069303"/>
                <a:gd name="connsiteX67" fmla="*/ 187693 w 2168894"/>
                <a:gd name="connsiteY67" fmla="*/ 579416 h 2069303"/>
                <a:gd name="connsiteX68" fmla="*/ 183883 w 2168894"/>
                <a:gd name="connsiteY68" fmla="*/ 476546 h 2069303"/>
                <a:gd name="connsiteX69" fmla="*/ 138163 w 2168894"/>
                <a:gd name="connsiteY69" fmla="*/ 487976 h 2069303"/>
                <a:gd name="connsiteX70" fmla="*/ 100063 w 2168894"/>
                <a:gd name="connsiteY70" fmla="*/ 507026 h 2069303"/>
                <a:gd name="connsiteX71" fmla="*/ 61963 w 2168894"/>
                <a:gd name="connsiteY71" fmla="*/ 407966 h 2069303"/>
                <a:gd name="connsiteX72" fmla="*/ 8623 w 2168894"/>
                <a:gd name="connsiteY72" fmla="*/ 381296 h 2069303"/>
                <a:gd name="connsiteX73" fmla="*/ 1003 w 2168894"/>
                <a:gd name="connsiteY73" fmla="*/ 327956 h 2069303"/>
                <a:gd name="connsiteX74" fmla="*/ 8623 w 2168894"/>
                <a:gd name="connsiteY74" fmla="*/ 305096 h 2069303"/>
                <a:gd name="connsiteX75" fmla="*/ 77203 w 2168894"/>
                <a:gd name="connsiteY75" fmla="*/ 293666 h 2069303"/>
                <a:gd name="connsiteX76" fmla="*/ 103873 w 2168894"/>
                <a:gd name="connsiteY76" fmla="*/ 316526 h 2069303"/>
                <a:gd name="connsiteX77" fmla="*/ 138163 w 2168894"/>
                <a:gd name="connsiteY77" fmla="*/ 274616 h 2069303"/>
                <a:gd name="connsiteX78" fmla="*/ 263893 w 2168894"/>
                <a:gd name="connsiteY78" fmla="*/ 324146 h 2069303"/>
                <a:gd name="connsiteX79" fmla="*/ 305803 w 2168894"/>
                <a:gd name="connsiteY79" fmla="*/ 274616 h 2069303"/>
                <a:gd name="connsiteX80" fmla="*/ 382003 w 2168894"/>
                <a:gd name="connsiteY80" fmla="*/ 312716 h 2069303"/>
                <a:gd name="connsiteX81" fmla="*/ 519163 w 2168894"/>
                <a:gd name="connsiteY81" fmla="*/ 301286 h 2069303"/>
                <a:gd name="connsiteX82" fmla="*/ 633463 w 2168894"/>
                <a:gd name="connsiteY82" fmla="*/ 293666 h 2069303"/>
                <a:gd name="connsiteX83" fmla="*/ 763003 w 2168894"/>
                <a:gd name="connsiteY83" fmla="*/ 362246 h 2069303"/>
                <a:gd name="connsiteX84" fmla="*/ 804913 w 2168894"/>
                <a:gd name="connsiteY84" fmla="*/ 324146 h 2069303"/>
                <a:gd name="connsiteX85" fmla="*/ 923023 w 2168894"/>
                <a:gd name="connsiteY85" fmla="*/ 350816 h 2069303"/>
                <a:gd name="connsiteX86" fmla="*/ 1029703 w 2168894"/>
                <a:gd name="connsiteY86" fmla="*/ 350816 h 2069303"/>
                <a:gd name="connsiteX87" fmla="*/ 1124953 w 2168894"/>
                <a:gd name="connsiteY87" fmla="*/ 286046 h 2069303"/>
                <a:gd name="connsiteX88" fmla="*/ 1174483 w 2168894"/>
                <a:gd name="connsiteY88" fmla="*/ 217466 h 2069303"/>
                <a:gd name="connsiteX89" fmla="*/ 1224013 w 2168894"/>
                <a:gd name="connsiteY89" fmla="*/ 175556 h 2069303"/>
                <a:gd name="connsiteX90" fmla="*/ 1235443 w 2168894"/>
                <a:gd name="connsiteY90" fmla="*/ 84116 h 2069303"/>
                <a:gd name="connsiteX91" fmla="*/ 1273543 w 2168894"/>
                <a:gd name="connsiteY91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2003 w 2176652"/>
                <a:gd name="connsiteY56" fmla="*/ 1059476 h 2069303"/>
                <a:gd name="connsiteX57" fmla="*/ 336283 w 2176652"/>
                <a:gd name="connsiteY57" fmla="*/ 1082336 h 2069303"/>
                <a:gd name="connsiteX58" fmla="*/ 389623 w 2176652"/>
                <a:gd name="connsiteY58" fmla="*/ 1028996 h 2069303"/>
                <a:gd name="connsiteX59" fmla="*/ 359143 w 2176652"/>
                <a:gd name="connsiteY59" fmla="*/ 952796 h 2069303"/>
                <a:gd name="connsiteX60" fmla="*/ 450583 w 2176652"/>
                <a:gd name="connsiteY60" fmla="*/ 888026 h 2069303"/>
                <a:gd name="connsiteX61" fmla="*/ 473443 w 2176652"/>
                <a:gd name="connsiteY61" fmla="*/ 823256 h 2069303"/>
                <a:gd name="connsiteX62" fmla="*/ 412483 w 2176652"/>
                <a:gd name="connsiteY62" fmla="*/ 788966 h 2069303"/>
                <a:gd name="connsiteX63" fmla="*/ 401053 w 2176652"/>
                <a:gd name="connsiteY63" fmla="*/ 724196 h 2069303"/>
                <a:gd name="connsiteX64" fmla="*/ 324853 w 2176652"/>
                <a:gd name="connsiteY64" fmla="*/ 689906 h 2069303"/>
                <a:gd name="connsiteX65" fmla="*/ 332473 w 2176652"/>
                <a:gd name="connsiteY65" fmla="*/ 575606 h 2069303"/>
                <a:gd name="connsiteX66" fmla="*/ 294373 w 2176652"/>
                <a:gd name="connsiteY66" fmla="*/ 552746 h 2069303"/>
                <a:gd name="connsiteX67" fmla="*/ 187693 w 2176652"/>
                <a:gd name="connsiteY67" fmla="*/ 579416 h 2069303"/>
                <a:gd name="connsiteX68" fmla="*/ 183883 w 2176652"/>
                <a:gd name="connsiteY68" fmla="*/ 476546 h 2069303"/>
                <a:gd name="connsiteX69" fmla="*/ 138163 w 2176652"/>
                <a:gd name="connsiteY69" fmla="*/ 487976 h 2069303"/>
                <a:gd name="connsiteX70" fmla="*/ 100063 w 2176652"/>
                <a:gd name="connsiteY70" fmla="*/ 507026 h 2069303"/>
                <a:gd name="connsiteX71" fmla="*/ 61963 w 2176652"/>
                <a:gd name="connsiteY71" fmla="*/ 407966 h 2069303"/>
                <a:gd name="connsiteX72" fmla="*/ 8623 w 2176652"/>
                <a:gd name="connsiteY72" fmla="*/ 381296 h 2069303"/>
                <a:gd name="connsiteX73" fmla="*/ 1003 w 2176652"/>
                <a:gd name="connsiteY73" fmla="*/ 327956 h 2069303"/>
                <a:gd name="connsiteX74" fmla="*/ 8623 w 2176652"/>
                <a:gd name="connsiteY74" fmla="*/ 305096 h 2069303"/>
                <a:gd name="connsiteX75" fmla="*/ 77203 w 2176652"/>
                <a:gd name="connsiteY75" fmla="*/ 293666 h 2069303"/>
                <a:gd name="connsiteX76" fmla="*/ 103873 w 2176652"/>
                <a:gd name="connsiteY76" fmla="*/ 316526 h 2069303"/>
                <a:gd name="connsiteX77" fmla="*/ 138163 w 2176652"/>
                <a:gd name="connsiteY77" fmla="*/ 274616 h 2069303"/>
                <a:gd name="connsiteX78" fmla="*/ 263893 w 2176652"/>
                <a:gd name="connsiteY78" fmla="*/ 324146 h 2069303"/>
                <a:gd name="connsiteX79" fmla="*/ 305803 w 2176652"/>
                <a:gd name="connsiteY79" fmla="*/ 274616 h 2069303"/>
                <a:gd name="connsiteX80" fmla="*/ 382003 w 2176652"/>
                <a:gd name="connsiteY80" fmla="*/ 312716 h 2069303"/>
                <a:gd name="connsiteX81" fmla="*/ 519163 w 2176652"/>
                <a:gd name="connsiteY81" fmla="*/ 301286 h 2069303"/>
                <a:gd name="connsiteX82" fmla="*/ 633463 w 2176652"/>
                <a:gd name="connsiteY82" fmla="*/ 293666 h 2069303"/>
                <a:gd name="connsiteX83" fmla="*/ 763003 w 2176652"/>
                <a:gd name="connsiteY83" fmla="*/ 362246 h 2069303"/>
                <a:gd name="connsiteX84" fmla="*/ 804913 w 2176652"/>
                <a:gd name="connsiteY84" fmla="*/ 324146 h 2069303"/>
                <a:gd name="connsiteX85" fmla="*/ 923023 w 2176652"/>
                <a:gd name="connsiteY85" fmla="*/ 350816 h 2069303"/>
                <a:gd name="connsiteX86" fmla="*/ 1029703 w 2176652"/>
                <a:gd name="connsiteY86" fmla="*/ 350816 h 2069303"/>
                <a:gd name="connsiteX87" fmla="*/ 1124953 w 2176652"/>
                <a:gd name="connsiteY87" fmla="*/ 286046 h 2069303"/>
                <a:gd name="connsiteX88" fmla="*/ 1174483 w 2176652"/>
                <a:gd name="connsiteY88" fmla="*/ 217466 h 2069303"/>
                <a:gd name="connsiteX89" fmla="*/ 1224013 w 2176652"/>
                <a:gd name="connsiteY89" fmla="*/ 175556 h 2069303"/>
                <a:gd name="connsiteX90" fmla="*/ 1235443 w 2176652"/>
                <a:gd name="connsiteY90" fmla="*/ 84116 h 2069303"/>
                <a:gd name="connsiteX91" fmla="*/ 1273543 w 2176652"/>
                <a:gd name="connsiteY91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2003 w 2176652"/>
                <a:gd name="connsiteY56" fmla="*/ 1059476 h 2069303"/>
                <a:gd name="connsiteX57" fmla="*/ 389623 w 2176652"/>
                <a:gd name="connsiteY57" fmla="*/ 1028996 h 2069303"/>
                <a:gd name="connsiteX58" fmla="*/ 359143 w 2176652"/>
                <a:gd name="connsiteY58" fmla="*/ 952796 h 2069303"/>
                <a:gd name="connsiteX59" fmla="*/ 450583 w 2176652"/>
                <a:gd name="connsiteY59" fmla="*/ 888026 h 2069303"/>
                <a:gd name="connsiteX60" fmla="*/ 473443 w 2176652"/>
                <a:gd name="connsiteY60" fmla="*/ 823256 h 2069303"/>
                <a:gd name="connsiteX61" fmla="*/ 412483 w 2176652"/>
                <a:gd name="connsiteY61" fmla="*/ 788966 h 2069303"/>
                <a:gd name="connsiteX62" fmla="*/ 401053 w 2176652"/>
                <a:gd name="connsiteY62" fmla="*/ 724196 h 2069303"/>
                <a:gd name="connsiteX63" fmla="*/ 324853 w 2176652"/>
                <a:gd name="connsiteY63" fmla="*/ 689906 h 2069303"/>
                <a:gd name="connsiteX64" fmla="*/ 332473 w 2176652"/>
                <a:gd name="connsiteY64" fmla="*/ 575606 h 2069303"/>
                <a:gd name="connsiteX65" fmla="*/ 294373 w 2176652"/>
                <a:gd name="connsiteY65" fmla="*/ 552746 h 2069303"/>
                <a:gd name="connsiteX66" fmla="*/ 187693 w 2176652"/>
                <a:gd name="connsiteY66" fmla="*/ 579416 h 2069303"/>
                <a:gd name="connsiteX67" fmla="*/ 183883 w 2176652"/>
                <a:gd name="connsiteY67" fmla="*/ 476546 h 2069303"/>
                <a:gd name="connsiteX68" fmla="*/ 138163 w 2176652"/>
                <a:gd name="connsiteY68" fmla="*/ 487976 h 2069303"/>
                <a:gd name="connsiteX69" fmla="*/ 100063 w 2176652"/>
                <a:gd name="connsiteY69" fmla="*/ 507026 h 2069303"/>
                <a:gd name="connsiteX70" fmla="*/ 61963 w 2176652"/>
                <a:gd name="connsiteY70" fmla="*/ 407966 h 2069303"/>
                <a:gd name="connsiteX71" fmla="*/ 8623 w 2176652"/>
                <a:gd name="connsiteY71" fmla="*/ 381296 h 2069303"/>
                <a:gd name="connsiteX72" fmla="*/ 1003 w 2176652"/>
                <a:gd name="connsiteY72" fmla="*/ 327956 h 2069303"/>
                <a:gd name="connsiteX73" fmla="*/ 8623 w 2176652"/>
                <a:gd name="connsiteY73" fmla="*/ 305096 h 2069303"/>
                <a:gd name="connsiteX74" fmla="*/ 77203 w 2176652"/>
                <a:gd name="connsiteY74" fmla="*/ 293666 h 2069303"/>
                <a:gd name="connsiteX75" fmla="*/ 103873 w 2176652"/>
                <a:gd name="connsiteY75" fmla="*/ 316526 h 2069303"/>
                <a:gd name="connsiteX76" fmla="*/ 138163 w 2176652"/>
                <a:gd name="connsiteY76" fmla="*/ 274616 h 2069303"/>
                <a:gd name="connsiteX77" fmla="*/ 263893 w 2176652"/>
                <a:gd name="connsiteY77" fmla="*/ 324146 h 2069303"/>
                <a:gd name="connsiteX78" fmla="*/ 305803 w 2176652"/>
                <a:gd name="connsiteY78" fmla="*/ 274616 h 2069303"/>
                <a:gd name="connsiteX79" fmla="*/ 382003 w 2176652"/>
                <a:gd name="connsiteY79" fmla="*/ 312716 h 2069303"/>
                <a:gd name="connsiteX80" fmla="*/ 519163 w 2176652"/>
                <a:gd name="connsiteY80" fmla="*/ 301286 h 2069303"/>
                <a:gd name="connsiteX81" fmla="*/ 633463 w 2176652"/>
                <a:gd name="connsiteY81" fmla="*/ 293666 h 2069303"/>
                <a:gd name="connsiteX82" fmla="*/ 763003 w 2176652"/>
                <a:gd name="connsiteY82" fmla="*/ 362246 h 2069303"/>
                <a:gd name="connsiteX83" fmla="*/ 804913 w 2176652"/>
                <a:gd name="connsiteY83" fmla="*/ 324146 h 2069303"/>
                <a:gd name="connsiteX84" fmla="*/ 923023 w 2176652"/>
                <a:gd name="connsiteY84" fmla="*/ 350816 h 2069303"/>
                <a:gd name="connsiteX85" fmla="*/ 1029703 w 2176652"/>
                <a:gd name="connsiteY85" fmla="*/ 350816 h 2069303"/>
                <a:gd name="connsiteX86" fmla="*/ 1124953 w 2176652"/>
                <a:gd name="connsiteY86" fmla="*/ 286046 h 2069303"/>
                <a:gd name="connsiteX87" fmla="*/ 1174483 w 2176652"/>
                <a:gd name="connsiteY87" fmla="*/ 217466 h 2069303"/>
                <a:gd name="connsiteX88" fmla="*/ 1224013 w 2176652"/>
                <a:gd name="connsiteY88" fmla="*/ 175556 h 2069303"/>
                <a:gd name="connsiteX89" fmla="*/ 1235443 w 2176652"/>
                <a:gd name="connsiteY89" fmla="*/ 84116 h 2069303"/>
                <a:gd name="connsiteX90" fmla="*/ 1273543 w 2176652"/>
                <a:gd name="connsiteY90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36283 w 2176652"/>
                <a:gd name="connsiteY56" fmla="*/ 1082336 h 2069303"/>
                <a:gd name="connsiteX57" fmla="*/ 389623 w 2176652"/>
                <a:gd name="connsiteY57" fmla="*/ 1028996 h 2069303"/>
                <a:gd name="connsiteX58" fmla="*/ 359143 w 2176652"/>
                <a:gd name="connsiteY58" fmla="*/ 952796 h 2069303"/>
                <a:gd name="connsiteX59" fmla="*/ 450583 w 2176652"/>
                <a:gd name="connsiteY59" fmla="*/ 888026 h 2069303"/>
                <a:gd name="connsiteX60" fmla="*/ 473443 w 2176652"/>
                <a:gd name="connsiteY60" fmla="*/ 823256 h 2069303"/>
                <a:gd name="connsiteX61" fmla="*/ 412483 w 2176652"/>
                <a:gd name="connsiteY61" fmla="*/ 788966 h 2069303"/>
                <a:gd name="connsiteX62" fmla="*/ 401053 w 2176652"/>
                <a:gd name="connsiteY62" fmla="*/ 724196 h 2069303"/>
                <a:gd name="connsiteX63" fmla="*/ 324853 w 2176652"/>
                <a:gd name="connsiteY63" fmla="*/ 689906 h 2069303"/>
                <a:gd name="connsiteX64" fmla="*/ 332473 w 2176652"/>
                <a:gd name="connsiteY64" fmla="*/ 575606 h 2069303"/>
                <a:gd name="connsiteX65" fmla="*/ 294373 w 2176652"/>
                <a:gd name="connsiteY65" fmla="*/ 552746 h 2069303"/>
                <a:gd name="connsiteX66" fmla="*/ 187693 w 2176652"/>
                <a:gd name="connsiteY66" fmla="*/ 579416 h 2069303"/>
                <a:gd name="connsiteX67" fmla="*/ 183883 w 2176652"/>
                <a:gd name="connsiteY67" fmla="*/ 476546 h 2069303"/>
                <a:gd name="connsiteX68" fmla="*/ 138163 w 2176652"/>
                <a:gd name="connsiteY68" fmla="*/ 487976 h 2069303"/>
                <a:gd name="connsiteX69" fmla="*/ 100063 w 2176652"/>
                <a:gd name="connsiteY69" fmla="*/ 507026 h 2069303"/>
                <a:gd name="connsiteX70" fmla="*/ 61963 w 2176652"/>
                <a:gd name="connsiteY70" fmla="*/ 407966 h 2069303"/>
                <a:gd name="connsiteX71" fmla="*/ 8623 w 2176652"/>
                <a:gd name="connsiteY71" fmla="*/ 381296 h 2069303"/>
                <a:gd name="connsiteX72" fmla="*/ 1003 w 2176652"/>
                <a:gd name="connsiteY72" fmla="*/ 327956 h 2069303"/>
                <a:gd name="connsiteX73" fmla="*/ 8623 w 2176652"/>
                <a:gd name="connsiteY73" fmla="*/ 305096 h 2069303"/>
                <a:gd name="connsiteX74" fmla="*/ 77203 w 2176652"/>
                <a:gd name="connsiteY74" fmla="*/ 293666 h 2069303"/>
                <a:gd name="connsiteX75" fmla="*/ 103873 w 2176652"/>
                <a:gd name="connsiteY75" fmla="*/ 316526 h 2069303"/>
                <a:gd name="connsiteX76" fmla="*/ 138163 w 2176652"/>
                <a:gd name="connsiteY76" fmla="*/ 274616 h 2069303"/>
                <a:gd name="connsiteX77" fmla="*/ 263893 w 2176652"/>
                <a:gd name="connsiteY77" fmla="*/ 324146 h 2069303"/>
                <a:gd name="connsiteX78" fmla="*/ 305803 w 2176652"/>
                <a:gd name="connsiteY78" fmla="*/ 274616 h 2069303"/>
                <a:gd name="connsiteX79" fmla="*/ 382003 w 2176652"/>
                <a:gd name="connsiteY79" fmla="*/ 312716 h 2069303"/>
                <a:gd name="connsiteX80" fmla="*/ 519163 w 2176652"/>
                <a:gd name="connsiteY80" fmla="*/ 301286 h 2069303"/>
                <a:gd name="connsiteX81" fmla="*/ 633463 w 2176652"/>
                <a:gd name="connsiteY81" fmla="*/ 293666 h 2069303"/>
                <a:gd name="connsiteX82" fmla="*/ 763003 w 2176652"/>
                <a:gd name="connsiteY82" fmla="*/ 362246 h 2069303"/>
                <a:gd name="connsiteX83" fmla="*/ 804913 w 2176652"/>
                <a:gd name="connsiteY83" fmla="*/ 324146 h 2069303"/>
                <a:gd name="connsiteX84" fmla="*/ 923023 w 2176652"/>
                <a:gd name="connsiteY84" fmla="*/ 350816 h 2069303"/>
                <a:gd name="connsiteX85" fmla="*/ 1029703 w 2176652"/>
                <a:gd name="connsiteY85" fmla="*/ 350816 h 2069303"/>
                <a:gd name="connsiteX86" fmla="*/ 1124953 w 2176652"/>
                <a:gd name="connsiteY86" fmla="*/ 286046 h 2069303"/>
                <a:gd name="connsiteX87" fmla="*/ 1174483 w 2176652"/>
                <a:gd name="connsiteY87" fmla="*/ 217466 h 2069303"/>
                <a:gd name="connsiteX88" fmla="*/ 1224013 w 2176652"/>
                <a:gd name="connsiteY88" fmla="*/ 175556 h 2069303"/>
                <a:gd name="connsiteX89" fmla="*/ 1235443 w 2176652"/>
                <a:gd name="connsiteY89" fmla="*/ 84116 h 2069303"/>
                <a:gd name="connsiteX90" fmla="*/ 1273543 w 2176652"/>
                <a:gd name="connsiteY90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38188 w 2176652"/>
                <a:gd name="connsiteY56" fmla="*/ 1118531 h 2069303"/>
                <a:gd name="connsiteX57" fmla="*/ 336283 w 2176652"/>
                <a:gd name="connsiteY57" fmla="*/ 1082336 h 2069303"/>
                <a:gd name="connsiteX58" fmla="*/ 389623 w 2176652"/>
                <a:gd name="connsiteY58" fmla="*/ 1028996 h 2069303"/>
                <a:gd name="connsiteX59" fmla="*/ 359143 w 2176652"/>
                <a:gd name="connsiteY59" fmla="*/ 952796 h 2069303"/>
                <a:gd name="connsiteX60" fmla="*/ 450583 w 2176652"/>
                <a:gd name="connsiteY60" fmla="*/ 888026 h 2069303"/>
                <a:gd name="connsiteX61" fmla="*/ 473443 w 2176652"/>
                <a:gd name="connsiteY61" fmla="*/ 823256 h 2069303"/>
                <a:gd name="connsiteX62" fmla="*/ 412483 w 2176652"/>
                <a:gd name="connsiteY62" fmla="*/ 788966 h 2069303"/>
                <a:gd name="connsiteX63" fmla="*/ 401053 w 2176652"/>
                <a:gd name="connsiteY63" fmla="*/ 724196 h 2069303"/>
                <a:gd name="connsiteX64" fmla="*/ 324853 w 2176652"/>
                <a:gd name="connsiteY64" fmla="*/ 689906 h 2069303"/>
                <a:gd name="connsiteX65" fmla="*/ 332473 w 2176652"/>
                <a:gd name="connsiteY65" fmla="*/ 575606 h 2069303"/>
                <a:gd name="connsiteX66" fmla="*/ 294373 w 2176652"/>
                <a:gd name="connsiteY66" fmla="*/ 552746 h 2069303"/>
                <a:gd name="connsiteX67" fmla="*/ 187693 w 2176652"/>
                <a:gd name="connsiteY67" fmla="*/ 579416 h 2069303"/>
                <a:gd name="connsiteX68" fmla="*/ 183883 w 2176652"/>
                <a:gd name="connsiteY68" fmla="*/ 476546 h 2069303"/>
                <a:gd name="connsiteX69" fmla="*/ 138163 w 2176652"/>
                <a:gd name="connsiteY69" fmla="*/ 487976 h 2069303"/>
                <a:gd name="connsiteX70" fmla="*/ 100063 w 2176652"/>
                <a:gd name="connsiteY70" fmla="*/ 507026 h 2069303"/>
                <a:gd name="connsiteX71" fmla="*/ 61963 w 2176652"/>
                <a:gd name="connsiteY71" fmla="*/ 407966 h 2069303"/>
                <a:gd name="connsiteX72" fmla="*/ 8623 w 2176652"/>
                <a:gd name="connsiteY72" fmla="*/ 381296 h 2069303"/>
                <a:gd name="connsiteX73" fmla="*/ 1003 w 2176652"/>
                <a:gd name="connsiteY73" fmla="*/ 327956 h 2069303"/>
                <a:gd name="connsiteX74" fmla="*/ 8623 w 2176652"/>
                <a:gd name="connsiteY74" fmla="*/ 305096 h 2069303"/>
                <a:gd name="connsiteX75" fmla="*/ 77203 w 2176652"/>
                <a:gd name="connsiteY75" fmla="*/ 293666 h 2069303"/>
                <a:gd name="connsiteX76" fmla="*/ 103873 w 2176652"/>
                <a:gd name="connsiteY76" fmla="*/ 316526 h 2069303"/>
                <a:gd name="connsiteX77" fmla="*/ 138163 w 2176652"/>
                <a:gd name="connsiteY77" fmla="*/ 274616 h 2069303"/>
                <a:gd name="connsiteX78" fmla="*/ 263893 w 2176652"/>
                <a:gd name="connsiteY78" fmla="*/ 324146 h 2069303"/>
                <a:gd name="connsiteX79" fmla="*/ 305803 w 2176652"/>
                <a:gd name="connsiteY79" fmla="*/ 274616 h 2069303"/>
                <a:gd name="connsiteX80" fmla="*/ 382003 w 2176652"/>
                <a:gd name="connsiteY80" fmla="*/ 312716 h 2069303"/>
                <a:gd name="connsiteX81" fmla="*/ 519163 w 2176652"/>
                <a:gd name="connsiteY81" fmla="*/ 301286 h 2069303"/>
                <a:gd name="connsiteX82" fmla="*/ 633463 w 2176652"/>
                <a:gd name="connsiteY82" fmla="*/ 293666 h 2069303"/>
                <a:gd name="connsiteX83" fmla="*/ 763003 w 2176652"/>
                <a:gd name="connsiteY83" fmla="*/ 362246 h 2069303"/>
                <a:gd name="connsiteX84" fmla="*/ 804913 w 2176652"/>
                <a:gd name="connsiteY84" fmla="*/ 324146 h 2069303"/>
                <a:gd name="connsiteX85" fmla="*/ 923023 w 2176652"/>
                <a:gd name="connsiteY85" fmla="*/ 350816 h 2069303"/>
                <a:gd name="connsiteX86" fmla="*/ 1029703 w 2176652"/>
                <a:gd name="connsiteY86" fmla="*/ 350816 h 2069303"/>
                <a:gd name="connsiteX87" fmla="*/ 1124953 w 2176652"/>
                <a:gd name="connsiteY87" fmla="*/ 286046 h 2069303"/>
                <a:gd name="connsiteX88" fmla="*/ 1174483 w 2176652"/>
                <a:gd name="connsiteY88" fmla="*/ 217466 h 2069303"/>
                <a:gd name="connsiteX89" fmla="*/ 1224013 w 2176652"/>
                <a:gd name="connsiteY89" fmla="*/ 175556 h 2069303"/>
                <a:gd name="connsiteX90" fmla="*/ 1235443 w 2176652"/>
                <a:gd name="connsiteY90" fmla="*/ 84116 h 2069303"/>
                <a:gd name="connsiteX91" fmla="*/ 1273543 w 2176652"/>
                <a:gd name="connsiteY91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50583 w 2176652"/>
                <a:gd name="connsiteY61" fmla="*/ 88802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83883 w 2176652"/>
                <a:gd name="connsiteY69" fmla="*/ 476546 h 2069303"/>
                <a:gd name="connsiteX70" fmla="*/ 138163 w 2176652"/>
                <a:gd name="connsiteY70" fmla="*/ 487976 h 2069303"/>
                <a:gd name="connsiteX71" fmla="*/ 100063 w 2176652"/>
                <a:gd name="connsiteY71" fmla="*/ 507026 h 2069303"/>
                <a:gd name="connsiteX72" fmla="*/ 61963 w 2176652"/>
                <a:gd name="connsiteY72" fmla="*/ 407966 h 2069303"/>
                <a:gd name="connsiteX73" fmla="*/ 8623 w 2176652"/>
                <a:gd name="connsiteY73" fmla="*/ 381296 h 2069303"/>
                <a:gd name="connsiteX74" fmla="*/ 1003 w 2176652"/>
                <a:gd name="connsiteY74" fmla="*/ 327956 h 2069303"/>
                <a:gd name="connsiteX75" fmla="*/ 8623 w 2176652"/>
                <a:gd name="connsiteY75" fmla="*/ 305096 h 2069303"/>
                <a:gd name="connsiteX76" fmla="*/ 77203 w 2176652"/>
                <a:gd name="connsiteY76" fmla="*/ 293666 h 2069303"/>
                <a:gd name="connsiteX77" fmla="*/ 103873 w 2176652"/>
                <a:gd name="connsiteY77" fmla="*/ 316526 h 2069303"/>
                <a:gd name="connsiteX78" fmla="*/ 138163 w 2176652"/>
                <a:gd name="connsiteY78" fmla="*/ 274616 h 2069303"/>
                <a:gd name="connsiteX79" fmla="*/ 263893 w 2176652"/>
                <a:gd name="connsiteY79" fmla="*/ 324146 h 2069303"/>
                <a:gd name="connsiteX80" fmla="*/ 305803 w 2176652"/>
                <a:gd name="connsiteY80" fmla="*/ 274616 h 2069303"/>
                <a:gd name="connsiteX81" fmla="*/ 382003 w 2176652"/>
                <a:gd name="connsiteY81" fmla="*/ 312716 h 2069303"/>
                <a:gd name="connsiteX82" fmla="*/ 519163 w 2176652"/>
                <a:gd name="connsiteY82" fmla="*/ 301286 h 2069303"/>
                <a:gd name="connsiteX83" fmla="*/ 633463 w 2176652"/>
                <a:gd name="connsiteY83" fmla="*/ 293666 h 2069303"/>
                <a:gd name="connsiteX84" fmla="*/ 763003 w 2176652"/>
                <a:gd name="connsiteY84" fmla="*/ 362246 h 2069303"/>
                <a:gd name="connsiteX85" fmla="*/ 804913 w 2176652"/>
                <a:gd name="connsiteY85" fmla="*/ 324146 h 2069303"/>
                <a:gd name="connsiteX86" fmla="*/ 923023 w 2176652"/>
                <a:gd name="connsiteY86" fmla="*/ 350816 h 2069303"/>
                <a:gd name="connsiteX87" fmla="*/ 1029703 w 2176652"/>
                <a:gd name="connsiteY87" fmla="*/ 350816 h 2069303"/>
                <a:gd name="connsiteX88" fmla="*/ 1124953 w 2176652"/>
                <a:gd name="connsiteY88" fmla="*/ 286046 h 2069303"/>
                <a:gd name="connsiteX89" fmla="*/ 1174483 w 2176652"/>
                <a:gd name="connsiteY89" fmla="*/ 217466 h 2069303"/>
                <a:gd name="connsiteX90" fmla="*/ 1224013 w 2176652"/>
                <a:gd name="connsiteY90" fmla="*/ 175556 h 2069303"/>
                <a:gd name="connsiteX91" fmla="*/ 1235443 w 2176652"/>
                <a:gd name="connsiteY91" fmla="*/ 84116 h 2069303"/>
                <a:gd name="connsiteX92" fmla="*/ 1273543 w 2176652"/>
                <a:gd name="connsiteY92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50583 w 2176652"/>
                <a:gd name="connsiteY61" fmla="*/ 88802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81978 w 2176652"/>
                <a:gd name="connsiteY69" fmla="*/ 52798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50583 w 2176652"/>
                <a:gd name="connsiteY61" fmla="*/ 88802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7743 w 2176652"/>
                <a:gd name="connsiteY52" fmla="*/ 126902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35343 w 2176652"/>
                <a:gd name="connsiteY61" fmla="*/ 89183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40243 w 2176652"/>
                <a:gd name="connsiteY27" fmla="*/ 203102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9648 w 2176652"/>
                <a:gd name="connsiteY52" fmla="*/ 128045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35343 w 2176652"/>
                <a:gd name="connsiteY61" fmla="*/ 89183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59293 w 2176652"/>
                <a:gd name="connsiteY27" fmla="*/ 203483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9648 w 2176652"/>
                <a:gd name="connsiteY52" fmla="*/ 128045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35343 w 2176652"/>
                <a:gd name="connsiteY61" fmla="*/ 89183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6978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59293 w 2176652"/>
                <a:gd name="connsiteY27" fmla="*/ 203483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9648 w 2176652"/>
                <a:gd name="connsiteY52" fmla="*/ 128045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35343 w 2176652"/>
                <a:gd name="connsiteY61" fmla="*/ 89183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9303"/>
                <a:gd name="connsiteX1" fmla="*/ 1342123 w 2176652"/>
                <a:gd name="connsiteY1" fmla="*/ 114596 h 2069303"/>
                <a:gd name="connsiteX2" fmla="*/ 1334503 w 2176652"/>
                <a:gd name="connsiteY2" fmla="*/ 198416 h 2069303"/>
                <a:gd name="connsiteX3" fmla="*/ 1429753 w 2176652"/>
                <a:gd name="connsiteY3" fmla="*/ 354626 h 2069303"/>
                <a:gd name="connsiteX4" fmla="*/ 1483093 w 2176652"/>
                <a:gd name="connsiteY4" fmla="*/ 522266 h 2069303"/>
                <a:gd name="connsiteX5" fmla="*/ 1479283 w 2176652"/>
                <a:gd name="connsiteY5" fmla="*/ 617516 h 2069303"/>
                <a:gd name="connsiteX6" fmla="*/ 1624063 w 2176652"/>
                <a:gd name="connsiteY6" fmla="*/ 808016 h 2069303"/>
                <a:gd name="connsiteX7" fmla="*/ 1673593 w 2176652"/>
                <a:gd name="connsiteY7" fmla="*/ 937556 h 2069303"/>
                <a:gd name="connsiteX8" fmla="*/ 1715503 w 2176652"/>
                <a:gd name="connsiteY8" fmla="*/ 1017566 h 2069303"/>
                <a:gd name="connsiteX9" fmla="*/ 1875523 w 2176652"/>
                <a:gd name="connsiteY9" fmla="*/ 1177586 h 2069303"/>
                <a:gd name="connsiteX10" fmla="*/ 1917433 w 2176652"/>
                <a:gd name="connsiteY10" fmla="*/ 1284266 h 2069303"/>
                <a:gd name="connsiteX11" fmla="*/ 1894573 w 2176652"/>
                <a:gd name="connsiteY11" fmla="*/ 1299506 h 2069303"/>
                <a:gd name="connsiteX12" fmla="*/ 1978393 w 2176652"/>
                <a:gd name="connsiteY12" fmla="*/ 1387136 h 2069303"/>
                <a:gd name="connsiteX13" fmla="*/ 1951723 w 2176652"/>
                <a:gd name="connsiteY13" fmla="*/ 1463336 h 2069303"/>
                <a:gd name="connsiteX14" fmla="*/ 2020303 w 2176652"/>
                <a:gd name="connsiteY14" fmla="*/ 1573826 h 2069303"/>
                <a:gd name="connsiteX15" fmla="*/ 2111743 w 2176652"/>
                <a:gd name="connsiteY15" fmla="*/ 1653836 h 2069303"/>
                <a:gd name="connsiteX16" fmla="*/ 2107933 w 2176652"/>
                <a:gd name="connsiteY16" fmla="*/ 1726226 h 2069303"/>
                <a:gd name="connsiteX17" fmla="*/ 2171783 w 2176652"/>
                <a:gd name="connsiteY17" fmla="*/ 1823578 h 2069303"/>
                <a:gd name="connsiteX18" fmla="*/ 2168893 w 2176652"/>
                <a:gd name="connsiteY18" fmla="*/ 1924346 h 2069303"/>
                <a:gd name="connsiteX19" fmla="*/ 2142223 w 2176652"/>
                <a:gd name="connsiteY19" fmla="*/ 1939586 h 2069303"/>
                <a:gd name="connsiteX20" fmla="*/ 2054593 w 2176652"/>
                <a:gd name="connsiteY20" fmla="*/ 1992926 h 2069303"/>
                <a:gd name="connsiteX21" fmla="*/ 1986013 w 2176652"/>
                <a:gd name="connsiteY21" fmla="*/ 2069126 h 2069303"/>
                <a:gd name="connsiteX22" fmla="*/ 1906003 w 2176652"/>
                <a:gd name="connsiteY22" fmla="*/ 1970066 h 2069303"/>
                <a:gd name="connsiteX23" fmla="*/ 1806943 w 2176652"/>
                <a:gd name="connsiteY23" fmla="*/ 2027216 h 2069303"/>
                <a:gd name="connsiteX24" fmla="*/ 1723123 w 2176652"/>
                <a:gd name="connsiteY24" fmla="*/ 1985306 h 2069303"/>
                <a:gd name="connsiteX25" fmla="*/ 1677403 w 2176652"/>
                <a:gd name="connsiteY25" fmla="*/ 2027216 h 2069303"/>
                <a:gd name="connsiteX26" fmla="*/ 1585963 w 2176652"/>
                <a:gd name="connsiteY26" fmla="*/ 1981496 h 2069303"/>
                <a:gd name="connsiteX27" fmla="*/ 1559293 w 2176652"/>
                <a:gd name="connsiteY27" fmla="*/ 2034836 h 2069303"/>
                <a:gd name="connsiteX28" fmla="*/ 1437373 w 2176652"/>
                <a:gd name="connsiteY28" fmla="*/ 1996736 h 2069303"/>
                <a:gd name="connsiteX29" fmla="*/ 1300213 w 2176652"/>
                <a:gd name="connsiteY29" fmla="*/ 1935776 h 2069303"/>
                <a:gd name="connsiteX30" fmla="*/ 1281163 w 2176652"/>
                <a:gd name="connsiteY30" fmla="*/ 1897676 h 2069303"/>
                <a:gd name="connsiteX31" fmla="*/ 1201153 w 2176652"/>
                <a:gd name="connsiteY31" fmla="*/ 1928156 h 2069303"/>
                <a:gd name="connsiteX32" fmla="*/ 1151623 w 2176652"/>
                <a:gd name="connsiteY32" fmla="*/ 1855766 h 2069303"/>
                <a:gd name="connsiteX33" fmla="*/ 1079233 w 2176652"/>
                <a:gd name="connsiteY33" fmla="*/ 1855766 h 2069303"/>
                <a:gd name="connsiteX34" fmla="*/ 1121143 w 2176652"/>
                <a:gd name="connsiteY34" fmla="*/ 1779566 h 2069303"/>
                <a:gd name="connsiteX35" fmla="*/ 991603 w 2176652"/>
                <a:gd name="connsiteY35" fmla="*/ 1730036 h 2069303"/>
                <a:gd name="connsiteX36" fmla="*/ 964933 w 2176652"/>
                <a:gd name="connsiteY36" fmla="*/ 1768136 h 2069303"/>
                <a:gd name="connsiteX37" fmla="*/ 919213 w 2176652"/>
                <a:gd name="connsiteY37" fmla="*/ 1745276 h 2069303"/>
                <a:gd name="connsiteX38" fmla="*/ 831583 w 2176652"/>
                <a:gd name="connsiteY38" fmla="*/ 1790996 h 2069303"/>
                <a:gd name="connsiteX39" fmla="*/ 816343 w 2176652"/>
                <a:gd name="connsiteY39" fmla="*/ 1722416 h 2069303"/>
                <a:gd name="connsiteX40" fmla="*/ 717283 w 2176652"/>
                <a:gd name="connsiteY40" fmla="*/ 1722416 h 2069303"/>
                <a:gd name="connsiteX41" fmla="*/ 717283 w 2176652"/>
                <a:gd name="connsiteY41" fmla="*/ 1771946 h 2069303"/>
                <a:gd name="connsiteX42" fmla="*/ 652513 w 2176652"/>
                <a:gd name="connsiteY42" fmla="*/ 1829096 h 2069303"/>
                <a:gd name="connsiteX43" fmla="*/ 557263 w 2176652"/>
                <a:gd name="connsiteY43" fmla="*/ 1825286 h 2069303"/>
                <a:gd name="connsiteX44" fmla="*/ 522973 w 2176652"/>
                <a:gd name="connsiteY44" fmla="*/ 1768136 h 2069303"/>
                <a:gd name="connsiteX45" fmla="*/ 538213 w 2176652"/>
                <a:gd name="connsiteY45" fmla="*/ 1680506 h 2069303"/>
                <a:gd name="connsiteX46" fmla="*/ 576313 w 2176652"/>
                <a:gd name="connsiteY46" fmla="*/ 1676696 h 2069303"/>
                <a:gd name="connsiteX47" fmla="*/ 553453 w 2176652"/>
                <a:gd name="connsiteY47" fmla="*/ 1608116 h 2069303"/>
                <a:gd name="connsiteX48" fmla="*/ 576313 w 2176652"/>
                <a:gd name="connsiteY48" fmla="*/ 1512866 h 2069303"/>
                <a:gd name="connsiteX49" fmla="*/ 602983 w 2176652"/>
                <a:gd name="connsiteY49" fmla="*/ 1432856 h 2069303"/>
                <a:gd name="connsiteX50" fmla="*/ 564883 w 2176652"/>
                <a:gd name="connsiteY50" fmla="*/ 1360466 h 2069303"/>
                <a:gd name="connsiteX51" fmla="*/ 682993 w 2176652"/>
                <a:gd name="connsiteY51" fmla="*/ 1310936 h 2069303"/>
                <a:gd name="connsiteX52" fmla="*/ 589648 w 2176652"/>
                <a:gd name="connsiteY52" fmla="*/ 1280456 h 2069303"/>
                <a:gd name="connsiteX53" fmla="*/ 500113 w 2176652"/>
                <a:gd name="connsiteY53" fmla="*/ 1219496 h 2069303"/>
                <a:gd name="connsiteX54" fmla="*/ 431533 w 2176652"/>
                <a:gd name="connsiteY54" fmla="*/ 1166156 h 2069303"/>
                <a:gd name="connsiteX55" fmla="*/ 374383 w 2176652"/>
                <a:gd name="connsiteY55" fmla="*/ 1200446 h 2069303"/>
                <a:gd name="connsiteX56" fmla="*/ 387718 w 2176652"/>
                <a:gd name="connsiteY56" fmla="*/ 1101386 h 2069303"/>
                <a:gd name="connsiteX57" fmla="*/ 338188 w 2176652"/>
                <a:gd name="connsiteY57" fmla="*/ 1118531 h 2069303"/>
                <a:gd name="connsiteX58" fmla="*/ 336283 w 2176652"/>
                <a:gd name="connsiteY58" fmla="*/ 1082336 h 2069303"/>
                <a:gd name="connsiteX59" fmla="*/ 389623 w 2176652"/>
                <a:gd name="connsiteY59" fmla="*/ 1028996 h 2069303"/>
                <a:gd name="connsiteX60" fmla="*/ 359143 w 2176652"/>
                <a:gd name="connsiteY60" fmla="*/ 952796 h 2069303"/>
                <a:gd name="connsiteX61" fmla="*/ 435343 w 2176652"/>
                <a:gd name="connsiteY61" fmla="*/ 891836 h 2069303"/>
                <a:gd name="connsiteX62" fmla="*/ 473443 w 2176652"/>
                <a:gd name="connsiteY62" fmla="*/ 823256 h 2069303"/>
                <a:gd name="connsiteX63" fmla="*/ 412483 w 2176652"/>
                <a:gd name="connsiteY63" fmla="*/ 788966 h 2069303"/>
                <a:gd name="connsiteX64" fmla="*/ 401053 w 2176652"/>
                <a:gd name="connsiteY64" fmla="*/ 724196 h 2069303"/>
                <a:gd name="connsiteX65" fmla="*/ 324853 w 2176652"/>
                <a:gd name="connsiteY65" fmla="*/ 689906 h 2069303"/>
                <a:gd name="connsiteX66" fmla="*/ 332473 w 2176652"/>
                <a:gd name="connsiteY66" fmla="*/ 575606 h 2069303"/>
                <a:gd name="connsiteX67" fmla="*/ 294373 w 2176652"/>
                <a:gd name="connsiteY67" fmla="*/ 552746 h 2069303"/>
                <a:gd name="connsiteX68" fmla="*/ 187693 w 2176652"/>
                <a:gd name="connsiteY68" fmla="*/ 579416 h 2069303"/>
                <a:gd name="connsiteX69" fmla="*/ 162928 w 2176652"/>
                <a:gd name="connsiteY69" fmla="*/ 550841 h 2069303"/>
                <a:gd name="connsiteX70" fmla="*/ 183883 w 2176652"/>
                <a:gd name="connsiteY70" fmla="*/ 476546 h 2069303"/>
                <a:gd name="connsiteX71" fmla="*/ 138163 w 2176652"/>
                <a:gd name="connsiteY71" fmla="*/ 487976 h 2069303"/>
                <a:gd name="connsiteX72" fmla="*/ 100063 w 2176652"/>
                <a:gd name="connsiteY72" fmla="*/ 507026 h 2069303"/>
                <a:gd name="connsiteX73" fmla="*/ 61963 w 2176652"/>
                <a:gd name="connsiteY73" fmla="*/ 407966 h 2069303"/>
                <a:gd name="connsiteX74" fmla="*/ 8623 w 2176652"/>
                <a:gd name="connsiteY74" fmla="*/ 381296 h 2069303"/>
                <a:gd name="connsiteX75" fmla="*/ 1003 w 2176652"/>
                <a:gd name="connsiteY75" fmla="*/ 327956 h 2069303"/>
                <a:gd name="connsiteX76" fmla="*/ 8623 w 2176652"/>
                <a:gd name="connsiteY76" fmla="*/ 305096 h 2069303"/>
                <a:gd name="connsiteX77" fmla="*/ 77203 w 2176652"/>
                <a:gd name="connsiteY77" fmla="*/ 293666 h 2069303"/>
                <a:gd name="connsiteX78" fmla="*/ 103873 w 2176652"/>
                <a:gd name="connsiteY78" fmla="*/ 316526 h 2069303"/>
                <a:gd name="connsiteX79" fmla="*/ 138163 w 2176652"/>
                <a:gd name="connsiteY79" fmla="*/ 274616 h 2069303"/>
                <a:gd name="connsiteX80" fmla="*/ 263893 w 2176652"/>
                <a:gd name="connsiteY80" fmla="*/ 324146 h 2069303"/>
                <a:gd name="connsiteX81" fmla="*/ 305803 w 2176652"/>
                <a:gd name="connsiteY81" fmla="*/ 274616 h 2069303"/>
                <a:gd name="connsiteX82" fmla="*/ 382003 w 2176652"/>
                <a:gd name="connsiteY82" fmla="*/ 312716 h 2069303"/>
                <a:gd name="connsiteX83" fmla="*/ 519163 w 2176652"/>
                <a:gd name="connsiteY83" fmla="*/ 301286 h 2069303"/>
                <a:gd name="connsiteX84" fmla="*/ 633463 w 2176652"/>
                <a:gd name="connsiteY84" fmla="*/ 293666 h 2069303"/>
                <a:gd name="connsiteX85" fmla="*/ 763003 w 2176652"/>
                <a:gd name="connsiteY85" fmla="*/ 362246 h 2069303"/>
                <a:gd name="connsiteX86" fmla="*/ 804913 w 2176652"/>
                <a:gd name="connsiteY86" fmla="*/ 324146 h 2069303"/>
                <a:gd name="connsiteX87" fmla="*/ 923023 w 2176652"/>
                <a:gd name="connsiteY87" fmla="*/ 350816 h 2069303"/>
                <a:gd name="connsiteX88" fmla="*/ 1029703 w 2176652"/>
                <a:gd name="connsiteY88" fmla="*/ 350816 h 2069303"/>
                <a:gd name="connsiteX89" fmla="*/ 1124953 w 2176652"/>
                <a:gd name="connsiteY89" fmla="*/ 286046 h 2069303"/>
                <a:gd name="connsiteX90" fmla="*/ 1174483 w 2176652"/>
                <a:gd name="connsiteY90" fmla="*/ 217466 h 2069303"/>
                <a:gd name="connsiteX91" fmla="*/ 1224013 w 2176652"/>
                <a:gd name="connsiteY91" fmla="*/ 175556 h 2069303"/>
                <a:gd name="connsiteX92" fmla="*/ 1235443 w 2176652"/>
                <a:gd name="connsiteY92" fmla="*/ 84116 h 2069303"/>
                <a:gd name="connsiteX93" fmla="*/ 1273543 w 2176652"/>
                <a:gd name="connsiteY93" fmla="*/ 296 h 2069303"/>
                <a:gd name="connsiteX0" fmla="*/ 1273543 w 2176652"/>
                <a:gd name="connsiteY0" fmla="*/ 296 h 2063603"/>
                <a:gd name="connsiteX1" fmla="*/ 1342123 w 2176652"/>
                <a:gd name="connsiteY1" fmla="*/ 114596 h 2063603"/>
                <a:gd name="connsiteX2" fmla="*/ 1334503 w 2176652"/>
                <a:gd name="connsiteY2" fmla="*/ 198416 h 2063603"/>
                <a:gd name="connsiteX3" fmla="*/ 1429753 w 2176652"/>
                <a:gd name="connsiteY3" fmla="*/ 354626 h 2063603"/>
                <a:gd name="connsiteX4" fmla="*/ 1483093 w 2176652"/>
                <a:gd name="connsiteY4" fmla="*/ 522266 h 2063603"/>
                <a:gd name="connsiteX5" fmla="*/ 1479283 w 2176652"/>
                <a:gd name="connsiteY5" fmla="*/ 617516 h 2063603"/>
                <a:gd name="connsiteX6" fmla="*/ 1624063 w 2176652"/>
                <a:gd name="connsiteY6" fmla="*/ 808016 h 2063603"/>
                <a:gd name="connsiteX7" fmla="*/ 1673593 w 2176652"/>
                <a:gd name="connsiteY7" fmla="*/ 937556 h 2063603"/>
                <a:gd name="connsiteX8" fmla="*/ 1715503 w 2176652"/>
                <a:gd name="connsiteY8" fmla="*/ 1017566 h 2063603"/>
                <a:gd name="connsiteX9" fmla="*/ 1875523 w 2176652"/>
                <a:gd name="connsiteY9" fmla="*/ 1177586 h 2063603"/>
                <a:gd name="connsiteX10" fmla="*/ 1917433 w 2176652"/>
                <a:gd name="connsiteY10" fmla="*/ 1284266 h 2063603"/>
                <a:gd name="connsiteX11" fmla="*/ 1894573 w 2176652"/>
                <a:gd name="connsiteY11" fmla="*/ 1299506 h 2063603"/>
                <a:gd name="connsiteX12" fmla="*/ 1978393 w 2176652"/>
                <a:gd name="connsiteY12" fmla="*/ 1387136 h 2063603"/>
                <a:gd name="connsiteX13" fmla="*/ 1951723 w 2176652"/>
                <a:gd name="connsiteY13" fmla="*/ 1463336 h 2063603"/>
                <a:gd name="connsiteX14" fmla="*/ 2020303 w 2176652"/>
                <a:gd name="connsiteY14" fmla="*/ 1573826 h 2063603"/>
                <a:gd name="connsiteX15" fmla="*/ 2111743 w 2176652"/>
                <a:gd name="connsiteY15" fmla="*/ 1653836 h 2063603"/>
                <a:gd name="connsiteX16" fmla="*/ 2107933 w 2176652"/>
                <a:gd name="connsiteY16" fmla="*/ 1726226 h 2063603"/>
                <a:gd name="connsiteX17" fmla="*/ 2171783 w 2176652"/>
                <a:gd name="connsiteY17" fmla="*/ 1823578 h 2063603"/>
                <a:gd name="connsiteX18" fmla="*/ 2168893 w 2176652"/>
                <a:gd name="connsiteY18" fmla="*/ 1924346 h 2063603"/>
                <a:gd name="connsiteX19" fmla="*/ 2142223 w 2176652"/>
                <a:gd name="connsiteY19" fmla="*/ 1939586 h 2063603"/>
                <a:gd name="connsiteX20" fmla="*/ 2054593 w 2176652"/>
                <a:gd name="connsiteY20" fmla="*/ 1992926 h 2063603"/>
                <a:gd name="connsiteX21" fmla="*/ 2008873 w 2176652"/>
                <a:gd name="connsiteY21" fmla="*/ 2063411 h 2063603"/>
                <a:gd name="connsiteX22" fmla="*/ 1906003 w 2176652"/>
                <a:gd name="connsiteY22" fmla="*/ 1970066 h 2063603"/>
                <a:gd name="connsiteX23" fmla="*/ 1806943 w 2176652"/>
                <a:gd name="connsiteY23" fmla="*/ 2027216 h 2063603"/>
                <a:gd name="connsiteX24" fmla="*/ 1723123 w 2176652"/>
                <a:gd name="connsiteY24" fmla="*/ 1985306 h 2063603"/>
                <a:gd name="connsiteX25" fmla="*/ 1677403 w 2176652"/>
                <a:gd name="connsiteY25" fmla="*/ 2027216 h 2063603"/>
                <a:gd name="connsiteX26" fmla="*/ 1585963 w 2176652"/>
                <a:gd name="connsiteY26" fmla="*/ 1981496 h 2063603"/>
                <a:gd name="connsiteX27" fmla="*/ 1559293 w 2176652"/>
                <a:gd name="connsiteY27" fmla="*/ 2034836 h 2063603"/>
                <a:gd name="connsiteX28" fmla="*/ 1437373 w 2176652"/>
                <a:gd name="connsiteY28" fmla="*/ 1996736 h 2063603"/>
                <a:gd name="connsiteX29" fmla="*/ 1300213 w 2176652"/>
                <a:gd name="connsiteY29" fmla="*/ 1935776 h 2063603"/>
                <a:gd name="connsiteX30" fmla="*/ 1281163 w 2176652"/>
                <a:gd name="connsiteY30" fmla="*/ 1897676 h 2063603"/>
                <a:gd name="connsiteX31" fmla="*/ 1201153 w 2176652"/>
                <a:gd name="connsiteY31" fmla="*/ 1928156 h 2063603"/>
                <a:gd name="connsiteX32" fmla="*/ 1151623 w 2176652"/>
                <a:gd name="connsiteY32" fmla="*/ 1855766 h 2063603"/>
                <a:gd name="connsiteX33" fmla="*/ 1079233 w 2176652"/>
                <a:gd name="connsiteY33" fmla="*/ 1855766 h 2063603"/>
                <a:gd name="connsiteX34" fmla="*/ 1121143 w 2176652"/>
                <a:gd name="connsiteY34" fmla="*/ 1779566 h 2063603"/>
                <a:gd name="connsiteX35" fmla="*/ 991603 w 2176652"/>
                <a:gd name="connsiteY35" fmla="*/ 1730036 h 2063603"/>
                <a:gd name="connsiteX36" fmla="*/ 964933 w 2176652"/>
                <a:gd name="connsiteY36" fmla="*/ 1768136 h 2063603"/>
                <a:gd name="connsiteX37" fmla="*/ 919213 w 2176652"/>
                <a:gd name="connsiteY37" fmla="*/ 1745276 h 2063603"/>
                <a:gd name="connsiteX38" fmla="*/ 831583 w 2176652"/>
                <a:gd name="connsiteY38" fmla="*/ 1790996 h 2063603"/>
                <a:gd name="connsiteX39" fmla="*/ 816343 w 2176652"/>
                <a:gd name="connsiteY39" fmla="*/ 1722416 h 2063603"/>
                <a:gd name="connsiteX40" fmla="*/ 717283 w 2176652"/>
                <a:gd name="connsiteY40" fmla="*/ 1722416 h 2063603"/>
                <a:gd name="connsiteX41" fmla="*/ 717283 w 2176652"/>
                <a:gd name="connsiteY41" fmla="*/ 1771946 h 2063603"/>
                <a:gd name="connsiteX42" fmla="*/ 652513 w 2176652"/>
                <a:gd name="connsiteY42" fmla="*/ 1829096 h 2063603"/>
                <a:gd name="connsiteX43" fmla="*/ 557263 w 2176652"/>
                <a:gd name="connsiteY43" fmla="*/ 1825286 h 2063603"/>
                <a:gd name="connsiteX44" fmla="*/ 522973 w 2176652"/>
                <a:gd name="connsiteY44" fmla="*/ 1768136 h 2063603"/>
                <a:gd name="connsiteX45" fmla="*/ 538213 w 2176652"/>
                <a:gd name="connsiteY45" fmla="*/ 1680506 h 2063603"/>
                <a:gd name="connsiteX46" fmla="*/ 576313 w 2176652"/>
                <a:gd name="connsiteY46" fmla="*/ 1676696 h 2063603"/>
                <a:gd name="connsiteX47" fmla="*/ 553453 w 2176652"/>
                <a:gd name="connsiteY47" fmla="*/ 1608116 h 2063603"/>
                <a:gd name="connsiteX48" fmla="*/ 576313 w 2176652"/>
                <a:gd name="connsiteY48" fmla="*/ 1512866 h 2063603"/>
                <a:gd name="connsiteX49" fmla="*/ 602983 w 2176652"/>
                <a:gd name="connsiteY49" fmla="*/ 1432856 h 2063603"/>
                <a:gd name="connsiteX50" fmla="*/ 564883 w 2176652"/>
                <a:gd name="connsiteY50" fmla="*/ 1360466 h 2063603"/>
                <a:gd name="connsiteX51" fmla="*/ 682993 w 2176652"/>
                <a:gd name="connsiteY51" fmla="*/ 1310936 h 2063603"/>
                <a:gd name="connsiteX52" fmla="*/ 589648 w 2176652"/>
                <a:gd name="connsiteY52" fmla="*/ 1280456 h 2063603"/>
                <a:gd name="connsiteX53" fmla="*/ 500113 w 2176652"/>
                <a:gd name="connsiteY53" fmla="*/ 1219496 h 2063603"/>
                <a:gd name="connsiteX54" fmla="*/ 431533 w 2176652"/>
                <a:gd name="connsiteY54" fmla="*/ 1166156 h 2063603"/>
                <a:gd name="connsiteX55" fmla="*/ 374383 w 2176652"/>
                <a:gd name="connsiteY55" fmla="*/ 1200446 h 2063603"/>
                <a:gd name="connsiteX56" fmla="*/ 387718 w 2176652"/>
                <a:gd name="connsiteY56" fmla="*/ 1101386 h 2063603"/>
                <a:gd name="connsiteX57" fmla="*/ 338188 w 2176652"/>
                <a:gd name="connsiteY57" fmla="*/ 1118531 h 2063603"/>
                <a:gd name="connsiteX58" fmla="*/ 336283 w 2176652"/>
                <a:gd name="connsiteY58" fmla="*/ 1082336 h 2063603"/>
                <a:gd name="connsiteX59" fmla="*/ 389623 w 2176652"/>
                <a:gd name="connsiteY59" fmla="*/ 1028996 h 2063603"/>
                <a:gd name="connsiteX60" fmla="*/ 359143 w 2176652"/>
                <a:gd name="connsiteY60" fmla="*/ 952796 h 2063603"/>
                <a:gd name="connsiteX61" fmla="*/ 435343 w 2176652"/>
                <a:gd name="connsiteY61" fmla="*/ 891836 h 2063603"/>
                <a:gd name="connsiteX62" fmla="*/ 473443 w 2176652"/>
                <a:gd name="connsiteY62" fmla="*/ 823256 h 2063603"/>
                <a:gd name="connsiteX63" fmla="*/ 412483 w 2176652"/>
                <a:gd name="connsiteY63" fmla="*/ 788966 h 2063603"/>
                <a:gd name="connsiteX64" fmla="*/ 401053 w 2176652"/>
                <a:gd name="connsiteY64" fmla="*/ 724196 h 2063603"/>
                <a:gd name="connsiteX65" fmla="*/ 324853 w 2176652"/>
                <a:gd name="connsiteY65" fmla="*/ 689906 h 2063603"/>
                <a:gd name="connsiteX66" fmla="*/ 332473 w 2176652"/>
                <a:gd name="connsiteY66" fmla="*/ 575606 h 2063603"/>
                <a:gd name="connsiteX67" fmla="*/ 294373 w 2176652"/>
                <a:gd name="connsiteY67" fmla="*/ 552746 h 2063603"/>
                <a:gd name="connsiteX68" fmla="*/ 187693 w 2176652"/>
                <a:gd name="connsiteY68" fmla="*/ 579416 h 2063603"/>
                <a:gd name="connsiteX69" fmla="*/ 162928 w 2176652"/>
                <a:gd name="connsiteY69" fmla="*/ 550841 h 2063603"/>
                <a:gd name="connsiteX70" fmla="*/ 183883 w 2176652"/>
                <a:gd name="connsiteY70" fmla="*/ 476546 h 2063603"/>
                <a:gd name="connsiteX71" fmla="*/ 138163 w 2176652"/>
                <a:gd name="connsiteY71" fmla="*/ 487976 h 2063603"/>
                <a:gd name="connsiteX72" fmla="*/ 100063 w 2176652"/>
                <a:gd name="connsiteY72" fmla="*/ 507026 h 2063603"/>
                <a:gd name="connsiteX73" fmla="*/ 61963 w 2176652"/>
                <a:gd name="connsiteY73" fmla="*/ 407966 h 2063603"/>
                <a:gd name="connsiteX74" fmla="*/ 8623 w 2176652"/>
                <a:gd name="connsiteY74" fmla="*/ 381296 h 2063603"/>
                <a:gd name="connsiteX75" fmla="*/ 1003 w 2176652"/>
                <a:gd name="connsiteY75" fmla="*/ 327956 h 2063603"/>
                <a:gd name="connsiteX76" fmla="*/ 8623 w 2176652"/>
                <a:gd name="connsiteY76" fmla="*/ 305096 h 2063603"/>
                <a:gd name="connsiteX77" fmla="*/ 77203 w 2176652"/>
                <a:gd name="connsiteY77" fmla="*/ 293666 h 2063603"/>
                <a:gd name="connsiteX78" fmla="*/ 103873 w 2176652"/>
                <a:gd name="connsiteY78" fmla="*/ 316526 h 2063603"/>
                <a:gd name="connsiteX79" fmla="*/ 138163 w 2176652"/>
                <a:gd name="connsiteY79" fmla="*/ 274616 h 2063603"/>
                <a:gd name="connsiteX80" fmla="*/ 263893 w 2176652"/>
                <a:gd name="connsiteY80" fmla="*/ 324146 h 2063603"/>
                <a:gd name="connsiteX81" fmla="*/ 305803 w 2176652"/>
                <a:gd name="connsiteY81" fmla="*/ 274616 h 2063603"/>
                <a:gd name="connsiteX82" fmla="*/ 382003 w 2176652"/>
                <a:gd name="connsiteY82" fmla="*/ 312716 h 2063603"/>
                <a:gd name="connsiteX83" fmla="*/ 519163 w 2176652"/>
                <a:gd name="connsiteY83" fmla="*/ 301286 h 2063603"/>
                <a:gd name="connsiteX84" fmla="*/ 633463 w 2176652"/>
                <a:gd name="connsiteY84" fmla="*/ 293666 h 2063603"/>
                <a:gd name="connsiteX85" fmla="*/ 763003 w 2176652"/>
                <a:gd name="connsiteY85" fmla="*/ 362246 h 2063603"/>
                <a:gd name="connsiteX86" fmla="*/ 804913 w 2176652"/>
                <a:gd name="connsiteY86" fmla="*/ 324146 h 2063603"/>
                <a:gd name="connsiteX87" fmla="*/ 923023 w 2176652"/>
                <a:gd name="connsiteY87" fmla="*/ 350816 h 2063603"/>
                <a:gd name="connsiteX88" fmla="*/ 1029703 w 2176652"/>
                <a:gd name="connsiteY88" fmla="*/ 350816 h 2063603"/>
                <a:gd name="connsiteX89" fmla="*/ 1124953 w 2176652"/>
                <a:gd name="connsiteY89" fmla="*/ 286046 h 2063603"/>
                <a:gd name="connsiteX90" fmla="*/ 1174483 w 2176652"/>
                <a:gd name="connsiteY90" fmla="*/ 217466 h 2063603"/>
                <a:gd name="connsiteX91" fmla="*/ 1224013 w 2176652"/>
                <a:gd name="connsiteY91" fmla="*/ 175556 h 2063603"/>
                <a:gd name="connsiteX92" fmla="*/ 1235443 w 2176652"/>
                <a:gd name="connsiteY92" fmla="*/ 84116 h 2063603"/>
                <a:gd name="connsiteX93" fmla="*/ 1273543 w 2176652"/>
                <a:gd name="connsiteY93" fmla="*/ 296 h 2063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176652" h="2063603">
                  <a:moveTo>
                    <a:pt x="1273543" y="296"/>
                  </a:moveTo>
                  <a:cubicBezTo>
                    <a:pt x="1291323" y="5376"/>
                    <a:pt x="1331963" y="81576"/>
                    <a:pt x="1342123" y="114596"/>
                  </a:cubicBezTo>
                  <a:cubicBezTo>
                    <a:pt x="1352283" y="147616"/>
                    <a:pt x="1319898" y="158411"/>
                    <a:pt x="1334503" y="198416"/>
                  </a:cubicBezTo>
                  <a:cubicBezTo>
                    <a:pt x="1349108" y="238421"/>
                    <a:pt x="1404988" y="300651"/>
                    <a:pt x="1429753" y="354626"/>
                  </a:cubicBezTo>
                  <a:cubicBezTo>
                    <a:pt x="1454518" y="408601"/>
                    <a:pt x="1474838" y="478451"/>
                    <a:pt x="1483093" y="522266"/>
                  </a:cubicBezTo>
                  <a:cubicBezTo>
                    <a:pt x="1491348" y="566081"/>
                    <a:pt x="1455788" y="569891"/>
                    <a:pt x="1479283" y="617516"/>
                  </a:cubicBezTo>
                  <a:cubicBezTo>
                    <a:pt x="1502778" y="665141"/>
                    <a:pt x="1591678" y="754676"/>
                    <a:pt x="1624063" y="808016"/>
                  </a:cubicBezTo>
                  <a:cubicBezTo>
                    <a:pt x="1656448" y="861356"/>
                    <a:pt x="1658353" y="902631"/>
                    <a:pt x="1673593" y="937556"/>
                  </a:cubicBezTo>
                  <a:cubicBezTo>
                    <a:pt x="1688833" y="972481"/>
                    <a:pt x="1681848" y="977561"/>
                    <a:pt x="1715503" y="1017566"/>
                  </a:cubicBezTo>
                  <a:cubicBezTo>
                    <a:pt x="1749158" y="1057571"/>
                    <a:pt x="1841868" y="1133136"/>
                    <a:pt x="1875523" y="1177586"/>
                  </a:cubicBezTo>
                  <a:cubicBezTo>
                    <a:pt x="1909178" y="1222036"/>
                    <a:pt x="1914258" y="1263946"/>
                    <a:pt x="1917433" y="1284266"/>
                  </a:cubicBezTo>
                  <a:cubicBezTo>
                    <a:pt x="1920608" y="1304586"/>
                    <a:pt x="1884413" y="1282361"/>
                    <a:pt x="1894573" y="1299506"/>
                  </a:cubicBezTo>
                  <a:cubicBezTo>
                    <a:pt x="1904733" y="1316651"/>
                    <a:pt x="1968868" y="1359831"/>
                    <a:pt x="1978393" y="1387136"/>
                  </a:cubicBezTo>
                  <a:cubicBezTo>
                    <a:pt x="1987918" y="1414441"/>
                    <a:pt x="1944738" y="1432221"/>
                    <a:pt x="1951723" y="1463336"/>
                  </a:cubicBezTo>
                  <a:cubicBezTo>
                    <a:pt x="1958708" y="1494451"/>
                    <a:pt x="1993633" y="1542076"/>
                    <a:pt x="2020303" y="1573826"/>
                  </a:cubicBezTo>
                  <a:cubicBezTo>
                    <a:pt x="2046973" y="1605576"/>
                    <a:pt x="2097138" y="1628436"/>
                    <a:pt x="2111743" y="1653836"/>
                  </a:cubicBezTo>
                  <a:cubicBezTo>
                    <a:pt x="2126348" y="1679236"/>
                    <a:pt x="2097926" y="1697936"/>
                    <a:pt x="2107933" y="1726226"/>
                  </a:cubicBezTo>
                  <a:cubicBezTo>
                    <a:pt x="2117940" y="1754516"/>
                    <a:pt x="2161623" y="1790558"/>
                    <a:pt x="2171783" y="1823578"/>
                  </a:cubicBezTo>
                  <a:cubicBezTo>
                    <a:pt x="2181943" y="1856598"/>
                    <a:pt x="2173820" y="1905011"/>
                    <a:pt x="2168893" y="1924346"/>
                  </a:cubicBezTo>
                  <a:cubicBezTo>
                    <a:pt x="2163966" y="1943681"/>
                    <a:pt x="2142223" y="1939586"/>
                    <a:pt x="2142223" y="1939586"/>
                  </a:cubicBezTo>
                  <a:cubicBezTo>
                    <a:pt x="2123173" y="1951016"/>
                    <a:pt x="2076818" y="1972289"/>
                    <a:pt x="2054593" y="1992926"/>
                  </a:cubicBezTo>
                  <a:cubicBezTo>
                    <a:pt x="2032368" y="2013563"/>
                    <a:pt x="2033638" y="2067221"/>
                    <a:pt x="2008873" y="2063411"/>
                  </a:cubicBezTo>
                  <a:cubicBezTo>
                    <a:pt x="1984108" y="2059601"/>
                    <a:pt x="1939658" y="1976098"/>
                    <a:pt x="1906003" y="1970066"/>
                  </a:cubicBezTo>
                  <a:cubicBezTo>
                    <a:pt x="1872348" y="1964034"/>
                    <a:pt x="1837423" y="2024676"/>
                    <a:pt x="1806943" y="2027216"/>
                  </a:cubicBezTo>
                  <a:cubicBezTo>
                    <a:pt x="1776463" y="2029756"/>
                    <a:pt x="1744713" y="1985306"/>
                    <a:pt x="1723123" y="1985306"/>
                  </a:cubicBezTo>
                  <a:cubicBezTo>
                    <a:pt x="1701533" y="1985306"/>
                    <a:pt x="1700263" y="2027851"/>
                    <a:pt x="1677403" y="2027216"/>
                  </a:cubicBezTo>
                  <a:cubicBezTo>
                    <a:pt x="1654543" y="2026581"/>
                    <a:pt x="1605648" y="1980226"/>
                    <a:pt x="1585963" y="1981496"/>
                  </a:cubicBezTo>
                  <a:cubicBezTo>
                    <a:pt x="1566278" y="1982766"/>
                    <a:pt x="1591678" y="2057061"/>
                    <a:pt x="1559293" y="2034836"/>
                  </a:cubicBezTo>
                  <a:cubicBezTo>
                    <a:pt x="1526908" y="2012611"/>
                    <a:pt x="1480553" y="2013246"/>
                    <a:pt x="1437373" y="1996736"/>
                  </a:cubicBezTo>
                  <a:cubicBezTo>
                    <a:pt x="1394193" y="1980226"/>
                    <a:pt x="1326248" y="1952286"/>
                    <a:pt x="1300213" y="1935776"/>
                  </a:cubicBezTo>
                  <a:cubicBezTo>
                    <a:pt x="1274178" y="1919266"/>
                    <a:pt x="1297673" y="1898946"/>
                    <a:pt x="1281163" y="1897676"/>
                  </a:cubicBezTo>
                  <a:cubicBezTo>
                    <a:pt x="1264653" y="1896406"/>
                    <a:pt x="1222743" y="1935141"/>
                    <a:pt x="1201153" y="1928156"/>
                  </a:cubicBezTo>
                  <a:cubicBezTo>
                    <a:pt x="1179563" y="1921171"/>
                    <a:pt x="1171943" y="1867831"/>
                    <a:pt x="1151623" y="1855766"/>
                  </a:cubicBezTo>
                  <a:cubicBezTo>
                    <a:pt x="1131303" y="1843701"/>
                    <a:pt x="1084313" y="1868466"/>
                    <a:pt x="1079233" y="1855766"/>
                  </a:cubicBezTo>
                  <a:cubicBezTo>
                    <a:pt x="1074153" y="1843066"/>
                    <a:pt x="1135748" y="1800521"/>
                    <a:pt x="1121143" y="1779566"/>
                  </a:cubicBezTo>
                  <a:cubicBezTo>
                    <a:pt x="1106538" y="1758611"/>
                    <a:pt x="1017638" y="1731941"/>
                    <a:pt x="991603" y="1730036"/>
                  </a:cubicBezTo>
                  <a:cubicBezTo>
                    <a:pt x="965568" y="1728131"/>
                    <a:pt x="976998" y="1765596"/>
                    <a:pt x="964933" y="1768136"/>
                  </a:cubicBezTo>
                  <a:cubicBezTo>
                    <a:pt x="952868" y="1770676"/>
                    <a:pt x="941438" y="1741466"/>
                    <a:pt x="919213" y="1745276"/>
                  </a:cubicBezTo>
                  <a:cubicBezTo>
                    <a:pt x="896988" y="1749086"/>
                    <a:pt x="848728" y="1794806"/>
                    <a:pt x="831583" y="1790996"/>
                  </a:cubicBezTo>
                  <a:cubicBezTo>
                    <a:pt x="814438" y="1787186"/>
                    <a:pt x="835393" y="1733846"/>
                    <a:pt x="816343" y="1722416"/>
                  </a:cubicBezTo>
                  <a:cubicBezTo>
                    <a:pt x="797293" y="1710986"/>
                    <a:pt x="733793" y="1714161"/>
                    <a:pt x="717283" y="1722416"/>
                  </a:cubicBezTo>
                  <a:cubicBezTo>
                    <a:pt x="700773" y="1730671"/>
                    <a:pt x="728078" y="1754166"/>
                    <a:pt x="717283" y="1771946"/>
                  </a:cubicBezTo>
                  <a:cubicBezTo>
                    <a:pt x="706488" y="1789726"/>
                    <a:pt x="679183" y="1820206"/>
                    <a:pt x="652513" y="1829096"/>
                  </a:cubicBezTo>
                  <a:cubicBezTo>
                    <a:pt x="625843" y="1837986"/>
                    <a:pt x="578853" y="1835446"/>
                    <a:pt x="557263" y="1825286"/>
                  </a:cubicBezTo>
                  <a:cubicBezTo>
                    <a:pt x="535673" y="1815126"/>
                    <a:pt x="526148" y="1792266"/>
                    <a:pt x="522973" y="1768136"/>
                  </a:cubicBezTo>
                  <a:cubicBezTo>
                    <a:pt x="519798" y="1744006"/>
                    <a:pt x="529323" y="1695746"/>
                    <a:pt x="538213" y="1680506"/>
                  </a:cubicBezTo>
                  <a:cubicBezTo>
                    <a:pt x="547103" y="1665266"/>
                    <a:pt x="573773" y="1688761"/>
                    <a:pt x="576313" y="1676696"/>
                  </a:cubicBezTo>
                  <a:cubicBezTo>
                    <a:pt x="578853" y="1664631"/>
                    <a:pt x="553453" y="1635421"/>
                    <a:pt x="553453" y="1608116"/>
                  </a:cubicBezTo>
                  <a:cubicBezTo>
                    <a:pt x="553453" y="1580811"/>
                    <a:pt x="568058" y="1542076"/>
                    <a:pt x="576313" y="1512866"/>
                  </a:cubicBezTo>
                  <a:cubicBezTo>
                    <a:pt x="584568" y="1483656"/>
                    <a:pt x="604888" y="1458256"/>
                    <a:pt x="602983" y="1432856"/>
                  </a:cubicBezTo>
                  <a:cubicBezTo>
                    <a:pt x="601078" y="1407456"/>
                    <a:pt x="551548" y="1380786"/>
                    <a:pt x="564883" y="1360466"/>
                  </a:cubicBezTo>
                  <a:cubicBezTo>
                    <a:pt x="578218" y="1340146"/>
                    <a:pt x="678866" y="1324271"/>
                    <a:pt x="682993" y="1310936"/>
                  </a:cubicBezTo>
                  <a:cubicBezTo>
                    <a:pt x="687120" y="1297601"/>
                    <a:pt x="620128" y="1295696"/>
                    <a:pt x="589648" y="1280456"/>
                  </a:cubicBezTo>
                  <a:cubicBezTo>
                    <a:pt x="559168" y="1265216"/>
                    <a:pt x="526465" y="1238546"/>
                    <a:pt x="500113" y="1219496"/>
                  </a:cubicBezTo>
                  <a:cubicBezTo>
                    <a:pt x="473761" y="1200446"/>
                    <a:pt x="452488" y="1169331"/>
                    <a:pt x="431533" y="1166156"/>
                  </a:cubicBezTo>
                  <a:cubicBezTo>
                    <a:pt x="410578" y="1162981"/>
                    <a:pt x="381686" y="1211241"/>
                    <a:pt x="374383" y="1200446"/>
                  </a:cubicBezTo>
                  <a:cubicBezTo>
                    <a:pt x="367080" y="1189651"/>
                    <a:pt x="393750" y="1115038"/>
                    <a:pt x="387718" y="1101386"/>
                  </a:cubicBezTo>
                  <a:cubicBezTo>
                    <a:pt x="381686" y="1087734"/>
                    <a:pt x="339458" y="1125516"/>
                    <a:pt x="338188" y="1118531"/>
                  </a:cubicBezTo>
                  <a:cubicBezTo>
                    <a:pt x="336918" y="1111546"/>
                    <a:pt x="327711" y="1097259"/>
                    <a:pt x="336283" y="1082336"/>
                  </a:cubicBezTo>
                  <a:cubicBezTo>
                    <a:pt x="344856" y="1067414"/>
                    <a:pt x="385813" y="1050586"/>
                    <a:pt x="389623" y="1028996"/>
                  </a:cubicBezTo>
                  <a:cubicBezTo>
                    <a:pt x="393433" y="1007406"/>
                    <a:pt x="351523" y="975656"/>
                    <a:pt x="359143" y="952796"/>
                  </a:cubicBezTo>
                  <a:cubicBezTo>
                    <a:pt x="366763" y="929936"/>
                    <a:pt x="416293" y="913426"/>
                    <a:pt x="435343" y="891836"/>
                  </a:cubicBezTo>
                  <a:cubicBezTo>
                    <a:pt x="454393" y="870246"/>
                    <a:pt x="477253" y="840401"/>
                    <a:pt x="473443" y="823256"/>
                  </a:cubicBezTo>
                  <a:cubicBezTo>
                    <a:pt x="469633" y="806111"/>
                    <a:pt x="424548" y="805476"/>
                    <a:pt x="412483" y="788966"/>
                  </a:cubicBezTo>
                  <a:cubicBezTo>
                    <a:pt x="400418" y="772456"/>
                    <a:pt x="415658" y="740706"/>
                    <a:pt x="401053" y="724196"/>
                  </a:cubicBezTo>
                  <a:cubicBezTo>
                    <a:pt x="386448" y="707686"/>
                    <a:pt x="336283" y="714671"/>
                    <a:pt x="324853" y="689906"/>
                  </a:cubicBezTo>
                  <a:cubicBezTo>
                    <a:pt x="313423" y="665141"/>
                    <a:pt x="337553" y="598466"/>
                    <a:pt x="332473" y="575606"/>
                  </a:cubicBezTo>
                  <a:cubicBezTo>
                    <a:pt x="327393" y="552746"/>
                    <a:pt x="318503" y="552111"/>
                    <a:pt x="294373" y="552746"/>
                  </a:cubicBezTo>
                  <a:cubicBezTo>
                    <a:pt x="270243" y="553381"/>
                    <a:pt x="209601" y="579734"/>
                    <a:pt x="187693" y="579416"/>
                  </a:cubicBezTo>
                  <a:cubicBezTo>
                    <a:pt x="165786" y="579099"/>
                    <a:pt x="163563" y="567986"/>
                    <a:pt x="162928" y="550841"/>
                  </a:cubicBezTo>
                  <a:cubicBezTo>
                    <a:pt x="162293" y="533696"/>
                    <a:pt x="188011" y="487024"/>
                    <a:pt x="183883" y="476546"/>
                  </a:cubicBezTo>
                  <a:cubicBezTo>
                    <a:pt x="179756" y="466069"/>
                    <a:pt x="152133" y="482896"/>
                    <a:pt x="138163" y="487976"/>
                  </a:cubicBezTo>
                  <a:cubicBezTo>
                    <a:pt x="124193" y="493056"/>
                    <a:pt x="112763" y="520361"/>
                    <a:pt x="100063" y="507026"/>
                  </a:cubicBezTo>
                  <a:cubicBezTo>
                    <a:pt x="87363" y="493691"/>
                    <a:pt x="77203" y="428921"/>
                    <a:pt x="61963" y="407966"/>
                  </a:cubicBezTo>
                  <a:cubicBezTo>
                    <a:pt x="46723" y="387011"/>
                    <a:pt x="18783" y="394631"/>
                    <a:pt x="8623" y="381296"/>
                  </a:cubicBezTo>
                  <a:cubicBezTo>
                    <a:pt x="-1537" y="367961"/>
                    <a:pt x="1003" y="340656"/>
                    <a:pt x="1003" y="327956"/>
                  </a:cubicBezTo>
                  <a:cubicBezTo>
                    <a:pt x="1003" y="315256"/>
                    <a:pt x="-4077" y="310811"/>
                    <a:pt x="8623" y="305096"/>
                  </a:cubicBezTo>
                  <a:cubicBezTo>
                    <a:pt x="21323" y="299381"/>
                    <a:pt x="61328" y="291761"/>
                    <a:pt x="77203" y="293666"/>
                  </a:cubicBezTo>
                  <a:cubicBezTo>
                    <a:pt x="93078" y="295571"/>
                    <a:pt x="93713" y="319701"/>
                    <a:pt x="103873" y="316526"/>
                  </a:cubicBezTo>
                  <a:cubicBezTo>
                    <a:pt x="114033" y="313351"/>
                    <a:pt x="111493" y="273346"/>
                    <a:pt x="138163" y="274616"/>
                  </a:cubicBezTo>
                  <a:cubicBezTo>
                    <a:pt x="164833" y="275886"/>
                    <a:pt x="235953" y="324146"/>
                    <a:pt x="263893" y="324146"/>
                  </a:cubicBezTo>
                  <a:cubicBezTo>
                    <a:pt x="291833" y="324146"/>
                    <a:pt x="286118" y="276521"/>
                    <a:pt x="305803" y="274616"/>
                  </a:cubicBezTo>
                  <a:cubicBezTo>
                    <a:pt x="325488" y="272711"/>
                    <a:pt x="346443" y="308271"/>
                    <a:pt x="382003" y="312716"/>
                  </a:cubicBezTo>
                  <a:cubicBezTo>
                    <a:pt x="417563" y="317161"/>
                    <a:pt x="519163" y="301286"/>
                    <a:pt x="519163" y="301286"/>
                  </a:cubicBezTo>
                  <a:cubicBezTo>
                    <a:pt x="561073" y="298111"/>
                    <a:pt x="592823" y="283506"/>
                    <a:pt x="633463" y="293666"/>
                  </a:cubicBezTo>
                  <a:cubicBezTo>
                    <a:pt x="674103" y="303826"/>
                    <a:pt x="734428" y="357166"/>
                    <a:pt x="763003" y="362246"/>
                  </a:cubicBezTo>
                  <a:cubicBezTo>
                    <a:pt x="791578" y="367326"/>
                    <a:pt x="778243" y="326051"/>
                    <a:pt x="804913" y="324146"/>
                  </a:cubicBezTo>
                  <a:cubicBezTo>
                    <a:pt x="831583" y="322241"/>
                    <a:pt x="885558" y="346371"/>
                    <a:pt x="923023" y="350816"/>
                  </a:cubicBezTo>
                  <a:cubicBezTo>
                    <a:pt x="960488" y="355261"/>
                    <a:pt x="996048" y="361611"/>
                    <a:pt x="1029703" y="350816"/>
                  </a:cubicBezTo>
                  <a:cubicBezTo>
                    <a:pt x="1063358" y="340021"/>
                    <a:pt x="1100823" y="308271"/>
                    <a:pt x="1124953" y="286046"/>
                  </a:cubicBezTo>
                  <a:cubicBezTo>
                    <a:pt x="1149083" y="263821"/>
                    <a:pt x="1157973" y="235881"/>
                    <a:pt x="1174483" y="217466"/>
                  </a:cubicBezTo>
                  <a:cubicBezTo>
                    <a:pt x="1190993" y="199051"/>
                    <a:pt x="1213853" y="197781"/>
                    <a:pt x="1224013" y="175556"/>
                  </a:cubicBezTo>
                  <a:cubicBezTo>
                    <a:pt x="1234173" y="153331"/>
                    <a:pt x="1232268" y="111421"/>
                    <a:pt x="1235443" y="84116"/>
                  </a:cubicBezTo>
                  <a:cubicBezTo>
                    <a:pt x="1238618" y="56811"/>
                    <a:pt x="1255763" y="-4784"/>
                    <a:pt x="1273543" y="296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자유형 137">
              <a:extLst>
                <a:ext uri="{FF2B5EF4-FFF2-40B4-BE49-F238E27FC236}">
                  <a16:creationId xmlns:a16="http://schemas.microsoft.com/office/drawing/2014/main" id="{713AFD03-E50D-47C0-95D6-AB507AF8183F}"/>
                </a:ext>
              </a:extLst>
            </p:cNvPr>
            <p:cNvSpPr/>
            <p:nvPr/>
          </p:nvSpPr>
          <p:spPr>
            <a:xfrm>
              <a:off x="4947384" y="2410831"/>
              <a:ext cx="1796929" cy="1959689"/>
            </a:xfrm>
            <a:custGeom>
              <a:avLst/>
              <a:gdLst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240898 w 1797493"/>
                <a:gd name="connsiteY67" fmla="*/ 47660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9544 w 1797493"/>
                <a:gd name="connsiteY71" fmla="*/ 36309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69720 w 1797493"/>
                <a:gd name="connsiteY75" fmla="*/ 2685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9544 w 1797493"/>
                <a:gd name="connsiteY71" fmla="*/ 36309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69720 w 1797493"/>
                <a:gd name="connsiteY75" fmla="*/ 2685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9544 w 1797493"/>
                <a:gd name="connsiteY71" fmla="*/ 36309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69720 w 1797493"/>
                <a:gd name="connsiteY75" fmla="*/ 2685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1924 w 1797493"/>
                <a:gd name="connsiteY71" fmla="*/ 35293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69720 w 1797493"/>
                <a:gd name="connsiteY75" fmla="*/ 2685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1924 w 1797493"/>
                <a:gd name="connsiteY71" fmla="*/ 35293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82420 w 1797493"/>
                <a:gd name="connsiteY75" fmla="*/ 26596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1924 w 1797493"/>
                <a:gd name="connsiteY71" fmla="*/ 35293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57020 w 1797493"/>
                <a:gd name="connsiteY75" fmla="*/ 2558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205748 w 1797493"/>
                <a:gd name="connsiteY81" fmla="*/ 5724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876 w 1797493"/>
                <a:gd name="connsiteY0" fmla="*/ 489 h 1959689"/>
                <a:gd name="connsiteX1" fmla="*/ 1659795 w 1797493"/>
                <a:gd name="connsiteY1" fmla="*/ 85623 h 1959689"/>
                <a:gd name="connsiteX2" fmla="*/ 1700785 w 1797493"/>
                <a:gd name="connsiteY2" fmla="*/ 158145 h 1959689"/>
                <a:gd name="connsiteX3" fmla="*/ 1691326 w 1797493"/>
                <a:gd name="connsiteY3" fmla="*/ 315800 h 1959689"/>
                <a:gd name="connsiteX4" fmla="*/ 1703938 w 1797493"/>
                <a:gd name="connsiteY4" fmla="*/ 391474 h 1959689"/>
                <a:gd name="connsiteX5" fmla="*/ 1748082 w 1797493"/>
                <a:gd name="connsiteY5" fmla="*/ 536517 h 1959689"/>
                <a:gd name="connsiteX6" fmla="*/ 1700785 w 1797493"/>
                <a:gd name="connsiteY6" fmla="*/ 643723 h 1959689"/>
                <a:gd name="connsiteX7" fmla="*/ 1656642 w 1797493"/>
                <a:gd name="connsiteY7" fmla="*/ 757234 h 1959689"/>
                <a:gd name="connsiteX8" fmla="*/ 1675560 w 1797493"/>
                <a:gd name="connsiteY8" fmla="*/ 908583 h 1959689"/>
                <a:gd name="connsiteX9" fmla="*/ 1590427 w 1797493"/>
                <a:gd name="connsiteY9" fmla="*/ 1088310 h 1959689"/>
                <a:gd name="connsiteX10" fmla="*/ 1580967 w 1797493"/>
                <a:gd name="connsiteY10" fmla="*/ 1208128 h 1959689"/>
                <a:gd name="connsiteX11" fmla="*/ 1606192 w 1797493"/>
                <a:gd name="connsiteY11" fmla="*/ 1331099 h 1959689"/>
                <a:gd name="connsiteX12" fmla="*/ 1562049 w 1797493"/>
                <a:gd name="connsiteY12" fmla="*/ 1444611 h 1959689"/>
                <a:gd name="connsiteX13" fmla="*/ 1628264 w 1797493"/>
                <a:gd name="connsiteY13" fmla="*/ 1498214 h 1959689"/>
                <a:gd name="connsiteX14" fmla="*/ 1760694 w 1797493"/>
                <a:gd name="connsiteY14" fmla="*/ 1378396 h 1959689"/>
                <a:gd name="connsiteX15" fmla="*/ 1795378 w 1797493"/>
                <a:gd name="connsiteY15" fmla="*/ 1476142 h 1959689"/>
                <a:gd name="connsiteX16" fmla="*/ 1713398 w 1797493"/>
                <a:gd name="connsiteY16" fmla="*/ 1592807 h 1959689"/>
                <a:gd name="connsiteX17" fmla="*/ 1621958 w 1797493"/>
                <a:gd name="connsiteY17" fmla="*/ 1939648 h 1959689"/>
                <a:gd name="connsiteX18" fmla="*/ 1596733 w 1797493"/>
                <a:gd name="connsiteY18" fmla="*/ 1914423 h 1959689"/>
                <a:gd name="connsiteX19" fmla="*/ 1527365 w 1797493"/>
                <a:gd name="connsiteY19" fmla="*/ 1886045 h 1959689"/>
                <a:gd name="connsiteX20" fmla="*/ 1445384 w 1797493"/>
                <a:gd name="connsiteY20" fmla="*/ 1895505 h 1959689"/>
                <a:gd name="connsiteX21" fmla="*/ 1398087 w 1797493"/>
                <a:gd name="connsiteY21" fmla="*/ 1904964 h 1959689"/>
                <a:gd name="connsiteX22" fmla="*/ 1417006 w 1797493"/>
                <a:gd name="connsiteY22" fmla="*/ 1832443 h 1959689"/>
                <a:gd name="connsiteX23" fmla="*/ 1294035 w 1797493"/>
                <a:gd name="connsiteY23" fmla="*/ 1813524 h 1959689"/>
                <a:gd name="connsiteX24" fmla="*/ 1240432 w 1797493"/>
                <a:gd name="connsiteY24" fmla="*/ 1835596 h 1959689"/>
                <a:gd name="connsiteX25" fmla="*/ 1218360 w 1797493"/>
                <a:gd name="connsiteY25" fmla="*/ 1882892 h 1959689"/>
                <a:gd name="connsiteX26" fmla="*/ 1221514 w 1797493"/>
                <a:gd name="connsiteY26" fmla="*/ 1895505 h 1959689"/>
                <a:gd name="connsiteX27" fmla="*/ 1130074 w 1797493"/>
                <a:gd name="connsiteY27" fmla="*/ 1908117 h 1959689"/>
                <a:gd name="connsiteX28" fmla="*/ 1120614 w 1797493"/>
                <a:gd name="connsiteY28" fmla="*/ 1920729 h 1959689"/>
                <a:gd name="connsiteX29" fmla="*/ 1070165 w 1797493"/>
                <a:gd name="connsiteY29" fmla="*/ 1892352 h 1959689"/>
                <a:gd name="connsiteX30" fmla="*/ 985031 w 1797493"/>
                <a:gd name="connsiteY30" fmla="*/ 1930189 h 1959689"/>
                <a:gd name="connsiteX31" fmla="*/ 934581 w 1797493"/>
                <a:gd name="connsiteY31" fmla="*/ 1958567 h 1959689"/>
                <a:gd name="connsiteX32" fmla="*/ 795845 w 1797493"/>
                <a:gd name="connsiteY32" fmla="*/ 1930189 h 1959689"/>
                <a:gd name="connsiteX33" fmla="*/ 694945 w 1797493"/>
                <a:gd name="connsiteY33" fmla="*/ 1930189 h 1959689"/>
                <a:gd name="connsiteX34" fmla="*/ 663414 w 1797493"/>
                <a:gd name="connsiteY34" fmla="*/ 1908117 h 1959689"/>
                <a:gd name="connsiteX35" fmla="*/ 672874 w 1797493"/>
                <a:gd name="connsiteY35" fmla="*/ 1816677 h 1959689"/>
                <a:gd name="connsiteX36" fmla="*/ 653955 w 1797493"/>
                <a:gd name="connsiteY36" fmla="*/ 1819830 h 1959689"/>
                <a:gd name="connsiteX37" fmla="*/ 530984 w 1797493"/>
                <a:gd name="connsiteY37" fmla="*/ 1889198 h 1959689"/>
                <a:gd name="connsiteX38" fmla="*/ 489994 w 1797493"/>
                <a:gd name="connsiteY38" fmla="*/ 1879739 h 1959689"/>
                <a:gd name="connsiteX39" fmla="*/ 417472 w 1797493"/>
                <a:gd name="connsiteY39" fmla="*/ 1829289 h 1959689"/>
                <a:gd name="connsiteX40" fmla="*/ 354410 w 1797493"/>
                <a:gd name="connsiteY40" fmla="*/ 1848208 h 1959689"/>
                <a:gd name="connsiteX41" fmla="*/ 269276 w 1797493"/>
                <a:gd name="connsiteY41" fmla="*/ 1807218 h 1959689"/>
                <a:gd name="connsiteX42" fmla="*/ 316573 w 1797493"/>
                <a:gd name="connsiteY42" fmla="*/ 1756768 h 1959689"/>
                <a:gd name="connsiteX43" fmla="*/ 300807 w 1797493"/>
                <a:gd name="connsiteY43" fmla="*/ 1690553 h 1959689"/>
                <a:gd name="connsiteX44" fmla="*/ 244052 w 1797493"/>
                <a:gd name="connsiteY44" fmla="*/ 1599113 h 1959689"/>
                <a:gd name="connsiteX45" fmla="*/ 171530 w 1797493"/>
                <a:gd name="connsiteY45" fmla="*/ 1586501 h 1959689"/>
                <a:gd name="connsiteX46" fmla="*/ 45406 w 1797493"/>
                <a:gd name="connsiteY46" fmla="*/ 1513979 h 1959689"/>
                <a:gd name="connsiteX47" fmla="*/ 35947 w 1797493"/>
                <a:gd name="connsiteY47" fmla="*/ 1387855 h 1959689"/>
                <a:gd name="connsiteX48" fmla="*/ 23334 w 1797493"/>
                <a:gd name="connsiteY48" fmla="*/ 1302721 h 1959689"/>
                <a:gd name="connsiteX49" fmla="*/ 73784 w 1797493"/>
                <a:gd name="connsiteY49" fmla="*/ 1286956 h 1959689"/>
                <a:gd name="connsiteX50" fmla="*/ 139999 w 1797493"/>
                <a:gd name="connsiteY50" fmla="*/ 1189209 h 1959689"/>
                <a:gd name="connsiteX51" fmla="*/ 143152 w 1797493"/>
                <a:gd name="connsiteY51" fmla="*/ 1100923 h 1959689"/>
                <a:gd name="connsiteX52" fmla="*/ 209367 w 1797493"/>
                <a:gd name="connsiteY52" fmla="*/ 1119841 h 1959689"/>
                <a:gd name="connsiteX53" fmla="*/ 244052 w 1797493"/>
                <a:gd name="connsiteY53" fmla="*/ 1122994 h 1959689"/>
                <a:gd name="connsiteX54" fmla="*/ 206214 w 1797493"/>
                <a:gd name="connsiteY54" fmla="*/ 1082004 h 1959689"/>
                <a:gd name="connsiteX55" fmla="*/ 199908 w 1797493"/>
                <a:gd name="connsiteY55" fmla="*/ 1025248 h 1959689"/>
                <a:gd name="connsiteX56" fmla="*/ 162071 w 1797493"/>
                <a:gd name="connsiteY56" fmla="*/ 1012636 h 1959689"/>
                <a:gd name="connsiteX57" fmla="*/ 127387 w 1797493"/>
                <a:gd name="connsiteY57" fmla="*/ 1034707 h 1959689"/>
                <a:gd name="connsiteX58" fmla="*/ 54865 w 1797493"/>
                <a:gd name="connsiteY58" fmla="*/ 965339 h 1959689"/>
                <a:gd name="connsiteX59" fmla="*/ 29640 w 1797493"/>
                <a:gd name="connsiteY59" fmla="*/ 1009483 h 1959689"/>
                <a:gd name="connsiteX60" fmla="*/ 1263 w 1797493"/>
                <a:gd name="connsiteY60" fmla="*/ 962186 h 1959689"/>
                <a:gd name="connsiteX61" fmla="*/ 73784 w 1797493"/>
                <a:gd name="connsiteY61" fmla="*/ 895971 h 1959689"/>
                <a:gd name="connsiteX62" fmla="*/ 39100 w 1797493"/>
                <a:gd name="connsiteY62" fmla="*/ 839215 h 1959689"/>
                <a:gd name="connsiteX63" fmla="*/ 86396 w 1797493"/>
                <a:gd name="connsiteY63" fmla="*/ 691019 h 1959689"/>
                <a:gd name="connsiteX64" fmla="*/ 7569 w 1797493"/>
                <a:gd name="connsiteY64" fmla="*/ 590120 h 1959689"/>
                <a:gd name="connsiteX65" fmla="*/ 114774 w 1797493"/>
                <a:gd name="connsiteY65" fmla="*/ 530211 h 1959689"/>
                <a:gd name="connsiteX66" fmla="*/ 89549 w 1797493"/>
                <a:gd name="connsiteY66" fmla="*/ 473455 h 1959689"/>
                <a:gd name="connsiteX67" fmla="*/ 177398 w 1797493"/>
                <a:gd name="connsiteY67" fmla="*/ 453748 h 1959689"/>
                <a:gd name="connsiteX68" fmla="*/ 281889 w 1797493"/>
                <a:gd name="connsiteY68" fmla="*/ 457689 h 1959689"/>
                <a:gd name="connsiteX69" fmla="*/ 247205 w 1797493"/>
                <a:gd name="connsiteY69" fmla="*/ 410393 h 1959689"/>
                <a:gd name="connsiteX70" fmla="*/ 370176 w 1797493"/>
                <a:gd name="connsiteY70" fmla="*/ 318953 h 1959689"/>
                <a:gd name="connsiteX71" fmla="*/ 431924 w 1797493"/>
                <a:gd name="connsiteY71" fmla="*/ 352936 h 1959689"/>
                <a:gd name="connsiteX72" fmla="*/ 505759 w 1797493"/>
                <a:gd name="connsiteY72" fmla="*/ 303187 h 1959689"/>
                <a:gd name="connsiteX73" fmla="*/ 622424 w 1797493"/>
                <a:gd name="connsiteY73" fmla="*/ 375709 h 1959689"/>
                <a:gd name="connsiteX74" fmla="*/ 688639 w 1797493"/>
                <a:gd name="connsiteY74" fmla="*/ 325259 h 1959689"/>
                <a:gd name="connsiteX75" fmla="*/ 657020 w 1797493"/>
                <a:gd name="connsiteY75" fmla="*/ 255803 h 1959689"/>
                <a:gd name="connsiteX76" fmla="*/ 754854 w 1797493"/>
                <a:gd name="connsiteY76" fmla="*/ 167604 h 1959689"/>
                <a:gd name="connsiteX77" fmla="*/ 890438 w 1797493"/>
                <a:gd name="connsiteY77" fmla="*/ 66705 h 1959689"/>
                <a:gd name="connsiteX78" fmla="*/ 1032327 w 1797493"/>
                <a:gd name="connsiteY78" fmla="*/ 107695 h 1959689"/>
                <a:gd name="connsiteX79" fmla="*/ 1051246 w 1797493"/>
                <a:gd name="connsiteY79" fmla="*/ 54092 h 1959689"/>
                <a:gd name="connsiteX80" fmla="*/ 1155298 w 1797493"/>
                <a:gd name="connsiteY80" fmla="*/ 104542 h 1959689"/>
                <a:gd name="connsiteX81" fmla="*/ 1195588 w 1797493"/>
                <a:gd name="connsiteY81" fmla="*/ 49625 h 1959689"/>
                <a:gd name="connsiteX82" fmla="*/ 1284576 w 1797493"/>
                <a:gd name="connsiteY82" fmla="*/ 98236 h 1959689"/>
                <a:gd name="connsiteX83" fmla="*/ 1379169 w 1797493"/>
                <a:gd name="connsiteY83" fmla="*/ 38327 h 1959689"/>
                <a:gd name="connsiteX84" fmla="*/ 1473762 w 1797493"/>
                <a:gd name="connsiteY84" fmla="*/ 136073 h 1959689"/>
                <a:gd name="connsiteX85" fmla="*/ 1539977 w 1797493"/>
                <a:gd name="connsiteY85" fmla="*/ 54092 h 1959689"/>
                <a:gd name="connsiteX86" fmla="*/ 1640876 w 1797493"/>
                <a:gd name="connsiteY86" fmla="*/ 489 h 1959689"/>
                <a:gd name="connsiteX0" fmla="*/ 1640312 w 1796929"/>
                <a:gd name="connsiteY0" fmla="*/ 489 h 1959689"/>
                <a:gd name="connsiteX1" fmla="*/ 1659231 w 1796929"/>
                <a:gd name="connsiteY1" fmla="*/ 85623 h 1959689"/>
                <a:gd name="connsiteX2" fmla="*/ 1700221 w 1796929"/>
                <a:gd name="connsiteY2" fmla="*/ 158145 h 1959689"/>
                <a:gd name="connsiteX3" fmla="*/ 1690762 w 1796929"/>
                <a:gd name="connsiteY3" fmla="*/ 315800 h 1959689"/>
                <a:gd name="connsiteX4" fmla="*/ 1703374 w 1796929"/>
                <a:gd name="connsiteY4" fmla="*/ 391474 h 1959689"/>
                <a:gd name="connsiteX5" fmla="*/ 1747518 w 1796929"/>
                <a:gd name="connsiteY5" fmla="*/ 536517 h 1959689"/>
                <a:gd name="connsiteX6" fmla="*/ 1700221 w 1796929"/>
                <a:gd name="connsiteY6" fmla="*/ 643723 h 1959689"/>
                <a:gd name="connsiteX7" fmla="*/ 1656078 w 1796929"/>
                <a:gd name="connsiteY7" fmla="*/ 757234 h 1959689"/>
                <a:gd name="connsiteX8" fmla="*/ 1674996 w 1796929"/>
                <a:gd name="connsiteY8" fmla="*/ 908583 h 1959689"/>
                <a:gd name="connsiteX9" fmla="*/ 1589863 w 1796929"/>
                <a:gd name="connsiteY9" fmla="*/ 1088310 h 1959689"/>
                <a:gd name="connsiteX10" fmla="*/ 1580403 w 1796929"/>
                <a:gd name="connsiteY10" fmla="*/ 1208128 h 1959689"/>
                <a:gd name="connsiteX11" fmla="*/ 1605628 w 1796929"/>
                <a:gd name="connsiteY11" fmla="*/ 1331099 h 1959689"/>
                <a:gd name="connsiteX12" fmla="*/ 1561485 w 1796929"/>
                <a:gd name="connsiteY12" fmla="*/ 1444611 h 1959689"/>
                <a:gd name="connsiteX13" fmla="*/ 1627700 w 1796929"/>
                <a:gd name="connsiteY13" fmla="*/ 1498214 h 1959689"/>
                <a:gd name="connsiteX14" fmla="*/ 1760130 w 1796929"/>
                <a:gd name="connsiteY14" fmla="*/ 1378396 h 1959689"/>
                <a:gd name="connsiteX15" fmla="*/ 1794814 w 1796929"/>
                <a:gd name="connsiteY15" fmla="*/ 1476142 h 1959689"/>
                <a:gd name="connsiteX16" fmla="*/ 1712834 w 1796929"/>
                <a:gd name="connsiteY16" fmla="*/ 1592807 h 1959689"/>
                <a:gd name="connsiteX17" fmla="*/ 1621394 w 1796929"/>
                <a:gd name="connsiteY17" fmla="*/ 1939648 h 1959689"/>
                <a:gd name="connsiteX18" fmla="*/ 1596169 w 1796929"/>
                <a:gd name="connsiteY18" fmla="*/ 1914423 h 1959689"/>
                <a:gd name="connsiteX19" fmla="*/ 1526801 w 1796929"/>
                <a:gd name="connsiteY19" fmla="*/ 1886045 h 1959689"/>
                <a:gd name="connsiteX20" fmla="*/ 1444820 w 1796929"/>
                <a:gd name="connsiteY20" fmla="*/ 1895505 h 1959689"/>
                <a:gd name="connsiteX21" fmla="*/ 1397523 w 1796929"/>
                <a:gd name="connsiteY21" fmla="*/ 1904964 h 1959689"/>
                <a:gd name="connsiteX22" fmla="*/ 1416442 w 1796929"/>
                <a:gd name="connsiteY22" fmla="*/ 1832443 h 1959689"/>
                <a:gd name="connsiteX23" fmla="*/ 1293471 w 1796929"/>
                <a:gd name="connsiteY23" fmla="*/ 1813524 h 1959689"/>
                <a:gd name="connsiteX24" fmla="*/ 1239868 w 1796929"/>
                <a:gd name="connsiteY24" fmla="*/ 1835596 h 1959689"/>
                <a:gd name="connsiteX25" fmla="*/ 1217796 w 1796929"/>
                <a:gd name="connsiteY25" fmla="*/ 1882892 h 1959689"/>
                <a:gd name="connsiteX26" fmla="*/ 1220950 w 1796929"/>
                <a:gd name="connsiteY26" fmla="*/ 1895505 h 1959689"/>
                <a:gd name="connsiteX27" fmla="*/ 1129510 w 1796929"/>
                <a:gd name="connsiteY27" fmla="*/ 1908117 h 1959689"/>
                <a:gd name="connsiteX28" fmla="*/ 1120050 w 1796929"/>
                <a:gd name="connsiteY28" fmla="*/ 1920729 h 1959689"/>
                <a:gd name="connsiteX29" fmla="*/ 1069601 w 1796929"/>
                <a:gd name="connsiteY29" fmla="*/ 1892352 h 1959689"/>
                <a:gd name="connsiteX30" fmla="*/ 984467 w 1796929"/>
                <a:gd name="connsiteY30" fmla="*/ 1930189 h 1959689"/>
                <a:gd name="connsiteX31" fmla="*/ 934017 w 1796929"/>
                <a:gd name="connsiteY31" fmla="*/ 1958567 h 1959689"/>
                <a:gd name="connsiteX32" fmla="*/ 795281 w 1796929"/>
                <a:gd name="connsiteY32" fmla="*/ 1930189 h 1959689"/>
                <a:gd name="connsiteX33" fmla="*/ 694381 w 1796929"/>
                <a:gd name="connsiteY33" fmla="*/ 1930189 h 1959689"/>
                <a:gd name="connsiteX34" fmla="*/ 662850 w 1796929"/>
                <a:gd name="connsiteY34" fmla="*/ 1908117 h 1959689"/>
                <a:gd name="connsiteX35" fmla="*/ 672310 w 1796929"/>
                <a:gd name="connsiteY35" fmla="*/ 1816677 h 1959689"/>
                <a:gd name="connsiteX36" fmla="*/ 653391 w 1796929"/>
                <a:gd name="connsiteY36" fmla="*/ 1819830 h 1959689"/>
                <a:gd name="connsiteX37" fmla="*/ 530420 w 1796929"/>
                <a:gd name="connsiteY37" fmla="*/ 1889198 h 1959689"/>
                <a:gd name="connsiteX38" fmla="*/ 489430 w 1796929"/>
                <a:gd name="connsiteY38" fmla="*/ 1879739 h 1959689"/>
                <a:gd name="connsiteX39" fmla="*/ 416908 w 1796929"/>
                <a:gd name="connsiteY39" fmla="*/ 1829289 h 1959689"/>
                <a:gd name="connsiteX40" fmla="*/ 353846 w 1796929"/>
                <a:gd name="connsiteY40" fmla="*/ 1848208 h 1959689"/>
                <a:gd name="connsiteX41" fmla="*/ 268712 w 1796929"/>
                <a:gd name="connsiteY41" fmla="*/ 1807218 h 1959689"/>
                <a:gd name="connsiteX42" fmla="*/ 316009 w 1796929"/>
                <a:gd name="connsiteY42" fmla="*/ 1756768 h 1959689"/>
                <a:gd name="connsiteX43" fmla="*/ 300243 w 1796929"/>
                <a:gd name="connsiteY43" fmla="*/ 1690553 h 1959689"/>
                <a:gd name="connsiteX44" fmla="*/ 243488 w 1796929"/>
                <a:gd name="connsiteY44" fmla="*/ 1599113 h 1959689"/>
                <a:gd name="connsiteX45" fmla="*/ 170966 w 1796929"/>
                <a:gd name="connsiteY45" fmla="*/ 1586501 h 1959689"/>
                <a:gd name="connsiteX46" fmla="*/ 44842 w 1796929"/>
                <a:gd name="connsiteY46" fmla="*/ 1513979 h 1959689"/>
                <a:gd name="connsiteX47" fmla="*/ 35383 w 1796929"/>
                <a:gd name="connsiteY47" fmla="*/ 1387855 h 1959689"/>
                <a:gd name="connsiteX48" fmla="*/ 22770 w 1796929"/>
                <a:gd name="connsiteY48" fmla="*/ 1302721 h 1959689"/>
                <a:gd name="connsiteX49" fmla="*/ 73220 w 1796929"/>
                <a:gd name="connsiteY49" fmla="*/ 1286956 h 1959689"/>
                <a:gd name="connsiteX50" fmla="*/ 139435 w 1796929"/>
                <a:gd name="connsiteY50" fmla="*/ 1189209 h 1959689"/>
                <a:gd name="connsiteX51" fmla="*/ 142588 w 1796929"/>
                <a:gd name="connsiteY51" fmla="*/ 1100923 h 1959689"/>
                <a:gd name="connsiteX52" fmla="*/ 208803 w 1796929"/>
                <a:gd name="connsiteY52" fmla="*/ 1119841 h 1959689"/>
                <a:gd name="connsiteX53" fmla="*/ 243488 w 1796929"/>
                <a:gd name="connsiteY53" fmla="*/ 1122994 h 1959689"/>
                <a:gd name="connsiteX54" fmla="*/ 205650 w 1796929"/>
                <a:gd name="connsiteY54" fmla="*/ 1082004 h 1959689"/>
                <a:gd name="connsiteX55" fmla="*/ 199344 w 1796929"/>
                <a:gd name="connsiteY55" fmla="*/ 1025248 h 1959689"/>
                <a:gd name="connsiteX56" fmla="*/ 161507 w 1796929"/>
                <a:gd name="connsiteY56" fmla="*/ 1012636 h 1959689"/>
                <a:gd name="connsiteX57" fmla="*/ 126823 w 1796929"/>
                <a:gd name="connsiteY57" fmla="*/ 1034707 h 1959689"/>
                <a:gd name="connsiteX58" fmla="*/ 54301 w 1796929"/>
                <a:gd name="connsiteY58" fmla="*/ 965339 h 1959689"/>
                <a:gd name="connsiteX59" fmla="*/ 29076 w 1796929"/>
                <a:gd name="connsiteY59" fmla="*/ 1009483 h 1959689"/>
                <a:gd name="connsiteX60" fmla="*/ 699 w 1796929"/>
                <a:gd name="connsiteY60" fmla="*/ 962186 h 1959689"/>
                <a:gd name="connsiteX61" fmla="*/ 59885 w 1796929"/>
                <a:gd name="connsiteY61" fmla="*/ 897876 h 1959689"/>
                <a:gd name="connsiteX62" fmla="*/ 38536 w 1796929"/>
                <a:gd name="connsiteY62" fmla="*/ 839215 h 1959689"/>
                <a:gd name="connsiteX63" fmla="*/ 85832 w 1796929"/>
                <a:gd name="connsiteY63" fmla="*/ 691019 h 1959689"/>
                <a:gd name="connsiteX64" fmla="*/ 7005 w 1796929"/>
                <a:gd name="connsiteY64" fmla="*/ 590120 h 1959689"/>
                <a:gd name="connsiteX65" fmla="*/ 114210 w 1796929"/>
                <a:gd name="connsiteY65" fmla="*/ 530211 h 1959689"/>
                <a:gd name="connsiteX66" fmla="*/ 88985 w 1796929"/>
                <a:gd name="connsiteY66" fmla="*/ 473455 h 1959689"/>
                <a:gd name="connsiteX67" fmla="*/ 176834 w 1796929"/>
                <a:gd name="connsiteY67" fmla="*/ 453748 h 1959689"/>
                <a:gd name="connsiteX68" fmla="*/ 281325 w 1796929"/>
                <a:gd name="connsiteY68" fmla="*/ 457689 h 1959689"/>
                <a:gd name="connsiteX69" fmla="*/ 246641 w 1796929"/>
                <a:gd name="connsiteY69" fmla="*/ 410393 h 1959689"/>
                <a:gd name="connsiteX70" fmla="*/ 369612 w 1796929"/>
                <a:gd name="connsiteY70" fmla="*/ 318953 h 1959689"/>
                <a:gd name="connsiteX71" fmla="*/ 431360 w 1796929"/>
                <a:gd name="connsiteY71" fmla="*/ 352936 h 1959689"/>
                <a:gd name="connsiteX72" fmla="*/ 505195 w 1796929"/>
                <a:gd name="connsiteY72" fmla="*/ 303187 h 1959689"/>
                <a:gd name="connsiteX73" fmla="*/ 621860 w 1796929"/>
                <a:gd name="connsiteY73" fmla="*/ 375709 h 1959689"/>
                <a:gd name="connsiteX74" fmla="*/ 688075 w 1796929"/>
                <a:gd name="connsiteY74" fmla="*/ 325259 h 1959689"/>
                <a:gd name="connsiteX75" fmla="*/ 656456 w 1796929"/>
                <a:gd name="connsiteY75" fmla="*/ 255803 h 1959689"/>
                <a:gd name="connsiteX76" fmla="*/ 754290 w 1796929"/>
                <a:gd name="connsiteY76" fmla="*/ 167604 h 1959689"/>
                <a:gd name="connsiteX77" fmla="*/ 889874 w 1796929"/>
                <a:gd name="connsiteY77" fmla="*/ 66705 h 1959689"/>
                <a:gd name="connsiteX78" fmla="*/ 1031763 w 1796929"/>
                <a:gd name="connsiteY78" fmla="*/ 107695 h 1959689"/>
                <a:gd name="connsiteX79" fmla="*/ 1050682 w 1796929"/>
                <a:gd name="connsiteY79" fmla="*/ 54092 h 1959689"/>
                <a:gd name="connsiteX80" fmla="*/ 1154734 w 1796929"/>
                <a:gd name="connsiteY80" fmla="*/ 104542 h 1959689"/>
                <a:gd name="connsiteX81" fmla="*/ 1195024 w 1796929"/>
                <a:gd name="connsiteY81" fmla="*/ 49625 h 1959689"/>
                <a:gd name="connsiteX82" fmla="*/ 1284012 w 1796929"/>
                <a:gd name="connsiteY82" fmla="*/ 98236 h 1959689"/>
                <a:gd name="connsiteX83" fmla="*/ 1378605 w 1796929"/>
                <a:gd name="connsiteY83" fmla="*/ 38327 h 1959689"/>
                <a:gd name="connsiteX84" fmla="*/ 1473198 w 1796929"/>
                <a:gd name="connsiteY84" fmla="*/ 136073 h 1959689"/>
                <a:gd name="connsiteX85" fmla="*/ 1539413 w 1796929"/>
                <a:gd name="connsiteY85" fmla="*/ 54092 h 1959689"/>
                <a:gd name="connsiteX86" fmla="*/ 1640312 w 1796929"/>
                <a:gd name="connsiteY86" fmla="*/ 489 h 1959689"/>
                <a:gd name="connsiteX0" fmla="*/ 1640312 w 1796929"/>
                <a:gd name="connsiteY0" fmla="*/ 489 h 1959689"/>
                <a:gd name="connsiteX1" fmla="*/ 1659231 w 1796929"/>
                <a:gd name="connsiteY1" fmla="*/ 85623 h 1959689"/>
                <a:gd name="connsiteX2" fmla="*/ 1700221 w 1796929"/>
                <a:gd name="connsiteY2" fmla="*/ 158145 h 1959689"/>
                <a:gd name="connsiteX3" fmla="*/ 1690762 w 1796929"/>
                <a:gd name="connsiteY3" fmla="*/ 315800 h 1959689"/>
                <a:gd name="connsiteX4" fmla="*/ 1703374 w 1796929"/>
                <a:gd name="connsiteY4" fmla="*/ 391474 h 1959689"/>
                <a:gd name="connsiteX5" fmla="*/ 1747518 w 1796929"/>
                <a:gd name="connsiteY5" fmla="*/ 536517 h 1959689"/>
                <a:gd name="connsiteX6" fmla="*/ 1700221 w 1796929"/>
                <a:gd name="connsiteY6" fmla="*/ 643723 h 1959689"/>
                <a:gd name="connsiteX7" fmla="*/ 1656078 w 1796929"/>
                <a:gd name="connsiteY7" fmla="*/ 757234 h 1959689"/>
                <a:gd name="connsiteX8" fmla="*/ 1674996 w 1796929"/>
                <a:gd name="connsiteY8" fmla="*/ 908583 h 1959689"/>
                <a:gd name="connsiteX9" fmla="*/ 1589863 w 1796929"/>
                <a:gd name="connsiteY9" fmla="*/ 1088310 h 1959689"/>
                <a:gd name="connsiteX10" fmla="*/ 1580403 w 1796929"/>
                <a:gd name="connsiteY10" fmla="*/ 1208128 h 1959689"/>
                <a:gd name="connsiteX11" fmla="*/ 1605628 w 1796929"/>
                <a:gd name="connsiteY11" fmla="*/ 1331099 h 1959689"/>
                <a:gd name="connsiteX12" fmla="*/ 1561485 w 1796929"/>
                <a:gd name="connsiteY12" fmla="*/ 1444611 h 1959689"/>
                <a:gd name="connsiteX13" fmla="*/ 1627700 w 1796929"/>
                <a:gd name="connsiteY13" fmla="*/ 1498214 h 1959689"/>
                <a:gd name="connsiteX14" fmla="*/ 1760130 w 1796929"/>
                <a:gd name="connsiteY14" fmla="*/ 1378396 h 1959689"/>
                <a:gd name="connsiteX15" fmla="*/ 1794814 w 1796929"/>
                <a:gd name="connsiteY15" fmla="*/ 1476142 h 1959689"/>
                <a:gd name="connsiteX16" fmla="*/ 1712834 w 1796929"/>
                <a:gd name="connsiteY16" fmla="*/ 1592807 h 1959689"/>
                <a:gd name="connsiteX17" fmla="*/ 1621394 w 1796929"/>
                <a:gd name="connsiteY17" fmla="*/ 1939648 h 1959689"/>
                <a:gd name="connsiteX18" fmla="*/ 1596169 w 1796929"/>
                <a:gd name="connsiteY18" fmla="*/ 1914423 h 1959689"/>
                <a:gd name="connsiteX19" fmla="*/ 1526801 w 1796929"/>
                <a:gd name="connsiteY19" fmla="*/ 1886045 h 1959689"/>
                <a:gd name="connsiteX20" fmla="*/ 1444820 w 1796929"/>
                <a:gd name="connsiteY20" fmla="*/ 1895505 h 1959689"/>
                <a:gd name="connsiteX21" fmla="*/ 1397523 w 1796929"/>
                <a:gd name="connsiteY21" fmla="*/ 1904964 h 1959689"/>
                <a:gd name="connsiteX22" fmla="*/ 1416442 w 1796929"/>
                <a:gd name="connsiteY22" fmla="*/ 1832443 h 1959689"/>
                <a:gd name="connsiteX23" fmla="*/ 1293471 w 1796929"/>
                <a:gd name="connsiteY23" fmla="*/ 1813524 h 1959689"/>
                <a:gd name="connsiteX24" fmla="*/ 1239868 w 1796929"/>
                <a:gd name="connsiteY24" fmla="*/ 1835596 h 1959689"/>
                <a:gd name="connsiteX25" fmla="*/ 1217796 w 1796929"/>
                <a:gd name="connsiteY25" fmla="*/ 1882892 h 1959689"/>
                <a:gd name="connsiteX26" fmla="*/ 1220950 w 1796929"/>
                <a:gd name="connsiteY26" fmla="*/ 1895505 h 1959689"/>
                <a:gd name="connsiteX27" fmla="*/ 1129510 w 1796929"/>
                <a:gd name="connsiteY27" fmla="*/ 1908117 h 1959689"/>
                <a:gd name="connsiteX28" fmla="*/ 1120050 w 1796929"/>
                <a:gd name="connsiteY28" fmla="*/ 1920729 h 1959689"/>
                <a:gd name="connsiteX29" fmla="*/ 1069601 w 1796929"/>
                <a:gd name="connsiteY29" fmla="*/ 1892352 h 1959689"/>
                <a:gd name="connsiteX30" fmla="*/ 984467 w 1796929"/>
                <a:gd name="connsiteY30" fmla="*/ 1930189 h 1959689"/>
                <a:gd name="connsiteX31" fmla="*/ 934017 w 1796929"/>
                <a:gd name="connsiteY31" fmla="*/ 1958567 h 1959689"/>
                <a:gd name="connsiteX32" fmla="*/ 795281 w 1796929"/>
                <a:gd name="connsiteY32" fmla="*/ 1930189 h 1959689"/>
                <a:gd name="connsiteX33" fmla="*/ 694381 w 1796929"/>
                <a:gd name="connsiteY33" fmla="*/ 1930189 h 1959689"/>
                <a:gd name="connsiteX34" fmla="*/ 662850 w 1796929"/>
                <a:gd name="connsiteY34" fmla="*/ 1908117 h 1959689"/>
                <a:gd name="connsiteX35" fmla="*/ 672310 w 1796929"/>
                <a:gd name="connsiteY35" fmla="*/ 1816677 h 1959689"/>
                <a:gd name="connsiteX36" fmla="*/ 653391 w 1796929"/>
                <a:gd name="connsiteY36" fmla="*/ 1819830 h 1959689"/>
                <a:gd name="connsiteX37" fmla="*/ 530420 w 1796929"/>
                <a:gd name="connsiteY37" fmla="*/ 1889198 h 1959689"/>
                <a:gd name="connsiteX38" fmla="*/ 489430 w 1796929"/>
                <a:gd name="connsiteY38" fmla="*/ 1879739 h 1959689"/>
                <a:gd name="connsiteX39" fmla="*/ 416908 w 1796929"/>
                <a:gd name="connsiteY39" fmla="*/ 1829289 h 1959689"/>
                <a:gd name="connsiteX40" fmla="*/ 353846 w 1796929"/>
                <a:gd name="connsiteY40" fmla="*/ 1848208 h 1959689"/>
                <a:gd name="connsiteX41" fmla="*/ 268712 w 1796929"/>
                <a:gd name="connsiteY41" fmla="*/ 1807218 h 1959689"/>
                <a:gd name="connsiteX42" fmla="*/ 316009 w 1796929"/>
                <a:gd name="connsiteY42" fmla="*/ 1756768 h 1959689"/>
                <a:gd name="connsiteX43" fmla="*/ 300243 w 1796929"/>
                <a:gd name="connsiteY43" fmla="*/ 1690553 h 1959689"/>
                <a:gd name="connsiteX44" fmla="*/ 243488 w 1796929"/>
                <a:gd name="connsiteY44" fmla="*/ 1599113 h 1959689"/>
                <a:gd name="connsiteX45" fmla="*/ 170966 w 1796929"/>
                <a:gd name="connsiteY45" fmla="*/ 1586501 h 1959689"/>
                <a:gd name="connsiteX46" fmla="*/ 44842 w 1796929"/>
                <a:gd name="connsiteY46" fmla="*/ 1513979 h 1959689"/>
                <a:gd name="connsiteX47" fmla="*/ 35383 w 1796929"/>
                <a:gd name="connsiteY47" fmla="*/ 1387855 h 1959689"/>
                <a:gd name="connsiteX48" fmla="*/ 22770 w 1796929"/>
                <a:gd name="connsiteY48" fmla="*/ 1302721 h 1959689"/>
                <a:gd name="connsiteX49" fmla="*/ 73220 w 1796929"/>
                <a:gd name="connsiteY49" fmla="*/ 1286956 h 1959689"/>
                <a:gd name="connsiteX50" fmla="*/ 139435 w 1796929"/>
                <a:gd name="connsiteY50" fmla="*/ 1189209 h 1959689"/>
                <a:gd name="connsiteX51" fmla="*/ 142588 w 1796929"/>
                <a:gd name="connsiteY51" fmla="*/ 1100923 h 1959689"/>
                <a:gd name="connsiteX52" fmla="*/ 208803 w 1796929"/>
                <a:gd name="connsiteY52" fmla="*/ 1119841 h 1959689"/>
                <a:gd name="connsiteX53" fmla="*/ 243488 w 1796929"/>
                <a:gd name="connsiteY53" fmla="*/ 1122994 h 1959689"/>
                <a:gd name="connsiteX54" fmla="*/ 205650 w 1796929"/>
                <a:gd name="connsiteY54" fmla="*/ 1082004 h 1959689"/>
                <a:gd name="connsiteX55" fmla="*/ 199344 w 1796929"/>
                <a:gd name="connsiteY55" fmla="*/ 1025248 h 1959689"/>
                <a:gd name="connsiteX56" fmla="*/ 174842 w 1796929"/>
                <a:gd name="connsiteY56" fmla="*/ 1024066 h 1959689"/>
                <a:gd name="connsiteX57" fmla="*/ 126823 w 1796929"/>
                <a:gd name="connsiteY57" fmla="*/ 1034707 h 1959689"/>
                <a:gd name="connsiteX58" fmla="*/ 54301 w 1796929"/>
                <a:gd name="connsiteY58" fmla="*/ 965339 h 1959689"/>
                <a:gd name="connsiteX59" fmla="*/ 29076 w 1796929"/>
                <a:gd name="connsiteY59" fmla="*/ 1009483 h 1959689"/>
                <a:gd name="connsiteX60" fmla="*/ 699 w 1796929"/>
                <a:gd name="connsiteY60" fmla="*/ 962186 h 1959689"/>
                <a:gd name="connsiteX61" fmla="*/ 59885 w 1796929"/>
                <a:gd name="connsiteY61" fmla="*/ 897876 h 1959689"/>
                <a:gd name="connsiteX62" fmla="*/ 38536 w 1796929"/>
                <a:gd name="connsiteY62" fmla="*/ 839215 h 1959689"/>
                <a:gd name="connsiteX63" fmla="*/ 85832 w 1796929"/>
                <a:gd name="connsiteY63" fmla="*/ 691019 h 1959689"/>
                <a:gd name="connsiteX64" fmla="*/ 7005 w 1796929"/>
                <a:gd name="connsiteY64" fmla="*/ 590120 h 1959689"/>
                <a:gd name="connsiteX65" fmla="*/ 114210 w 1796929"/>
                <a:gd name="connsiteY65" fmla="*/ 530211 h 1959689"/>
                <a:gd name="connsiteX66" fmla="*/ 88985 w 1796929"/>
                <a:gd name="connsiteY66" fmla="*/ 473455 h 1959689"/>
                <a:gd name="connsiteX67" fmla="*/ 176834 w 1796929"/>
                <a:gd name="connsiteY67" fmla="*/ 453748 h 1959689"/>
                <a:gd name="connsiteX68" fmla="*/ 281325 w 1796929"/>
                <a:gd name="connsiteY68" fmla="*/ 457689 h 1959689"/>
                <a:gd name="connsiteX69" fmla="*/ 246641 w 1796929"/>
                <a:gd name="connsiteY69" fmla="*/ 410393 h 1959689"/>
                <a:gd name="connsiteX70" fmla="*/ 369612 w 1796929"/>
                <a:gd name="connsiteY70" fmla="*/ 318953 h 1959689"/>
                <a:gd name="connsiteX71" fmla="*/ 431360 w 1796929"/>
                <a:gd name="connsiteY71" fmla="*/ 352936 h 1959689"/>
                <a:gd name="connsiteX72" fmla="*/ 505195 w 1796929"/>
                <a:gd name="connsiteY72" fmla="*/ 303187 h 1959689"/>
                <a:gd name="connsiteX73" fmla="*/ 621860 w 1796929"/>
                <a:gd name="connsiteY73" fmla="*/ 375709 h 1959689"/>
                <a:gd name="connsiteX74" fmla="*/ 688075 w 1796929"/>
                <a:gd name="connsiteY74" fmla="*/ 325259 h 1959689"/>
                <a:gd name="connsiteX75" fmla="*/ 656456 w 1796929"/>
                <a:gd name="connsiteY75" fmla="*/ 255803 h 1959689"/>
                <a:gd name="connsiteX76" fmla="*/ 754290 w 1796929"/>
                <a:gd name="connsiteY76" fmla="*/ 167604 h 1959689"/>
                <a:gd name="connsiteX77" fmla="*/ 889874 w 1796929"/>
                <a:gd name="connsiteY77" fmla="*/ 66705 h 1959689"/>
                <a:gd name="connsiteX78" fmla="*/ 1031763 w 1796929"/>
                <a:gd name="connsiteY78" fmla="*/ 107695 h 1959689"/>
                <a:gd name="connsiteX79" fmla="*/ 1050682 w 1796929"/>
                <a:gd name="connsiteY79" fmla="*/ 54092 h 1959689"/>
                <a:gd name="connsiteX80" fmla="*/ 1154734 w 1796929"/>
                <a:gd name="connsiteY80" fmla="*/ 104542 h 1959689"/>
                <a:gd name="connsiteX81" fmla="*/ 1195024 w 1796929"/>
                <a:gd name="connsiteY81" fmla="*/ 49625 h 1959689"/>
                <a:gd name="connsiteX82" fmla="*/ 1284012 w 1796929"/>
                <a:gd name="connsiteY82" fmla="*/ 98236 h 1959689"/>
                <a:gd name="connsiteX83" fmla="*/ 1378605 w 1796929"/>
                <a:gd name="connsiteY83" fmla="*/ 38327 h 1959689"/>
                <a:gd name="connsiteX84" fmla="*/ 1473198 w 1796929"/>
                <a:gd name="connsiteY84" fmla="*/ 136073 h 1959689"/>
                <a:gd name="connsiteX85" fmla="*/ 1539413 w 1796929"/>
                <a:gd name="connsiteY85" fmla="*/ 54092 h 1959689"/>
                <a:gd name="connsiteX86" fmla="*/ 1640312 w 1796929"/>
                <a:gd name="connsiteY86" fmla="*/ 489 h 1959689"/>
                <a:gd name="connsiteX0" fmla="*/ 1640312 w 1796929"/>
                <a:gd name="connsiteY0" fmla="*/ 489 h 1959689"/>
                <a:gd name="connsiteX1" fmla="*/ 1659231 w 1796929"/>
                <a:gd name="connsiteY1" fmla="*/ 85623 h 1959689"/>
                <a:gd name="connsiteX2" fmla="*/ 1700221 w 1796929"/>
                <a:gd name="connsiteY2" fmla="*/ 158145 h 1959689"/>
                <a:gd name="connsiteX3" fmla="*/ 1690762 w 1796929"/>
                <a:gd name="connsiteY3" fmla="*/ 315800 h 1959689"/>
                <a:gd name="connsiteX4" fmla="*/ 1703374 w 1796929"/>
                <a:gd name="connsiteY4" fmla="*/ 391474 h 1959689"/>
                <a:gd name="connsiteX5" fmla="*/ 1747518 w 1796929"/>
                <a:gd name="connsiteY5" fmla="*/ 536517 h 1959689"/>
                <a:gd name="connsiteX6" fmla="*/ 1700221 w 1796929"/>
                <a:gd name="connsiteY6" fmla="*/ 643723 h 1959689"/>
                <a:gd name="connsiteX7" fmla="*/ 1656078 w 1796929"/>
                <a:gd name="connsiteY7" fmla="*/ 757234 h 1959689"/>
                <a:gd name="connsiteX8" fmla="*/ 1674996 w 1796929"/>
                <a:gd name="connsiteY8" fmla="*/ 908583 h 1959689"/>
                <a:gd name="connsiteX9" fmla="*/ 1589863 w 1796929"/>
                <a:gd name="connsiteY9" fmla="*/ 1088310 h 1959689"/>
                <a:gd name="connsiteX10" fmla="*/ 1580403 w 1796929"/>
                <a:gd name="connsiteY10" fmla="*/ 1208128 h 1959689"/>
                <a:gd name="connsiteX11" fmla="*/ 1605628 w 1796929"/>
                <a:gd name="connsiteY11" fmla="*/ 1331099 h 1959689"/>
                <a:gd name="connsiteX12" fmla="*/ 1561485 w 1796929"/>
                <a:gd name="connsiteY12" fmla="*/ 1444611 h 1959689"/>
                <a:gd name="connsiteX13" fmla="*/ 1627700 w 1796929"/>
                <a:gd name="connsiteY13" fmla="*/ 1498214 h 1959689"/>
                <a:gd name="connsiteX14" fmla="*/ 1760130 w 1796929"/>
                <a:gd name="connsiteY14" fmla="*/ 1378396 h 1959689"/>
                <a:gd name="connsiteX15" fmla="*/ 1794814 w 1796929"/>
                <a:gd name="connsiteY15" fmla="*/ 1476142 h 1959689"/>
                <a:gd name="connsiteX16" fmla="*/ 1712834 w 1796929"/>
                <a:gd name="connsiteY16" fmla="*/ 1592807 h 1959689"/>
                <a:gd name="connsiteX17" fmla="*/ 1621394 w 1796929"/>
                <a:gd name="connsiteY17" fmla="*/ 1939648 h 1959689"/>
                <a:gd name="connsiteX18" fmla="*/ 1596169 w 1796929"/>
                <a:gd name="connsiteY18" fmla="*/ 1914423 h 1959689"/>
                <a:gd name="connsiteX19" fmla="*/ 1526801 w 1796929"/>
                <a:gd name="connsiteY19" fmla="*/ 1886045 h 1959689"/>
                <a:gd name="connsiteX20" fmla="*/ 1444820 w 1796929"/>
                <a:gd name="connsiteY20" fmla="*/ 1895505 h 1959689"/>
                <a:gd name="connsiteX21" fmla="*/ 1397523 w 1796929"/>
                <a:gd name="connsiteY21" fmla="*/ 1904964 h 1959689"/>
                <a:gd name="connsiteX22" fmla="*/ 1416442 w 1796929"/>
                <a:gd name="connsiteY22" fmla="*/ 1832443 h 1959689"/>
                <a:gd name="connsiteX23" fmla="*/ 1293471 w 1796929"/>
                <a:gd name="connsiteY23" fmla="*/ 1813524 h 1959689"/>
                <a:gd name="connsiteX24" fmla="*/ 1239868 w 1796929"/>
                <a:gd name="connsiteY24" fmla="*/ 1835596 h 1959689"/>
                <a:gd name="connsiteX25" fmla="*/ 1217796 w 1796929"/>
                <a:gd name="connsiteY25" fmla="*/ 1882892 h 1959689"/>
                <a:gd name="connsiteX26" fmla="*/ 1220950 w 1796929"/>
                <a:gd name="connsiteY26" fmla="*/ 1895505 h 1959689"/>
                <a:gd name="connsiteX27" fmla="*/ 1129510 w 1796929"/>
                <a:gd name="connsiteY27" fmla="*/ 1908117 h 1959689"/>
                <a:gd name="connsiteX28" fmla="*/ 1120050 w 1796929"/>
                <a:gd name="connsiteY28" fmla="*/ 1920729 h 1959689"/>
                <a:gd name="connsiteX29" fmla="*/ 1069601 w 1796929"/>
                <a:gd name="connsiteY29" fmla="*/ 1892352 h 1959689"/>
                <a:gd name="connsiteX30" fmla="*/ 984467 w 1796929"/>
                <a:gd name="connsiteY30" fmla="*/ 1930189 h 1959689"/>
                <a:gd name="connsiteX31" fmla="*/ 934017 w 1796929"/>
                <a:gd name="connsiteY31" fmla="*/ 1958567 h 1959689"/>
                <a:gd name="connsiteX32" fmla="*/ 795281 w 1796929"/>
                <a:gd name="connsiteY32" fmla="*/ 1930189 h 1959689"/>
                <a:gd name="connsiteX33" fmla="*/ 694381 w 1796929"/>
                <a:gd name="connsiteY33" fmla="*/ 1930189 h 1959689"/>
                <a:gd name="connsiteX34" fmla="*/ 662850 w 1796929"/>
                <a:gd name="connsiteY34" fmla="*/ 1908117 h 1959689"/>
                <a:gd name="connsiteX35" fmla="*/ 672310 w 1796929"/>
                <a:gd name="connsiteY35" fmla="*/ 1816677 h 1959689"/>
                <a:gd name="connsiteX36" fmla="*/ 653391 w 1796929"/>
                <a:gd name="connsiteY36" fmla="*/ 1819830 h 1959689"/>
                <a:gd name="connsiteX37" fmla="*/ 530420 w 1796929"/>
                <a:gd name="connsiteY37" fmla="*/ 1889198 h 1959689"/>
                <a:gd name="connsiteX38" fmla="*/ 489430 w 1796929"/>
                <a:gd name="connsiteY38" fmla="*/ 1879739 h 1959689"/>
                <a:gd name="connsiteX39" fmla="*/ 416908 w 1796929"/>
                <a:gd name="connsiteY39" fmla="*/ 1829289 h 1959689"/>
                <a:gd name="connsiteX40" fmla="*/ 353846 w 1796929"/>
                <a:gd name="connsiteY40" fmla="*/ 1848208 h 1959689"/>
                <a:gd name="connsiteX41" fmla="*/ 268712 w 1796929"/>
                <a:gd name="connsiteY41" fmla="*/ 1807218 h 1959689"/>
                <a:gd name="connsiteX42" fmla="*/ 316009 w 1796929"/>
                <a:gd name="connsiteY42" fmla="*/ 1756768 h 1959689"/>
                <a:gd name="connsiteX43" fmla="*/ 300243 w 1796929"/>
                <a:gd name="connsiteY43" fmla="*/ 1690553 h 1959689"/>
                <a:gd name="connsiteX44" fmla="*/ 243488 w 1796929"/>
                <a:gd name="connsiteY44" fmla="*/ 1599113 h 1959689"/>
                <a:gd name="connsiteX45" fmla="*/ 170966 w 1796929"/>
                <a:gd name="connsiteY45" fmla="*/ 1586501 h 1959689"/>
                <a:gd name="connsiteX46" fmla="*/ 44842 w 1796929"/>
                <a:gd name="connsiteY46" fmla="*/ 1513979 h 1959689"/>
                <a:gd name="connsiteX47" fmla="*/ 35317 w 1796929"/>
                <a:gd name="connsiteY47" fmla="*/ 1450720 h 1959689"/>
                <a:gd name="connsiteX48" fmla="*/ 35383 w 1796929"/>
                <a:gd name="connsiteY48" fmla="*/ 1387855 h 1959689"/>
                <a:gd name="connsiteX49" fmla="*/ 22770 w 1796929"/>
                <a:gd name="connsiteY49" fmla="*/ 1302721 h 1959689"/>
                <a:gd name="connsiteX50" fmla="*/ 73220 w 1796929"/>
                <a:gd name="connsiteY50" fmla="*/ 1286956 h 1959689"/>
                <a:gd name="connsiteX51" fmla="*/ 139435 w 1796929"/>
                <a:gd name="connsiteY51" fmla="*/ 1189209 h 1959689"/>
                <a:gd name="connsiteX52" fmla="*/ 142588 w 1796929"/>
                <a:gd name="connsiteY52" fmla="*/ 1100923 h 1959689"/>
                <a:gd name="connsiteX53" fmla="*/ 208803 w 1796929"/>
                <a:gd name="connsiteY53" fmla="*/ 1119841 h 1959689"/>
                <a:gd name="connsiteX54" fmla="*/ 243488 w 1796929"/>
                <a:gd name="connsiteY54" fmla="*/ 1122994 h 1959689"/>
                <a:gd name="connsiteX55" fmla="*/ 205650 w 1796929"/>
                <a:gd name="connsiteY55" fmla="*/ 1082004 h 1959689"/>
                <a:gd name="connsiteX56" fmla="*/ 199344 w 1796929"/>
                <a:gd name="connsiteY56" fmla="*/ 1025248 h 1959689"/>
                <a:gd name="connsiteX57" fmla="*/ 174842 w 1796929"/>
                <a:gd name="connsiteY57" fmla="*/ 1024066 h 1959689"/>
                <a:gd name="connsiteX58" fmla="*/ 126823 w 1796929"/>
                <a:gd name="connsiteY58" fmla="*/ 1034707 h 1959689"/>
                <a:gd name="connsiteX59" fmla="*/ 54301 w 1796929"/>
                <a:gd name="connsiteY59" fmla="*/ 965339 h 1959689"/>
                <a:gd name="connsiteX60" fmla="*/ 29076 w 1796929"/>
                <a:gd name="connsiteY60" fmla="*/ 1009483 h 1959689"/>
                <a:gd name="connsiteX61" fmla="*/ 699 w 1796929"/>
                <a:gd name="connsiteY61" fmla="*/ 962186 h 1959689"/>
                <a:gd name="connsiteX62" fmla="*/ 59885 w 1796929"/>
                <a:gd name="connsiteY62" fmla="*/ 897876 h 1959689"/>
                <a:gd name="connsiteX63" fmla="*/ 38536 w 1796929"/>
                <a:gd name="connsiteY63" fmla="*/ 839215 h 1959689"/>
                <a:gd name="connsiteX64" fmla="*/ 85832 w 1796929"/>
                <a:gd name="connsiteY64" fmla="*/ 691019 h 1959689"/>
                <a:gd name="connsiteX65" fmla="*/ 7005 w 1796929"/>
                <a:gd name="connsiteY65" fmla="*/ 590120 h 1959689"/>
                <a:gd name="connsiteX66" fmla="*/ 114210 w 1796929"/>
                <a:gd name="connsiteY66" fmla="*/ 530211 h 1959689"/>
                <a:gd name="connsiteX67" fmla="*/ 88985 w 1796929"/>
                <a:gd name="connsiteY67" fmla="*/ 473455 h 1959689"/>
                <a:gd name="connsiteX68" fmla="*/ 176834 w 1796929"/>
                <a:gd name="connsiteY68" fmla="*/ 453748 h 1959689"/>
                <a:gd name="connsiteX69" fmla="*/ 281325 w 1796929"/>
                <a:gd name="connsiteY69" fmla="*/ 457689 h 1959689"/>
                <a:gd name="connsiteX70" fmla="*/ 246641 w 1796929"/>
                <a:gd name="connsiteY70" fmla="*/ 410393 h 1959689"/>
                <a:gd name="connsiteX71" fmla="*/ 369612 w 1796929"/>
                <a:gd name="connsiteY71" fmla="*/ 318953 h 1959689"/>
                <a:gd name="connsiteX72" fmla="*/ 431360 w 1796929"/>
                <a:gd name="connsiteY72" fmla="*/ 352936 h 1959689"/>
                <a:gd name="connsiteX73" fmla="*/ 505195 w 1796929"/>
                <a:gd name="connsiteY73" fmla="*/ 303187 h 1959689"/>
                <a:gd name="connsiteX74" fmla="*/ 621860 w 1796929"/>
                <a:gd name="connsiteY74" fmla="*/ 375709 h 1959689"/>
                <a:gd name="connsiteX75" fmla="*/ 688075 w 1796929"/>
                <a:gd name="connsiteY75" fmla="*/ 325259 h 1959689"/>
                <a:gd name="connsiteX76" fmla="*/ 656456 w 1796929"/>
                <a:gd name="connsiteY76" fmla="*/ 255803 h 1959689"/>
                <a:gd name="connsiteX77" fmla="*/ 754290 w 1796929"/>
                <a:gd name="connsiteY77" fmla="*/ 167604 h 1959689"/>
                <a:gd name="connsiteX78" fmla="*/ 889874 w 1796929"/>
                <a:gd name="connsiteY78" fmla="*/ 66705 h 1959689"/>
                <a:gd name="connsiteX79" fmla="*/ 1031763 w 1796929"/>
                <a:gd name="connsiteY79" fmla="*/ 107695 h 1959689"/>
                <a:gd name="connsiteX80" fmla="*/ 1050682 w 1796929"/>
                <a:gd name="connsiteY80" fmla="*/ 54092 h 1959689"/>
                <a:gd name="connsiteX81" fmla="*/ 1154734 w 1796929"/>
                <a:gd name="connsiteY81" fmla="*/ 104542 h 1959689"/>
                <a:gd name="connsiteX82" fmla="*/ 1195024 w 1796929"/>
                <a:gd name="connsiteY82" fmla="*/ 49625 h 1959689"/>
                <a:gd name="connsiteX83" fmla="*/ 1284012 w 1796929"/>
                <a:gd name="connsiteY83" fmla="*/ 98236 h 1959689"/>
                <a:gd name="connsiteX84" fmla="*/ 1378605 w 1796929"/>
                <a:gd name="connsiteY84" fmla="*/ 38327 h 1959689"/>
                <a:gd name="connsiteX85" fmla="*/ 1473198 w 1796929"/>
                <a:gd name="connsiteY85" fmla="*/ 136073 h 1959689"/>
                <a:gd name="connsiteX86" fmla="*/ 1539413 w 1796929"/>
                <a:gd name="connsiteY86" fmla="*/ 54092 h 1959689"/>
                <a:gd name="connsiteX87" fmla="*/ 1640312 w 1796929"/>
                <a:gd name="connsiteY87" fmla="*/ 489 h 1959689"/>
                <a:gd name="connsiteX0" fmla="*/ 1640312 w 1796929"/>
                <a:gd name="connsiteY0" fmla="*/ 489 h 1959689"/>
                <a:gd name="connsiteX1" fmla="*/ 1659231 w 1796929"/>
                <a:gd name="connsiteY1" fmla="*/ 85623 h 1959689"/>
                <a:gd name="connsiteX2" fmla="*/ 1700221 w 1796929"/>
                <a:gd name="connsiteY2" fmla="*/ 158145 h 1959689"/>
                <a:gd name="connsiteX3" fmla="*/ 1690762 w 1796929"/>
                <a:gd name="connsiteY3" fmla="*/ 315800 h 1959689"/>
                <a:gd name="connsiteX4" fmla="*/ 1703374 w 1796929"/>
                <a:gd name="connsiteY4" fmla="*/ 391474 h 1959689"/>
                <a:gd name="connsiteX5" fmla="*/ 1747518 w 1796929"/>
                <a:gd name="connsiteY5" fmla="*/ 536517 h 1959689"/>
                <a:gd name="connsiteX6" fmla="*/ 1700221 w 1796929"/>
                <a:gd name="connsiteY6" fmla="*/ 643723 h 1959689"/>
                <a:gd name="connsiteX7" fmla="*/ 1656078 w 1796929"/>
                <a:gd name="connsiteY7" fmla="*/ 757234 h 1959689"/>
                <a:gd name="connsiteX8" fmla="*/ 1674996 w 1796929"/>
                <a:gd name="connsiteY8" fmla="*/ 908583 h 1959689"/>
                <a:gd name="connsiteX9" fmla="*/ 1589863 w 1796929"/>
                <a:gd name="connsiteY9" fmla="*/ 1088310 h 1959689"/>
                <a:gd name="connsiteX10" fmla="*/ 1580403 w 1796929"/>
                <a:gd name="connsiteY10" fmla="*/ 1208128 h 1959689"/>
                <a:gd name="connsiteX11" fmla="*/ 1605628 w 1796929"/>
                <a:gd name="connsiteY11" fmla="*/ 1331099 h 1959689"/>
                <a:gd name="connsiteX12" fmla="*/ 1561485 w 1796929"/>
                <a:gd name="connsiteY12" fmla="*/ 1444611 h 1959689"/>
                <a:gd name="connsiteX13" fmla="*/ 1627700 w 1796929"/>
                <a:gd name="connsiteY13" fmla="*/ 1498214 h 1959689"/>
                <a:gd name="connsiteX14" fmla="*/ 1760130 w 1796929"/>
                <a:gd name="connsiteY14" fmla="*/ 1378396 h 1959689"/>
                <a:gd name="connsiteX15" fmla="*/ 1794814 w 1796929"/>
                <a:gd name="connsiteY15" fmla="*/ 1476142 h 1959689"/>
                <a:gd name="connsiteX16" fmla="*/ 1712834 w 1796929"/>
                <a:gd name="connsiteY16" fmla="*/ 1592807 h 1959689"/>
                <a:gd name="connsiteX17" fmla="*/ 1621394 w 1796929"/>
                <a:gd name="connsiteY17" fmla="*/ 1939648 h 1959689"/>
                <a:gd name="connsiteX18" fmla="*/ 1596169 w 1796929"/>
                <a:gd name="connsiteY18" fmla="*/ 1914423 h 1959689"/>
                <a:gd name="connsiteX19" fmla="*/ 1526801 w 1796929"/>
                <a:gd name="connsiteY19" fmla="*/ 1886045 h 1959689"/>
                <a:gd name="connsiteX20" fmla="*/ 1444820 w 1796929"/>
                <a:gd name="connsiteY20" fmla="*/ 1895505 h 1959689"/>
                <a:gd name="connsiteX21" fmla="*/ 1397523 w 1796929"/>
                <a:gd name="connsiteY21" fmla="*/ 1904964 h 1959689"/>
                <a:gd name="connsiteX22" fmla="*/ 1416442 w 1796929"/>
                <a:gd name="connsiteY22" fmla="*/ 1832443 h 1959689"/>
                <a:gd name="connsiteX23" fmla="*/ 1293471 w 1796929"/>
                <a:gd name="connsiteY23" fmla="*/ 1813524 h 1959689"/>
                <a:gd name="connsiteX24" fmla="*/ 1239868 w 1796929"/>
                <a:gd name="connsiteY24" fmla="*/ 1835596 h 1959689"/>
                <a:gd name="connsiteX25" fmla="*/ 1217796 w 1796929"/>
                <a:gd name="connsiteY25" fmla="*/ 1882892 h 1959689"/>
                <a:gd name="connsiteX26" fmla="*/ 1220950 w 1796929"/>
                <a:gd name="connsiteY26" fmla="*/ 1895505 h 1959689"/>
                <a:gd name="connsiteX27" fmla="*/ 1129510 w 1796929"/>
                <a:gd name="connsiteY27" fmla="*/ 1908117 h 1959689"/>
                <a:gd name="connsiteX28" fmla="*/ 1120050 w 1796929"/>
                <a:gd name="connsiteY28" fmla="*/ 1920729 h 1959689"/>
                <a:gd name="connsiteX29" fmla="*/ 1069601 w 1796929"/>
                <a:gd name="connsiteY29" fmla="*/ 1892352 h 1959689"/>
                <a:gd name="connsiteX30" fmla="*/ 984467 w 1796929"/>
                <a:gd name="connsiteY30" fmla="*/ 1930189 h 1959689"/>
                <a:gd name="connsiteX31" fmla="*/ 934017 w 1796929"/>
                <a:gd name="connsiteY31" fmla="*/ 1958567 h 1959689"/>
                <a:gd name="connsiteX32" fmla="*/ 795281 w 1796929"/>
                <a:gd name="connsiteY32" fmla="*/ 1930189 h 1959689"/>
                <a:gd name="connsiteX33" fmla="*/ 694381 w 1796929"/>
                <a:gd name="connsiteY33" fmla="*/ 1930189 h 1959689"/>
                <a:gd name="connsiteX34" fmla="*/ 662850 w 1796929"/>
                <a:gd name="connsiteY34" fmla="*/ 1908117 h 1959689"/>
                <a:gd name="connsiteX35" fmla="*/ 672310 w 1796929"/>
                <a:gd name="connsiteY35" fmla="*/ 1816677 h 1959689"/>
                <a:gd name="connsiteX36" fmla="*/ 653391 w 1796929"/>
                <a:gd name="connsiteY36" fmla="*/ 1819830 h 1959689"/>
                <a:gd name="connsiteX37" fmla="*/ 530420 w 1796929"/>
                <a:gd name="connsiteY37" fmla="*/ 1889198 h 1959689"/>
                <a:gd name="connsiteX38" fmla="*/ 489430 w 1796929"/>
                <a:gd name="connsiteY38" fmla="*/ 1879739 h 1959689"/>
                <a:gd name="connsiteX39" fmla="*/ 416908 w 1796929"/>
                <a:gd name="connsiteY39" fmla="*/ 1829289 h 1959689"/>
                <a:gd name="connsiteX40" fmla="*/ 353846 w 1796929"/>
                <a:gd name="connsiteY40" fmla="*/ 1848208 h 1959689"/>
                <a:gd name="connsiteX41" fmla="*/ 268712 w 1796929"/>
                <a:gd name="connsiteY41" fmla="*/ 1807218 h 1959689"/>
                <a:gd name="connsiteX42" fmla="*/ 316009 w 1796929"/>
                <a:gd name="connsiteY42" fmla="*/ 1756768 h 1959689"/>
                <a:gd name="connsiteX43" fmla="*/ 300243 w 1796929"/>
                <a:gd name="connsiteY43" fmla="*/ 1690553 h 1959689"/>
                <a:gd name="connsiteX44" fmla="*/ 243488 w 1796929"/>
                <a:gd name="connsiteY44" fmla="*/ 1599113 h 1959689"/>
                <a:gd name="connsiteX45" fmla="*/ 170966 w 1796929"/>
                <a:gd name="connsiteY45" fmla="*/ 1586501 h 1959689"/>
                <a:gd name="connsiteX46" fmla="*/ 44842 w 1796929"/>
                <a:gd name="connsiteY46" fmla="*/ 1513979 h 1959689"/>
                <a:gd name="connsiteX47" fmla="*/ 18172 w 1796929"/>
                <a:gd name="connsiteY47" fmla="*/ 1456435 h 1959689"/>
                <a:gd name="connsiteX48" fmla="*/ 35383 w 1796929"/>
                <a:gd name="connsiteY48" fmla="*/ 1387855 h 1959689"/>
                <a:gd name="connsiteX49" fmla="*/ 22770 w 1796929"/>
                <a:gd name="connsiteY49" fmla="*/ 1302721 h 1959689"/>
                <a:gd name="connsiteX50" fmla="*/ 73220 w 1796929"/>
                <a:gd name="connsiteY50" fmla="*/ 1286956 h 1959689"/>
                <a:gd name="connsiteX51" fmla="*/ 139435 w 1796929"/>
                <a:gd name="connsiteY51" fmla="*/ 1189209 h 1959689"/>
                <a:gd name="connsiteX52" fmla="*/ 142588 w 1796929"/>
                <a:gd name="connsiteY52" fmla="*/ 1100923 h 1959689"/>
                <a:gd name="connsiteX53" fmla="*/ 208803 w 1796929"/>
                <a:gd name="connsiteY53" fmla="*/ 1119841 h 1959689"/>
                <a:gd name="connsiteX54" fmla="*/ 243488 w 1796929"/>
                <a:gd name="connsiteY54" fmla="*/ 1122994 h 1959689"/>
                <a:gd name="connsiteX55" fmla="*/ 205650 w 1796929"/>
                <a:gd name="connsiteY55" fmla="*/ 1082004 h 1959689"/>
                <a:gd name="connsiteX56" fmla="*/ 199344 w 1796929"/>
                <a:gd name="connsiteY56" fmla="*/ 1025248 h 1959689"/>
                <a:gd name="connsiteX57" fmla="*/ 174842 w 1796929"/>
                <a:gd name="connsiteY57" fmla="*/ 1024066 h 1959689"/>
                <a:gd name="connsiteX58" fmla="*/ 126823 w 1796929"/>
                <a:gd name="connsiteY58" fmla="*/ 1034707 h 1959689"/>
                <a:gd name="connsiteX59" fmla="*/ 54301 w 1796929"/>
                <a:gd name="connsiteY59" fmla="*/ 965339 h 1959689"/>
                <a:gd name="connsiteX60" fmla="*/ 29076 w 1796929"/>
                <a:gd name="connsiteY60" fmla="*/ 1009483 h 1959689"/>
                <a:gd name="connsiteX61" fmla="*/ 699 w 1796929"/>
                <a:gd name="connsiteY61" fmla="*/ 962186 h 1959689"/>
                <a:gd name="connsiteX62" fmla="*/ 59885 w 1796929"/>
                <a:gd name="connsiteY62" fmla="*/ 897876 h 1959689"/>
                <a:gd name="connsiteX63" fmla="*/ 38536 w 1796929"/>
                <a:gd name="connsiteY63" fmla="*/ 839215 h 1959689"/>
                <a:gd name="connsiteX64" fmla="*/ 85832 w 1796929"/>
                <a:gd name="connsiteY64" fmla="*/ 691019 h 1959689"/>
                <a:gd name="connsiteX65" fmla="*/ 7005 w 1796929"/>
                <a:gd name="connsiteY65" fmla="*/ 590120 h 1959689"/>
                <a:gd name="connsiteX66" fmla="*/ 114210 w 1796929"/>
                <a:gd name="connsiteY66" fmla="*/ 530211 h 1959689"/>
                <a:gd name="connsiteX67" fmla="*/ 88985 w 1796929"/>
                <a:gd name="connsiteY67" fmla="*/ 473455 h 1959689"/>
                <a:gd name="connsiteX68" fmla="*/ 176834 w 1796929"/>
                <a:gd name="connsiteY68" fmla="*/ 453748 h 1959689"/>
                <a:gd name="connsiteX69" fmla="*/ 281325 w 1796929"/>
                <a:gd name="connsiteY69" fmla="*/ 457689 h 1959689"/>
                <a:gd name="connsiteX70" fmla="*/ 246641 w 1796929"/>
                <a:gd name="connsiteY70" fmla="*/ 410393 h 1959689"/>
                <a:gd name="connsiteX71" fmla="*/ 369612 w 1796929"/>
                <a:gd name="connsiteY71" fmla="*/ 318953 h 1959689"/>
                <a:gd name="connsiteX72" fmla="*/ 431360 w 1796929"/>
                <a:gd name="connsiteY72" fmla="*/ 352936 h 1959689"/>
                <a:gd name="connsiteX73" fmla="*/ 505195 w 1796929"/>
                <a:gd name="connsiteY73" fmla="*/ 303187 h 1959689"/>
                <a:gd name="connsiteX74" fmla="*/ 621860 w 1796929"/>
                <a:gd name="connsiteY74" fmla="*/ 375709 h 1959689"/>
                <a:gd name="connsiteX75" fmla="*/ 688075 w 1796929"/>
                <a:gd name="connsiteY75" fmla="*/ 325259 h 1959689"/>
                <a:gd name="connsiteX76" fmla="*/ 656456 w 1796929"/>
                <a:gd name="connsiteY76" fmla="*/ 255803 h 1959689"/>
                <a:gd name="connsiteX77" fmla="*/ 754290 w 1796929"/>
                <a:gd name="connsiteY77" fmla="*/ 167604 h 1959689"/>
                <a:gd name="connsiteX78" fmla="*/ 889874 w 1796929"/>
                <a:gd name="connsiteY78" fmla="*/ 66705 h 1959689"/>
                <a:gd name="connsiteX79" fmla="*/ 1031763 w 1796929"/>
                <a:gd name="connsiteY79" fmla="*/ 107695 h 1959689"/>
                <a:gd name="connsiteX80" fmla="*/ 1050682 w 1796929"/>
                <a:gd name="connsiteY80" fmla="*/ 54092 h 1959689"/>
                <a:gd name="connsiteX81" fmla="*/ 1154734 w 1796929"/>
                <a:gd name="connsiteY81" fmla="*/ 104542 h 1959689"/>
                <a:gd name="connsiteX82" fmla="*/ 1195024 w 1796929"/>
                <a:gd name="connsiteY82" fmla="*/ 49625 h 1959689"/>
                <a:gd name="connsiteX83" fmla="*/ 1284012 w 1796929"/>
                <a:gd name="connsiteY83" fmla="*/ 98236 h 1959689"/>
                <a:gd name="connsiteX84" fmla="*/ 1378605 w 1796929"/>
                <a:gd name="connsiteY84" fmla="*/ 38327 h 1959689"/>
                <a:gd name="connsiteX85" fmla="*/ 1473198 w 1796929"/>
                <a:gd name="connsiteY85" fmla="*/ 136073 h 1959689"/>
                <a:gd name="connsiteX86" fmla="*/ 1539413 w 1796929"/>
                <a:gd name="connsiteY86" fmla="*/ 54092 h 1959689"/>
                <a:gd name="connsiteX87" fmla="*/ 1640312 w 1796929"/>
                <a:gd name="connsiteY87" fmla="*/ 489 h 195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796929" h="1959689">
                  <a:moveTo>
                    <a:pt x="1640312" y="489"/>
                  </a:moveTo>
                  <a:cubicBezTo>
                    <a:pt x="1660282" y="5744"/>
                    <a:pt x="1649246" y="59347"/>
                    <a:pt x="1659231" y="85623"/>
                  </a:cubicBezTo>
                  <a:cubicBezTo>
                    <a:pt x="1669216" y="111899"/>
                    <a:pt x="1694966" y="119782"/>
                    <a:pt x="1700221" y="158145"/>
                  </a:cubicBezTo>
                  <a:cubicBezTo>
                    <a:pt x="1705476" y="196508"/>
                    <a:pt x="1690237" y="276912"/>
                    <a:pt x="1690762" y="315800"/>
                  </a:cubicBezTo>
                  <a:cubicBezTo>
                    <a:pt x="1691287" y="354688"/>
                    <a:pt x="1693915" y="354688"/>
                    <a:pt x="1703374" y="391474"/>
                  </a:cubicBezTo>
                  <a:cubicBezTo>
                    <a:pt x="1712833" y="428260"/>
                    <a:pt x="1748043" y="494476"/>
                    <a:pt x="1747518" y="536517"/>
                  </a:cubicBezTo>
                  <a:cubicBezTo>
                    <a:pt x="1746993" y="578558"/>
                    <a:pt x="1715461" y="606937"/>
                    <a:pt x="1700221" y="643723"/>
                  </a:cubicBezTo>
                  <a:cubicBezTo>
                    <a:pt x="1684981" y="680509"/>
                    <a:pt x="1660282" y="713091"/>
                    <a:pt x="1656078" y="757234"/>
                  </a:cubicBezTo>
                  <a:cubicBezTo>
                    <a:pt x="1651874" y="801377"/>
                    <a:pt x="1686032" y="853404"/>
                    <a:pt x="1674996" y="908583"/>
                  </a:cubicBezTo>
                  <a:cubicBezTo>
                    <a:pt x="1663960" y="963762"/>
                    <a:pt x="1605628" y="1038386"/>
                    <a:pt x="1589863" y="1088310"/>
                  </a:cubicBezTo>
                  <a:cubicBezTo>
                    <a:pt x="1574098" y="1138234"/>
                    <a:pt x="1577775" y="1167663"/>
                    <a:pt x="1580403" y="1208128"/>
                  </a:cubicBezTo>
                  <a:cubicBezTo>
                    <a:pt x="1583031" y="1248593"/>
                    <a:pt x="1608781" y="1291685"/>
                    <a:pt x="1605628" y="1331099"/>
                  </a:cubicBezTo>
                  <a:cubicBezTo>
                    <a:pt x="1602475" y="1370513"/>
                    <a:pt x="1557806" y="1416759"/>
                    <a:pt x="1561485" y="1444611"/>
                  </a:cubicBezTo>
                  <a:cubicBezTo>
                    <a:pt x="1565164" y="1472464"/>
                    <a:pt x="1594592" y="1509250"/>
                    <a:pt x="1627700" y="1498214"/>
                  </a:cubicBezTo>
                  <a:cubicBezTo>
                    <a:pt x="1660808" y="1487178"/>
                    <a:pt x="1732278" y="1382075"/>
                    <a:pt x="1760130" y="1378396"/>
                  </a:cubicBezTo>
                  <a:cubicBezTo>
                    <a:pt x="1787982" y="1374717"/>
                    <a:pt x="1802697" y="1440407"/>
                    <a:pt x="1794814" y="1476142"/>
                  </a:cubicBezTo>
                  <a:cubicBezTo>
                    <a:pt x="1786931" y="1511877"/>
                    <a:pt x="1741737" y="1515556"/>
                    <a:pt x="1712834" y="1592807"/>
                  </a:cubicBezTo>
                  <a:cubicBezTo>
                    <a:pt x="1683931" y="1670058"/>
                    <a:pt x="1640838" y="1886045"/>
                    <a:pt x="1621394" y="1939648"/>
                  </a:cubicBezTo>
                  <a:cubicBezTo>
                    <a:pt x="1601950" y="1993251"/>
                    <a:pt x="1611934" y="1923357"/>
                    <a:pt x="1596169" y="1914423"/>
                  </a:cubicBezTo>
                  <a:cubicBezTo>
                    <a:pt x="1580404" y="1905489"/>
                    <a:pt x="1552026" y="1889198"/>
                    <a:pt x="1526801" y="1886045"/>
                  </a:cubicBezTo>
                  <a:cubicBezTo>
                    <a:pt x="1501576" y="1882892"/>
                    <a:pt x="1466366" y="1892352"/>
                    <a:pt x="1444820" y="1895505"/>
                  </a:cubicBezTo>
                  <a:cubicBezTo>
                    <a:pt x="1423274" y="1898658"/>
                    <a:pt x="1402253" y="1915474"/>
                    <a:pt x="1397523" y="1904964"/>
                  </a:cubicBezTo>
                  <a:cubicBezTo>
                    <a:pt x="1392793" y="1894454"/>
                    <a:pt x="1433784" y="1847683"/>
                    <a:pt x="1416442" y="1832443"/>
                  </a:cubicBezTo>
                  <a:cubicBezTo>
                    <a:pt x="1399100" y="1817203"/>
                    <a:pt x="1322900" y="1812999"/>
                    <a:pt x="1293471" y="1813524"/>
                  </a:cubicBezTo>
                  <a:cubicBezTo>
                    <a:pt x="1264042" y="1814050"/>
                    <a:pt x="1252480" y="1824035"/>
                    <a:pt x="1239868" y="1835596"/>
                  </a:cubicBezTo>
                  <a:cubicBezTo>
                    <a:pt x="1227255" y="1847157"/>
                    <a:pt x="1220949" y="1872907"/>
                    <a:pt x="1217796" y="1882892"/>
                  </a:cubicBezTo>
                  <a:cubicBezTo>
                    <a:pt x="1214643" y="1892877"/>
                    <a:pt x="1235664" y="1891301"/>
                    <a:pt x="1220950" y="1895505"/>
                  </a:cubicBezTo>
                  <a:cubicBezTo>
                    <a:pt x="1206236" y="1899709"/>
                    <a:pt x="1146327" y="1903913"/>
                    <a:pt x="1129510" y="1908117"/>
                  </a:cubicBezTo>
                  <a:cubicBezTo>
                    <a:pt x="1112693" y="1912321"/>
                    <a:pt x="1130035" y="1923357"/>
                    <a:pt x="1120050" y="1920729"/>
                  </a:cubicBezTo>
                  <a:cubicBezTo>
                    <a:pt x="1110065" y="1918102"/>
                    <a:pt x="1092198" y="1890775"/>
                    <a:pt x="1069601" y="1892352"/>
                  </a:cubicBezTo>
                  <a:cubicBezTo>
                    <a:pt x="1047004" y="1893929"/>
                    <a:pt x="1007064" y="1919153"/>
                    <a:pt x="984467" y="1930189"/>
                  </a:cubicBezTo>
                  <a:cubicBezTo>
                    <a:pt x="961870" y="1941225"/>
                    <a:pt x="965548" y="1958567"/>
                    <a:pt x="934017" y="1958567"/>
                  </a:cubicBezTo>
                  <a:cubicBezTo>
                    <a:pt x="902486" y="1958567"/>
                    <a:pt x="835220" y="1934919"/>
                    <a:pt x="795281" y="1930189"/>
                  </a:cubicBezTo>
                  <a:cubicBezTo>
                    <a:pt x="755342" y="1925459"/>
                    <a:pt x="716453" y="1933868"/>
                    <a:pt x="694381" y="1930189"/>
                  </a:cubicBezTo>
                  <a:cubicBezTo>
                    <a:pt x="672309" y="1926510"/>
                    <a:pt x="666528" y="1927036"/>
                    <a:pt x="662850" y="1908117"/>
                  </a:cubicBezTo>
                  <a:cubicBezTo>
                    <a:pt x="659172" y="1889198"/>
                    <a:pt x="673887" y="1831392"/>
                    <a:pt x="672310" y="1816677"/>
                  </a:cubicBezTo>
                  <a:cubicBezTo>
                    <a:pt x="670733" y="1801962"/>
                    <a:pt x="677039" y="1807743"/>
                    <a:pt x="653391" y="1819830"/>
                  </a:cubicBezTo>
                  <a:cubicBezTo>
                    <a:pt x="629743" y="1831917"/>
                    <a:pt x="557747" y="1879213"/>
                    <a:pt x="530420" y="1889198"/>
                  </a:cubicBezTo>
                  <a:cubicBezTo>
                    <a:pt x="503093" y="1899183"/>
                    <a:pt x="508349" y="1889724"/>
                    <a:pt x="489430" y="1879739"/>
                  </a:cubicBezTo>
                  <a:cubicBezTo>
                    <a:pt x="470511" y="1869754"/>
                    <a:pt x="439505" y="1834544"/>
                    <a:pt x="416908" y="1829289"/>
                  </a:cubicBezTo>
                  <a:cubicBezTo>
                    <a:pt x="394311" y="1824034"/>
                    <a:pt x="378545" y="1851886"/>
                    <a:pt x="353846" y="1848208"/>
                  </a:cubicBezTo>
                  <a:cubicBezTo>
                    <a:pt x="329147" y="1844530"/>
                    <a:pt x="275018" y="1822458"/>
                    <a:pt x="268712" y="1807218"/>
                  </a:cubicBezTo>
                  <a:cubicBezTo>
                    <a:pt x="262406" y="1791978"/>
                    <a:pt x="310754" y="1776212"/>
                    <a:pt x="316009" y="1756768"/>
                  </a:cubicBezTo>
                  <a:cubicBezTo>
                    <a:pt x="321264" y="1737324"/>
                    <a:pt x="312330" y="1716829"/>
                    <a:pt x="300243" y="1690553"/>
                  </a:cubicBezTo>
                  <a:cubicBezTo>
                    <a:pt x="288156" y="1664277"/>
                    <a:pt x="265034" y="1616455"/>
                    <a:pt x="243488" y="1599113"/>
                  </a:cubicBezTo>
                  <a:cubicBezTo>
                    <a:pt x="221942" y="1581771"/>
                    <a:pt x="204073" y="1600690"/>
                    <a:pt x="170966" y="1586501"/>
                  </a:cubicBezTo>
                  <a:cubicBezTo>
                    <a:pt x="137859" y="1572312"/>
                    <a:pt x="70308" y="1535657"/>
                    <a:pt x="44842" y="1513979"/>
                  </a:cubicBezTo>
                  <a:cubicBezTo>
                    <a:pt x="19376" y="1492301"/>
                    <a:pt x="19748" y="1477456"/>
                    <a:pt x="18172" y="1456435"/>
                  </a:cubicBezTo>
                  <a:cubicBezTo>
                    <a:pt x="16596" y="1435414"/>
                    <a:pt x="34617" y="1413474"/>
                    <a:pt x="35383" y="1387855"/>
                  </a:cubicBezTo>
                  <a:cubicBezTo>
                    <a:pt x="36149" y="1362236"/>
                    <a:pt x="16464" y="1319538"/>
                    <a:pt x="22770" y="1302721"/>
                  </a:cubicBezTo>
                  <a:cubicBezTo>
                    <a:pt x="29076" y="1285904"/>
                    <a:pt x="53776" y="1305875"/>
                    <a:pt x="73220" y="1286956"/>
                  </a:cubicBezTo>
                  <a:cubicBezTo>
                    <a:pt x="92664" y="1268037"/>
                    <a:pt x="127874" y="1220215"/>
                    <a:pt x="139435" y="1189209"/>
                  </a:cubicBezTo>
                  <a:cubicBezTo>
                    <a:pt x="150996" y="1158204"/>
                    <a:pt x="131027" y="1112484"/>
                    <a:pt x="142588" y="1100923"/>
                  </a:cubicBezTo>
                  <a:cubicBezTo>
                    <a:pt x="154149" y="1089362"/>
                    <a:pt x="191986" y="1116163"/>
                    <a:pt x="208803" y="1119841"/>
                  </a:cubicBezTo>
                  <a:cubicBezTo>
                    <a:pt x="225620" y="1123519"/>
                    <a:pt x="244013" y="1129300"/>
                    <a:pt x="243488" y="1122994"/>
                  </a:cubicBezTo>
                  <a:cubicBezTo>
                    <a:pt x="242963" y="1116688"/>
                    <a:pt x="213007" y="1098295"/>
                    <a:pt x="205650" y="1082004"/>
                  </a:cubicBezTo>
                  <a:cubicBezTo>
                    <a:pt x="198293" y="1065713"/>
                    <a:pt x="204479" y="1034904"/>
                    <a:pt x="199344" y="1025248"/>
                  </a:cubicBezTo>
                  <a:cubicBezTo>
                    <a:pt x="194209" y="1015592"/>
                    <a:pt x="186929" y="1022490"/>
                    <a:pt x="174842" y="1024066"/>
                  </a:cubicBezTo>
                  <a:cubicBezTo>
                    <a:pt x="162755" y="1025642"/>
                    <a:pt x="146913" y="1044495"/>
                    <a:pt x="126823" y="1034707"/>
                  </a:cubicBezTo>
                  <a:cubicBezTo>
                    <a:pt x="106733" y="1024919"/>
                    <a:pt x="70592" y="969543"/>
                    <a:pt x="54301" y="965339"/>
                  </a:cubicBezTo>
                  <a:cubicBezTo>
                    <a:pt x="38010" y="961135"/>
                    <a:pt x="38010" y="1010009"/>
                    <a:pt x="29076" y="1009483"/>
                  </a:cubicBezTo>
                  <a:cubicBezTo>
                    <a:pt x="20142" y="1008958"/>
                    <a:pt x="-4436" y="980787"/>
                    <a:pt x="699" y="962186"/>
                  </a:cubicBezTo>
                  <a:cubicBezTo>
                    <a:pt x="5834" y="943585"/>
                    <a:pt x="53579" y="918371"/>
                    <a:pt x="59885" y="897876"/>
                  </a:cubicBezTo>
                  <a:cubicBezTo>
                    <a:pt x="66191" y="877381"/>
                    <a:pt x="34212" y="873691"/>
                    <a:pt x="38536" y="839215"/>
                  </a:cubicBezTo>
                  <a:cubicBezTo>
                    <a:pt x="42860" y="804739"/>
                    <a:pt x="91087" y="732535"/>
                    <a:pt x="85832" y="691019"/>
                  </a:cubicBezTo>
                  <a:cubicBezTo>
                    <a:pt x="80577" y="649503"/>
                    <a:pt x="2275" y="616921"/>
                    <a:pt x="7005" y="590120"/>
                  </a:cubicBezTo>
                  <a:cubicBezTo>
                    <a:pt x="11735" y="563319"/>
                    <a:pt x="100547" y="549655"/>
                    <a:pt x="114210" y="530211"/>
                  </a:cubicBezTo>
                  <a:cubicBezTo>
                    <a:pt x="127873" y="510767"/>
                    <a:pt x="78548" y="486199"/>
                    <a:pt x="88985" y="473455"/>
                  </a:cubicBezTo>
                  <a:cubicBezTo>
                    <a:pt x="99422" y="460711"/>
                    <a:pt x="132077" y="425896"/>
                    <a:pt x="176834" y="453748"/>
                  </a:cubicBezTo>
                  <a:cubicBezTo>
                    <a:pt x="221591" y="481600"/>
                    <a:pt x="269691" y="464915"/>
                    <a:pt x="281325" y="457689"/>
                  </a:cubicBezTo>
                  <a:cubicBezTo>
                    <a:pt x="292959" y="450463"/>
                    <a:pt x="231927" y="433516"/>
                    <a:pt x="246641" y="410393"/>
                  </a:cubicBezTo>
                  <a:cubicBezTo>
                    <a:pt x="261355" y="387270"/>
                    <a:pt x="338826" y="328529"/>
                    <a:pt x="369612" y="318953"/>
                  </a:cubicBezTo>
                  <a:cubicBezTo>
                    <a:pt x="400398" y="309377"/>
                    <a:pt x="408763" y="355564"/>
                    <a:pt x="431360" y="352936"/>
                  </a:cubicBezTo>
                  <a:cubicBezTo>
                    <a:pt x="453957" y="350308"/>
                    <a:pt x="473445" y="299392"/>
                    <a:pt x="505195" y="303187"/>
                  </a:cubicBezTo>
                  <a:cubicBezTo>
                    <a:pt x="536945" y="306982"/>
                    <a:pt x="591380" y="372030"/>
                    <a:pt x="621860" y="375709"/>
                  </a:cubicBezTo>
                  <a:cubicBezTo>
                    <a:pt x="652340" y="379388"/>
                    <a:pt x="682309" y="345243"/>
                    <a:pt x="688075" y="325259"/>
                  </a:cubicBezTo>
                  <a:cubicBezTo>
                    <a:pt x="693841" y="305275"/>
                    <a:pt x="645420" y="282079"/>
                    <a:pt x="656456" y="255803"/>
                  </a:cubicBezTo>
                  <a:cubicBezTo>
                    <a:pt x="667492" y="229527"/>
                    <a:pt x="715387" y="199120"/>
                    <a:pt x="754290" y="167604"/>
                  </a:cubicBezTo>
                  <a:cubicBezTo>
                    <a:pt x="793193" y="136088"/>
                    <a:pt x="843629" y="76690"/>
                    <a:pt x="889874" y="66705"/>
                  </a:cubicBezTo>
                  <a:cubicBezTo>
                    <a:pt x="936119" y="56720"/>
                    <a:pt x="1004962" y="109797"/>
                    <a:pt x="1031763" y="107695"/>
                  </a:cubicBezTo>
                  <a:cubicBezTo>
                    <a:pt x="1058564" y="105593"/>
                    <a:pt x="1030187" y="54617"/>
                    <a:pt x="1050682" y="54092"/>
                  </a:cubicBezTo>
                  <a:cubicBezTo>
                    <a:pt x="1071177" y="53567"/>
                    <a:pt x="1130677" y="105286"/>
                    <a:pt x="1154734" y="104542"/>
                  </a:cubicBezTo>
                  <a:cubicBezTo>
                    <a:pt x="1178791" y="103798"/>
                    <a:pt x="1173478" y="50676"/>
                    <a:pt x="1195024" y="49625"/>
                  </a:cubicBezTo>
                  <a:cubicBezTo>
                    <a:pt x="1216570" y="48574"/>
                    <a:pt x="1253415" y="100119"/>
                    <a:pt x="1284012" y="98236"/>
                  </a:cubicBezTo>
                  <a:cubicBezTo>
                    <a:pt x="1314609" y="96353"/>
                    <a:pt x="1347074" y="32021"/>
                    <a:pt x="1378605" y="38327"/>
                  </a:cubicBezTo>
                  <a:cubicBezTo>
                    <a:pt x="1410136" y="44633"/>
                    <a:pt x="1446397" y="133446"/>
                    <a:pt x="1473198" y="136073"/>
                  </a:cubicBezTo>
                  <a:cubicBezTo>
                    <a:pt x="1499999" y="138700"/>
                    <a:pt x="1508933" y="74587"/>
                    <a:pt x="1539413" y="54092"/>
                  </a:cubicBezTo>
                  <a:cubicBezTo>
                    <a:pt x="1569893" y="33597"/>
                    <a:pt x="1620342" y="-4766"/>
                    <a:pt x="1640312" y="489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자유형 138">
              <a:extLst>
                <a:ext uri="{FF2B5EF4-FFF2-40B4-BE49-F238E27FC236}">
                  <a16:creationId xmlns:a16="http://schemas.microsoft.com/office/drawing/2014/main" id="{2919AC01-7E36-4245-81B4-2080E0164468}"/>
                </a:ext>
              </a:extLst>
            </p:cNvPr>
            <p:cNvSpPr/>
            <p:nvPr/>
          </p:nvSpPr>
          <p:spPr>
            <a:xfrm>
              <a:off x="5416299" y="3815572"/>
              <a:ext cx="454313" cy="486248"/>
            </a:xfrm>
            <a:custGeom>
              <a:avLst/>
              <a:gdLst>
                <a:gd name="connsiteX0" fmla="*/ 210292 w 454313"/>
                <a:gd name="connsiteY0" fmla="*/ 36454 h 486248"/>
                <a:gd name="connsiteX1" fmla="*/ 297922 w 454313"/>
                <a:gd name="connsiteY1" fmla="*/ 25024 h 486248"/>
                <a:gd name="connsiteX2" fmla="*/ 374122 w 454313"/>
                <a:gd name="connsiteY2" fmla="*/ 259 h 486248"/>
                <a:gd name="connsiteX3" fmla="*/ 436987 w 454313"/>
                <a:gd name="connsiteY3" fmla="*/ 42169 h 486248"/>
                <a:gd name="connsiteX4" fmla="*/ 433177 w 454313"/>
                <a:gd name="connsiteY4" fmla="*/ 108844 h 486248"/>
                <a:gd name="connsiteX5" fmla="*/ 452227 w 454313"/>
                <a:gd name="connsiteY5" fmla="*/ 162184 h 486248"/>
                <a:gd name="connsiteX6" fmla="*/ 376027 w 454313"/>
                <a:gd name="connsiteY6" fmla="*/ 253624 h 486248"/>
                <a:gd name="connsiteX7" fmla="*/ 364597 w 454313"/>
                <a:gd name="connsiteY7" fmla="*/ 306964 h 486248"/>
                <a:gd name="connsiteX8" fmla="*/ 351262 w 454313"/>
                <a:gd name="connsiteY8" fmla="*/ 375544 h 486248"/>
                <a:gd name="connsiteX9" fmla="*/ 280777 w 454313"/>
                <a:gd name="connsiteY9" fmla="*/ 398404 h 486248"/>
                <a:gd name="connsiteX10" fmla="*/ 265537 w 454313"/>
                <a:gd name="connsiteY10" fmla="*/ 341254 h 486248"/>
                <a:gd name="connsiteX11" fmla="*/ 200767 w 454313"/>
                <a:gd name="connsiteY11" fmla="*/ 358399 h 486248"/>
                <a:gd name="connsiteX12" fmla="*/ 179812 w 454313"/>
                <a:gd name="connsiteY12" fmla="*/ 411739 h 486248"/>
                <a:gd name="connsiteX13" fmla="*/ 122662 w 454313"/>
                <a:gd name="connsiteY13" fmla="*/ 455554 h 486248"/>
                <a:gd name="connsiteX14" fmla="*/ 38842 w 454313"/>
                <a:gd name="connsiteY14" fmla="*/ 486034 h 486248"/>
                <a:gd name="connsiteX15" fmla="*/ 44557 w 454313"/>
                <a:gd name="connsiteY15" fmla="*/ 440314 h 486248"/>
                <a:gd name="connsiteX16" fmla="*/ 742 w 454313"/>
                <a:gd name="connsiteY16" fmla="*/ 373639 h 486248"/>
                <a:gd name="connsiteX17" fmla="*/ 86467 w 454313"/>
                <a:gd name="connsiteY17" fmla="*/ 371734 h 486248"/>
                <a:gd name="connsiteX18" fmla="*/ 46462 w 454313"/>
                <a:gd name="connsiteY18" fmla="*/ 312679 h 486248"/>
                <a:gd name="connsiteX19" fmla="*/ 86467 w 454313"/>
                <a:gd name="connsiteY19" fmla="*/ 232669 h 486248"/>
                <a:gd name="connsiteX20" fmla="*/ 149332 w 454313"/>
                <a:gd name="connsiteY20" fmla="*/ 226954 h 486248"/>
                <a:gd name="connsiteX21" fmla="*/ 54082 w 454313"/>
                <a:gd name="connsiteY21" fmla="*/ 173614 h 486248"/>
                <a:gd name="connsiteX22" fmla="*/ 99802 w 454313"/>
                <a:gd name="connsiteY22" fmla="*/ 89794 h 486248"/>
                <a:gd name="connsiteX23" fmla="*/ 153142 w 454313"/>
                <a:gd name="connsiteY23" fmla="*/ 80269 h 486248"/>
                <a:gd name="connsiteX24" fmla="*/ 143617 w 454313"/>
                <a:gd name="connsiteY24" fmla="*/ 131704 h 486248"/>
                <a:gd name="connsiteX25" fmla="*/ 189337 w 454313"/>
                <a:gd name="connsiteY25" fmla="*/ 116464 h 486248"/>
                <a:gd name="connsiteX26" fmla="*/ 210292 w 454313"/>
                <a:gd name="connsiteY26" fmla="*/ 36454 h 48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4313" h="486248">
                  <a:moveTo>
                    <a:pt x="210292" y="36454"/>
                  </a:moveTo>
                  <a:cubicBezTo>
                    <a:pt x="228389" y="21214"/>
                    <a:pt x="270617" y="31056"/>
                    <a:pt x="297922" y="25024"/>
                  </a:cubicBezTo>
                  <a:cubicBezTo>
                    <a:pt x="325227" y="18992"/>
                    <a:pt x="350945" y="-2598"/>
                    <a:pt x="374122" y="259"/>
                  </a:cubicBezTo>
                  <a:cubicBezTo>
                    <a:pt x="397299" y="3116"/>
                    <a:pt x="427144" y="24071"/>
                    <a:pt x="436987" y="42169"/>
                  </a:cubicBezTo>
                  <a:cubicBezTo>
                    <a:pt x="446830" y="60267"/>
                    <a:pt x="430637" y="88842"/>
                    <a:pt x="433177" y="108844"/>
                  </a:cubicBezTo>
                  <a:cubicBezTo>
                    <a:pt x="435717" y="128846"/>
                    <a:pt x="461752" y="138054"/>
                    <a:pt x="452227" y="162184"/>
                  </a:cubicBezTo>
                  <a:cubicBezTo>
                    <a:pt x="442702" y="186314"/>
                    <a:pt x="390632" y="229494"/>
                    <a:pt x="376027" y="253624"/>
                  </a:cubicBezTo>
                  <a:cubicBezTo>
                    <a:pt x="361422" y="277754"/>
                    <a:pt x="368724" y="286644"/>
                    <a:pt x="364597" y="306964"/>
                  </a:cubicBezTo>
                  <a:cubicBezTo>
                    <a:pt x="360470" y="327284"/>
                    <a:pt x="365232" y="360304"/>
                    <a:pt x="351262" y="375544"/>
                  </a:cubicBezTo>
                  <a:cubicBezTo>
                    <a:pt x="337292" y="390784"/>
                    <a:pt x="295065" y="404119"/>
                    <a:pt x="280777" y="398404"/>
                  </a:cubicBezTo>
                  <a:cubicBezTo>
                    <a:pt x="266490" y="392689"/>
                    <a:pt x="278872" y="347921"/>
                    <a:pt x="265537" y="341254"/>
                  </a:cubicBezTo>
                  <a:cubicBezTo>
                    <a:pt x="252202" y="334587"/>
                    <a:pt x="215054" y="346652"/>
                    <a:pt x="200767" y="358399"/>
                  </a:cubicBezTo>
                  <a:cubicBezTo>
                    <a:pt x="186480" y="370146"/>
                    <a:pt x="192829" y="395547"/>
                    <a:pt x="179812" y="411739"/>
                  </a:cubicBezTo>
                  <a:cubicBezTo>
                    <a:pt x="166794" y="427932"/>
                    <a:pt x="146157" y="443172"/>
                    <a:pt x="122662" y="455554"/>
                  </a:cubicBezTo>
                  <a:cubicBezTo>
                    <a:pt x="99167" y="467936"/>
                    <a:pt x="51859" y="488574"/>
                    <a:pt x="38842" y="486034"/>
                  </a:cubicBezTo>
                  <a:cubicBezTo>
                    <a:pt x="25825" y="483494"/>
                    <a:pt x="50907" y="459047"/>
                    <a:pt x="44557" y="440314"/>
                  </a:cubicBezTo>
                  <a:cubicBezTo>
                    <a:pt x="38207" y="421581"/>
                    <a:pt x="-6243" y="385069"/>
                    <a:pt x="742" y="373639"/>
                  </a:cubicBezTo>
                  <a:cubicBezTo>
                    <a:pt x="7727" y="362209"/>
                    <a:pt x="78847" y="381894"/>
                    <a:pt x="86467" y="371734"/>
                  </a:cubicBezTo>
                  <a:cubicBezTo>
                    <a:pt x="94087" y="361574"/>
                    <a:pt x="46462" y="335856"/>
                    <a:pt x="46462" y="312679"/>
                  </a:cubicBezTo>
                  <a:cubicBezTo>
                    <a:pt x="46462" y="289502"/>
                    <a:pt x="69322" y="246956"/>
                    <a:pt x="86467" y="232669"/>
                  </a:cubicBezTo>
                  <a:cubicBezTo>
                    <a:pt x="103612" y="218382"/>
                    <a:pt x="154729" y="236797"/>
                    <a:pt x="149332" y="226954"/>
                  </a:cubicBezTo>
                  <a:cubicBezTo>
                    <a:pt x="143934" y="217112"/>
                    <a:pt x="62337" y="196474"/>
                    <a:pt x="54082" y="173614"/>
                  </a:cubicBezTo>
                  <a:cubicBezTo>
                    <a:pt x="45827" y="150754"/>
                    <a:pt x="83292" y="105352"/>
                    <a:pt x="99802" y="89794"/>
                  </a:cubicBezTo>
                  <a:cubicBezTo>
                    <a:pt x="116312" y="74237"/>
                    <a:pt x="145839" y="73284"/>
                    <a:pt x="153142" y="80269"/>
                  </a:cubicBezTo>
                  <a:cubicBezTo>
                    <a:pt x="160444" y="87254"/>
                    <a:pt x="137585" y="125672"/>
                    <a:pt x="143617" y="131704"/>
                  </a:cubicBezTo>
                  <a:cubicBezTo>
                    <a:pt x="149649" y="137736"/>
                    <a:pt x="178224" y="124402"/>
                    <a:pt x="189337" y="116464"/>
                  </a:cubicBezTo>
                  <a:cubicBezTo>
                    <a:pt x="200449" y="108527"/>
                    <a:pt x="192195" y="51694"/>
                    <a:pt x="210292" y="36454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5A4EB965-A5C5-4884-BA60-C49799E804B1}"/>
                </a:ext>
              </a:extLst>
            </p:cNvPr>
            <p:cNvGrpSpPr/>
            <p:nvPr/>
          </p:nvGrpSpPr>
          <p:grpSpPr>
            <a:xfrm>
              <a:off x="6908656" y="2311895"/>
              <a:ext cx="250805" cy="270148"/>
              <a:chOff x="2800350" y="2937987"/>
              <a:chExt cx="250805" cy="270148"/>
            </a:xfrm>
            <a:solidFill>
              <a:schemeClr val="bg1">
                <a:lumMod val="85000"/>
              </a:schemeClr>
            </a:solidFill>
          </p:grpSpPr>
          <p:sp>
            <p:nvSpPr>
              <p:cNvPr id="123" name="자유형 141">
                <a:extLst>
                  <a:ext uri="{FF2B5EF4-FFF2-40B4-BE49-F238E27FC236}">
                    <a16:creationId xmlns:a16="http://schemas.microsoft.com/office/drawing/2014/main" id="{97945FCC-2B6C-42D4-A4AC-9171C004D675}"/>
                  </a:ext>
                </a:extLst>
              </p:cNvPr>
              <p:cNvSpPr/>
              <p:nvPr/>
            </p:nvSpPr>
            <p:spPr>
              <a:xfrm>
                <a:off x="2800350" y="2937987"/>
                <a:ext cx="165525" cy="133862"/>
              </a:xfrm>
              <a:custGeom>
                <a:avLst/>
                <a:gdLst>
                  <a:gd name="connsiteX0" fmla="*/ 7620 w 165525"/>
                  <a:gd name="connsiteY0" fmla="*/ 26193 h 179014"/>
                  <a:gd name="connsiteX1" fmla="*/ 80010 w 165525"/>
                  <a:gd name="connsiteY1" fmla="*/ 3333 h 179014"/>
                  <a:gd name="connsiteX2" fmla="*/ 160020 w 165525"/>
                  <a:gd name="connsiteY2" fmla="*/ 7143 h 179014"/>
                  <a:gd name="connsiteX3" fmla="*/ 152400 w 165525"/>
                  <a:gd name="connsiteY3" fmla="*/ 68103 h 179014"/>
                  <a:gd name="connsiteX4" fmla="*/ 102870 w 165525"/>
                  <a:gd name="connsiteY4" fmla="*/ 132873 h 179014"/>
                  <a:gd name="connsiteX5" fmla="*/ 95250 w 165525"/>
                  <a:gd name="connsiteY5" fmla="*/ 178593 h 179014"/>
                  <a:gd name="connsiteX6" fmla="*/ 49530 w 165525"/>
                  <a:gd name="connsiteY6" fmla="*/ 106203 h 179014"/>
                  <a:gd name="connsiteX7" fmla="*/ 0 w 165525"/>
                  <a:gd name="connsiteY7" fmla="*/ 90963 h 179014"/>
                  <a:gd name="connsiteX8" fmla="*/ 7620 w 165525"/>
                  <a:gd name="connsiteY8" fmla="*/ 26193 h 179014"/>
                  <a:gd name="connsiteX0" fmla="*/ 7620 w 165525"/>
                  <a:gd name="connsiteY0" fmla="*/ 26193 h 133862"/>
                  <a:gd name="connsiteX1" fmla="*/ 80010 w 165525"/>
                  <a:gd name="connsiteY1" fmla="*/ 3333 h 133862"/>
                  <a:gd name="connsiteX2" fmla="*/ 160020 w 165525"/>
                  <a:gd name="connsiteY2" fmla="*/ 7143 h 133862"/>
                  <a:gd name="connsiteX3" fmla="*/ 152400 w 165525"/>
                  <a:gd name="connsiteY3" fmla="*/ 68103 h 133862"/>
                  <a:gd name="connsiteX4" fmla="*/ 102870 w 165525"/>
                  <a:gd name="connsiteY4" fmla="*/ 132873 h 133862"/>
                  <a:gd name="connsiteX5" fmla="*/ 49530 w 165525"/>
                  <a:gd name="connsiteY5" fmla="*/ 106203 h 133862"/>
                  <a:gd name="connsiteX6" fmla="*/ 0 w 165525"/>
                  <a:gd name="connsiteY6" fmla="*/ 90963 h 133862"/>
                  <a:gd name="connsiteX7" fmla="*/ 7620 w 165525"/>
                  <a:gd name="connsiteY7" fmla="*/ 26193 h 13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525" h="133862">
                    <a:moveTo>
                      <a:pt x="7620" y="26193"/>
                    </a:moveTo>
                    <a:cubicBezTo>
                      <a:pt x="20955" y="11588"/>
                      <a:pt x="54610" y="6508"/>
                      <a:pt x="80010" y="3333"/>
                    </a:cubicBezTo>
                    <a:cubicBezTo>
                      <a:pt x="105410" y="158"/>
                      <a:pt x="147955" y="-3652"/>
                      <a:pt x="160020" y="7143"/>
                    </a:cubicBezTo>
                    <a:cubicBezTo>
                      <a:pt x="172085" y="17938"/>
                      <a:pt x="161925" y="47148"/>
                      <a:pt x="152400" y="68103"/>
                    </a:cubicBezTo>
                    <a:cubicBezTo>
                      <a:pt x="142875" y="89058"/>
                      <a:pt x="120015" y="126523"/>
                      <a:pt x="102870" y="132873"/>
                    </a:cubicBezTo>
                    <a:cubicBezTo>
                      <a:pt x="85725" y="139223"/>
                      <a:pt x="66675" y="113188"/>
                      <a:pt x="49530" y="106203"/>
                    </a:cubicBezTo>
                    <a:cubicBezTo>
                      <a:pt x="32385" y="99218"/>
                      <a:pt x="8255" y="103028"/>
                      <a:pt x="0" y="90963"/>
                    </a:cubicBezTo>
                    <a:cubicBezTo>
                      <a:pt x="-8255" y="78898"/>
                      <a:pt x="-5715" y="40798"/>
                      <a:pt x="7620" y="26193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자유형 142">
                <a:extLst>
                  <a:ext uri="{FF2B5EF4-FFF2-40B4-BE49-F238E27FC236}">
                    <a16:creationId xmlns:a16="http://schemas.microsoft.com/office/drawing/2014/main" id="{11E7B76B-D701-49B1-B5D3-D7541B51D748}"/>
                  </a:ext>
                </a:extLst>
              </p:cNvPr>
              <p:cNvSpPr/>
              <p:nvPr/>
            </p:nvSpPr>
            <p:spPr>
              <a:xfrm>
                <a:off x="2971709" y="3154161"/>
                <a:ext cx="79446" cy="53974"/>
              </a:xfrm>
              <a:custGeom>
                <a:avLst/>
                <a:gdLst>
                  <a:gd name="connsiteX0" fmla="*/ 91 w 79446"/>
                  <a:gd name="connsiteY0" fmla="*/ 8139 h 53974"/>
                  <a:gd name="connsiteX1" fmla="*/ 61051 w 79446"/>
                  <a:gd name="connsiteY1" fmla="*/ 4329 h 53974"/>
                  <a:gd name="connsiteX2" fmla="*/ 76291 w 79446"/>
                  <a:gd name="connsiteY2" fmla="*/ 53859 h 53974"/>
                  <a:gd name="connsiteX3" fmla="*/ 91 w 79446"/>
                  <a:gd name="connsiteY3" fmla="*/ 8139 h 5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446" h="53974">
                    <a:moveTo>
                      <a:pt x="91" y="8139"/>
                    </a:moveTo>
                    <a:cubicBezTo>
                      <a:pt x="-2449" y="-116"/>
                      <a:pt x="48351" y="-3291"/>
                      <a:pt x="61051" y="4329"/>
                    </a:cubicBezTo>
                    <a:cubicBezTo>
                      <a:pt x="73751" y="11949"/>
                      <a:pt x="85181" y="51319"/>
                      <a:pt x="76291" y="53859"/>
                    </a:cubicBezTo>
                    <a:cubicBezTo>
                      <a:pt x="67401" y="56399"/>
                      <a:pt x="2631" y="16394"/>
                      <a:pt x="91" y="8139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2" name="자유형 140">
              <a:extLst>
                <a:ext uri="{FF2B5EF4-FFF2-40B4-BE49-F238E27FC236}">
                  <a16:creationId xmlns:a16="http://schemas.microsoft.com/office/drawing/2014/main" id="{40CE8C49-F136-4086-8027-AC611344C432}"/>
                </a:ext>
              </a:extLst>
            </p:cNvPr>
            <p:cNvSpPr/>
            <p:nvPr/>
          </p:nvSpPr>
          <p:spPr>
            <a:xfrm>
              <a:off x="3609495" y="4606424"/>
              <a:ext cx="380352" cy="266587"/>
            </a:xfrm>
            <a:custGeom>
              <a:avLst/>
              <a:gdLst>
                <a:gd name="connsiteX0" fmla="*/ 160500 w 380352"/>
                <a:gd name="connsiteY0" fmla="*/ 49396 h 266587"/>
                <a:gd name="connsiteX1" fmla="*/ 219555 w 380352"/>
                <a:gd name="connsiteY1" fmla="*/ 34156 h 266587"/>
                <a:gd name="connsiteX2" fmla="*/ 276705 w 380352"/>
                <a:gd name="connsiteY2" fmla="*/ 9391 h 266587"/>
                <a:gd name="connsiteX3" fmla="*/ 318615 w 380352"/>
                <a:gd name="connsiteY3" fmla="*/ 57016 h 266587"/>
                <a:gd name="connsiteX4" fmla="*/ 330045 w 380352"/>
                <a:gd name="connsiteY4" fmla="*/ 112261 h 266587"/>
                <a:gd name="connsiteX5" fmla="*/ 379575 w 380352"/>
                <a:gd name="connsiteY5" fmla="*/ 127501 h 266587"/>
                <a:gd name="connsiteX6" fmla="*/ 356715 w 380352"/>
                <a:gd name="connsiteY6" fmla="*/ 197986 h 266587"/>
                <a:gd name="connsiteX7" fmla="*/ 309090 w 380352"/>
                <a:gd name="connsiteY7" fmla="*/ 241801 h 266587"/>
                <a:gd name="connsiteX8" fmla="*/ 280515 w 380352"/>
                <a:gd name="connsiteY8" fmla="*/ 253231 h 266587"/>
                <a:gd name="connsiteX9" fmla="*/ 253845 w 380352"/>
                <a:gd name="connsiteY9" fmla="*/ 237991 h 266587"/>
                <a:gd name="connsiteX10" fmla="*/ 187170 w 380352"/>
                <a:gd name="connsiteY10" fmla="*/ 241801 h 266587"/>
                <a:gd name="connsiteX11" fmla="*/ 133830 w 380352"/>
                <a:gd name="connsiteY11" fmla="*/ 266566 h 266587"/>
                <a:gd name="connsiteX12" fmla="*/ 107160 w 380352"/>
                <a:gd name="connsiteY12" fmla="*/ 245611 h 266587"/>
                <a:gd name="connsiteX13" fmla="*/ 109065 w 380352"/>
                <a:gd name="connsiteY13" fmla="*/ 217036 h 266587"/>
                <a:gd name="connsiteX14" fmla="*/ 42390 w 380352"/>
                <a:gd name="connsiteY14" fmla="*/ 182746 h 266587"/>
                <a:gd name="connsiteX15" fmla="*/ 4290 w 380352"/>
                <a:gd name="connsiteY15" fmla="*/ 163696 h 266587"/>
                <a:gd name="connsiteX16" fmla="*/ 2385 w 380352"/>
                <a:gd name="connsiteY16" fmla="*/ 116071 h 266587"/>
                <a:gd name="connsiteX17" fmla="*/ 17625 w 380352"/>
                <a:gd name="connsiteY17" fmla="*/ 98926 h 266587"/>
                <a:gd name="connsiteX18" fmla="*/ 8100 w 380352"/>
                <a:gd name="connsiteY18" fmla="*/ 70351 h 266587"/>
                <a:gd name="connsiteX19" fmla="*/ 72870 w 380352"/>
                <a:gd name="connsiteY19" fmla="*/ 55111 h 266587"/>
                <a:gd name="connsiteX20" fmla="*/ 95730 w 380352"/>
                <a:gd name="connsiteY20" fmla="*/ 9391 h 266587"/>
                <a:gd name="connsiteX21" fmla="*/ 126210 w 380352"/>
                <a:gd name="connsiteY21" fmla="*/ 3676 h 266587"/>
                <a:gd name="connsiteX22" fmla="*/ 160500 w 380352"/>
                <a:gd name="connsiteY22" fmla="*/ 49396 h 26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0352" h="266587">
                  <a:moveTo>
                    <a:pt x="160500" y="49396"/>
                  </a:moveTo>
                  <a:cubicBezTo>
                    <a:pt x="176057" y="54476"/>
                    <a:pt x="200188" y="40823"/>
                    <a:pt x="219555" y="34156"/>
                  </a:cubicBezTo>
                  <a:cubicBezTo>
                    <a:pt x="238922" y="27489"/>
                    <a:pt x="260195" y="5581"/>
                    <a:pt x="276705" y="9391"/>
                  </a:cubicBezTo>
                  <a:cubicBezTo>
                    <a:pt x="293215" y="13201"/>
                    <a:pt x="309725" y="39871"/>
                    <a:pt x="318615" y="57016"/>
                  </a:cubicBezTo>
                  <a:cubicBezTo>
                    <a:pt x="327505" y="74161"/>
                    <a:pt x="319885" y="100514"/>
                    <a:pt x="330045" y="112261"/>
                  </a:cubicBezTo>
                  <a:cubicBezTo>
                    <a:pt x="340205" y="124009"/>
                    <a:pt x="375130" y="113214"/>
                    <a:pt x="379575" y="127501"/>
                  </a:cubicBezTo>
                  <a:cubicBezTo>
                    <a:pt x="384020" y="141788"/>
                    <a:pt x="368462" y="178936"/>
                    <a:pt x="356715" y="197986"/>
                  </a:cubicBezTo>
                  <a:cubicBezTo>
                    <a:pt x="344968" y="217036"/>
                    <a:pt x="321790" y="232594"/>
                    <a:pt x="309090" y="241801"/>
                  </a:cubicBezTo>
                  <a:cubicBezTo>
                    <a:pt x="296390" y="251009"/>
                    <a:pt x="289722" y="253866"/>
                    <a:pt x="280515" y="253231"/>
                  </a:cubicBezTo>
                  <a:cubicBezTo>
                    <a:pt x="271308" y="252596"/>
                    <a:pt x="269402" y="239896"/>
                    <a:pt x="253845" y="237991"/>
                  </a:cubicBezTo>
                  <a:cubicBezTo>
                    <a:pt x="238288" y="236086"/>
                    <a:pt x="207173" y="237038"/>
                    <a:pt x="187170" y="241801"/>
                  </a:cubicBezTo>
                  <a:cubicBezTo>
                    <a:pt x="167167" y="246564"/>
                    <a:pt x="147165" y="265931"/>
                    <a:pt x="133830" y="266566"/>
                  </a:cubicBezTo>
                  <a:cubicBezTo>
                    <a:pt x="120495" y="267201"/>
                    <a:pt x="111287" y="253866"/>
                    <a:pt x="107160" y="245611"/>
                  </a:cubicBezTo>
                  <a:cubicBezTo>
                    <a:pt x="103033" y="237356"/>
                    <a:pt x="119860" y="227514"/>
                    <a:pt x="109065" y="217036"/>
                  </a:cubicBezTo>
                  <a:cubicBezTo>
                    <a:pt x="98270" y="206559"/>
                    <a:pt x="42390" y="182746"/>
                    <a:pt x="42390" y="182746"/>
                  </a:cubicBezTo>
                  <a:cubicBezTo>
                    <a:pt x="24927" y="173856"/>
                    <a:pt x="10957" y="174808"/>
                    <a:pt x="4290" y="163696"/>
                  </a:cubicBezTo>
                  <a:cubicBezTo>
                    <a:pt x="-2377" y="152584"/>
                    <a:pt x="162" y="126866"/>
                    <a:pt x="2385" y="116071"/>
                  </a:cubicBezTo>
                  <a:cubicBezTo>
                    <a:pt x="4607" y="105276"/>
                    <a:pt x="16673" y="106546"/>
                    <a:pt x="17625" y="98926"/>
                  </a:cubicBezTo>
                  <a:cubicBezTo>
                    <a:pt x="18577" y="91306"/>
                    <a:pt x="-1108" y="77654"/>
                    <a:pt x="8100" y="70351"/>
                  </a:cubicBezTo>
                  <a:cubicBezTo>
                    <a:pt x="17307" y="63049"/>
                    <a:pt x="58265" y="65271"/>
                    <a:pt x="72870" y="55111"/>
                  </a:cubicBezTo>
                  <a:cubicBezTo>
                    <a:pt x="87475" y="44951"/>
                    <a:pt x="86840" y="17963"/>
                    <a:pt x="95730" y="9391"/>
                  </a:cubicBezTo>
                  <a:cubicBezTo>
                    <a:pt x="104620" y="819"/>
                    <a:pt x="116050" y="-3626"/>
                    <a:pt x="126210" y="3676"/>
                  </a:cubicBezTo>
                  <a:cubicBezTo>
                    <a:pt x="136370" y="10978"/>
                    <a:pt x="144943" y="44316"/>
                    <a:pt x="160500" y="49396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A2343DA-71FE-49BF-805B-34C4D51F3767}"/>
              </a:ext>
            </a:extLst>
          </p:cNvPr>
          <p:cNvGrpSpPr/>
          <p:nvPr/>
        </p:nvGrpSpPr>
        <p:grpSpPr>
          <a:xfrm>
            <a:off x="4389701" y="1887528"/>
            <a:ext cx="2255714" cy="2037765"/>
            <a:chOff x="4771795" y="2684798"/>
            <a:chExt cx="828620" cy="775219"/>
          </a:xfrm>
        </p:grpSpPr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A9D2C88-0E35-44B1-945E-F9CC5C4B11EC}"/>
                </a:ext>
              </a:extLst>
            </p:cNvPr>
            <p:cNvSpPr/>
            <p:nvPr/>
          </p:nvSpPr>
          <p:spPr>
            <a:xfrm>
              <a:off x="4798496" y="2684798"/>
              <a:ext cx="775219" cy="7752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59E602A-3D36-4059-BBA0-8648F9F2F2A9}"/>
                </a:ext>
              </a:extLst>
            </p:cNvPr>
            <p:cNvSpPr txBox="1"/>
            <p:nvPr/>
          </p:nvSpPr>
          <p:spPr>
            <a:xfrm>
              <a:off x="4771795" y="2914642"/>
              <a:ext cx="828620" cy="26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관광객 수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1100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만명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AD511F6F-7FD1-4A77-A8ED-A3990F282FFB}"/>
              </a:ext>
            </a:extLst>
          </p:cNvPr>
          <p:cNvGrpSpPr/>
          <p:nvPr/>
        </p:nvGrpSpPr>
        <p:grpSpPr>
          <a:xfrm>
            <a:off x="3200350" y="2147888"/>
            <a:ext cx="1559025" cy="1465733"/>
            <a:chOff x="1185354" y="2870404"/>
            <a:chExt cx="555417" cy="555417"/>
          </a:xfrm>
        </p:grpSpPr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F983754-58B3-47EA-AA4F-05D45FD385C4}"/>
                </a:ext>
              </a:extLst>
            </p:cNvPr>
            <p:cNvSpPr/>
            <p:nvPr/>
          </p:nvSpPr>
          <p:spPr>
            <a:xfrm>
              <a:off x="1185354" y="2870404"/>
              <a:ext cx="555417" cy="555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593C572-641E-4B14-AB9B-D5C81801DA2F}"/>
                </a:ext>
              </a:extLst>
            </p:cNvPr>
            <p:cNvSpPr txBox="1"/>
            <p:nvPr/>
          </p:nvSpPr>
          <p:spPr>
            <a:xfrm>
              <a:off x="1217441" y="3018512"/>
              <a:ext cx="491242" cy="268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춘천 인구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28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만명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CC9FB1C-F4F5-4824-89AD-AE06B6BF6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42" y="2356855"/>
            <a:ext cx="461119" cy="461119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229E9B0-E450-4AC6-9E6D-EA0A7A922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00" y="3449103"/>
            <a:ext cx="461119" cy="46111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9FDBFB-82F6-4EB9-8EF2-E2112648BAA8}"/>
              </a:ext>
            </a:extLst>
          </p:cNvPr>
          <p:cNvCxnSpPr>
            <a:cxnSpLocks/>
          </p:cNvCxnSpPr>
          <p:nvPr/>
        </p:nvCxnSpPr>
        <p:spPr>
          <a:xfrm>
            <a:off x="1999703" y="2685061"/>
            <a:ext cx="1208187" cy="166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08446460-31B6-483E-9B37-D8D358AB869B}"/>
              </a:ext>
            </a:extLst>
          </p:cNvPr>
          <p:cNvCxnSpPr>
            <a:cxnSpLocks/>
          </p:cNvCxnSpPr>
          <p:nvPr/>
        </p:nvCxnSpPr>
        <p:spPr>
          <a:xfrm>
            <a:off x="1484247" y="3736313"/>
            <a:ext cx="1723643" cy="691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054FD97E-B39B-415A-B82A-36C5AE65BD4D}"/>
              </a:ext>
            </a:extLst>
          </p:cNvPr>
          <p:cNvGrpSpPr/>
          <p:nvPr/>
        </p:nvGrpSpPr>
        <p:grpSpPr>
          <a:xfrm>
            <a:off x="2993991" y="3981837"/>
            <a:ext cx="2146206" cy="2082030"/>
            <a:chOff x="1185354" y="2870404"/>
            <a:chExt cx="555417" cy="555417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A0E676F-D6B6-43D3-BD99-14BDD200ED1B}"/>
                </a:ext>
              </a:extLst>
            </p:cNvPr>
            <p:cNvSpPr/>
            <p:nvPr/>
          </p:nvSpPr>
          <p:spPr>
            <a:xfrm>
              <a:off x="1185354" y="2870404"/>
              <a:ext cx="555417" cy="555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07F91D8-004F-465E-90C0-F991F3BE6245}"/>
                </a:ext>
              </a:extLst>
            </p:cNvPr>
            <p:cNvSpPr txBox="1"/>
            <p:nvPr/>
          </p:nvSpPr>
          <p:spPr>
            <a:xfrm>
              <a:off x="1208999" y="3027356"/>
              <a:ext cx="491242" cy="22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대전 인구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147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9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만명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9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1E5F753-3A2D-4ABB-8CB1-A714B498B57F}"/>
              </a:ext>
            </a:extLst>
          </p:cNvPr>
          <p:cNvSpPr txBox="1"/>
          <p:nvPr/>
        </p:nvSpPr>
        <p:spPr>
          <a:xfrm>
            <a:off x="7216770" y="4610281"/>
            <a:ext cx="4667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대전 </a:t>
            </a:r>
            <a:r>
              <a:rPr lang="ko-KR" altLang="en-US" sz="2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타슈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총 자전거 수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(2019)</a:t>
            </a:r>
          </a:p>
          <a:p>
            <a:pPr algn="ctr"/>
            <a:r>
              <a:rPr lang="en-US" altLang="ko-KR" sz="2800" b="1" dirty="0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3,433 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</a:t>
            </a:r>
            <a:endParaRPr lang="en-US" altLang="ko-KR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9EA1D9-AD41-4723-871E-C931B8C7F4D2}"/>
              </a:ext>
            </a:extLst>
          </p:cNvPr>
          <p:cNvSpPr txBox="1"/>
          <p:nvPr/>
        </p:nvSpPr>
        <p:spPr>
          <a:xfrm>
            <a:off x="7590748" y="2388108"/>
            <a:ext cx="371829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춘천 예상 필요 자전거 수</a:t>
            </a:r>
            <a:r>
              <a:rPr lang="en-US" altLang="ko-KR" sz="2800" b="1" dirty="0">
                <a:solidFill>
                  <a:srgbClr val="F7964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915 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대</a:t>
            </a:r>
            <a:endParaRPr lang="en-US" altLang="ko-KR" sz="280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  <a:p>
            <a:endParaRPr lang="ko-KR" altLang="en-US" sz="2000" dirty="0"/>
          </a:p>
        </p:txBody>
      </p: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0E581082-C872-4607-9A01-E8A88376E924}"/>
              </a:ext>
            </a:extLst>
          </p:cNvPr>
          <p:cNvSpPr/>
          <p:nvPr/>
        </p:nvSpPr>
        <p:spPr>
          <a:xfrm>
            <a:off x="9198009" y="3543546"/>
            <a:ext cx="490790" cy="691320"/>
          </a:xfrm>
          <a:prstGeom prst="upArrow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5DF69DC-AAE0-4F85-B9D8-FDDAA289210A}"/>
              </a:ext>
            </a:extLst>
          </p:cNvPr>
          <p:cNvSpPr/>
          <p:nvPr/>
        </p:nvSpPr>
        <p:spPr>
          <a:xfrm>
            <a:off x="1447803" y="615390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유동인구 데이터 출처:</a:t>
            </a:r>
          </a:p>
          <a:p>
            <a:r>
              <a:rPr lang="ko-KR" altLang="en-US" sz="11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한국데이터산업진흥원</a:t>
            </a:r>
            <a:r>
              <a:rPr lang="ko-KR" altLang="en-US" sz="11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http://datakorea.datastore.or.kr/profile/geo/05000KR42110/</a:t>
            </a:r>
          </a:p>
        </p:txBody>
      </p:sp>
    </p:spTree>
    <p:extLst>
      <p:ext uri="{BB962C8B-B14F-4D97-AF65-F5344CB8AC3E}">
        <p14:creationId xmlns:p14="http://schemas.microsoft.com/office/powerpoint/2010/main" val="11712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8" y="180834"/>
            <a:ext cx="7568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분석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0F9363-31C9-4233-B39F-2B0C7775E99F}"/>
              </a:ext>
            </a:extLst>
          </p:cNvPr>
          <p:cNvSpPr/>
          <p:nvPr/>
        </p:nvSpPr>
        <p:spPr>
          <a:xfrm>
            <a:off x="3147040" y="1377092"/>
            <a:ext cx="5891959" cy="479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춘천시 인구 데이터를 활용한 신설 정류장 개설  </a:t>
            </a:r>
            <a:endParaRPr lang="ko-KR" altLang="en-US" sz="2400" b="1" spc="-15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F1EBF3B1-B34F-40E3-80FF-560A57162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1353706"/>
              </p:ext>
            </p:extLst>
          </p:nvPr>
        </p:nvGraphicFramePr>
        <p:xfrm>
          <a:off x="461694" y="2083261"/>
          <a:ext cx="5268546" cy="4039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431BDA2-848E-46BD-B6EA-3E4B63387C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89377"/>
              </p:ext>
            </p:extLst>
          </p:nvPr>
        </p:nvGraphicFramePr>
        <p:xfrm>
          <a:off x="6167086" y="2194560"/>
          <a:ext cx="5760754" cy="3928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768CEBA-2098-4E47-96B1-04A19762A6A4}"/>
              </a:ext>
            </a:extLst>
          </p:cNvPr>
          <p:cNvSpPr/>
          <p:nvPr/>
        </p:nvSpPr>
        <p:spPr>
          <a:xfrm>
            <a:off x="4569919" y="5861484"/>
            <a:ext cx="10316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출처</a:t>
            </a:r>
            <a:r>
              <a:rPr lang="en-US" altLang="ko-KR" sz="11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1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춘천시청</a:t>
            </a:r>
          </a:p>
        </p:txBody>
      </p:sp>
    </p:spTree>
    <p:extLst>
      <p:ext uri="{BB962C8B-B14F-4D97-AF65-F5344CB8AC3E}">
        <p14:creationId xmlns:p14="http://schemas.microsoft.com/office/powerpoint/2010/main" val="403412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F079138-4E63-4CC0-B4B8-FB1AE300EE3C}"/>
              </a:ext>
            </a:extLst>
          </p:cNvPr>
          <p:cNvSpPr/>
          <p:nvPr/>
        </p:nvSpPr>
        <p:spPr>
          <a:xfrm>
            <a:off x="572278" y="180834"/>
            <a:ext cx="7568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3 . </a:t>
            </a:r>
            <a:r>
              <a:rPr lang="ko-KR" altLang="en-US" sz="32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데이터분석</a:t>
            </a:r>
            <a:endParaRPr lang="ko-KR" altLang="en-US" sz="3200" b="1" spc="-15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045F30-DD34-4850-B375-EAB3B4A1ADA9}"/>
              </a:ext>
            </a:extLst>
          </p:cNvPr>
          <p:cNvSpPr/>
          <p:nvPr/>
        </p:nvSpPr>
        <p:spPr>
          <a:xfrm>
            <a:off x="0" y="780123"/>
            <a:ext cx="12192000" cy="5911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2C5182-79A1-4049-A08C-A906C40D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" y="780122"/>
            <a:ext cx="12173728" cy="59115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F5C52A-29A4-4BD7-8AA6-5894508C7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5609"/>
            <a:ext cx="12173727" cy="591155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32771A-9EAE-4DE3-B81C-A5D2F837FC68}"/>
              </a:ext>
            </a:extLst>
          </p:cNvPr>
          <p:cNvSpPr/>
          <p:nvPr/>
        </p:nvSpPr>
        <p:spPr>
          <a:xfrm>
            <a:off x="0" y="-3609"/>
            <a:ext cx="12192000" cy="706949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53190-0F7E-49C1-A894-A6781DC17A34}"/>
              </a:ext>
            </a:extLst>
          </p:cNvPr>
          <p:cNvSpPr txBox="1"/>
          <p:nvPr/>
        </p:nvSpPr>
        <p:spPr>
          <a:xfrm>
            <a:off x="112432" y="470040"/>
            <a:ext cx="9326989" cy="369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석사동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춘천교육대학교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롯데마트등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endParaRPr lang="en-US" altLang="ko-KR" sz="3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퇴계동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남춘천역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시외버스터미널 등 </a:t>
            </a:r>
            <a:r>
              <a:rPr lang="en-US" altLang="ko-KR" sz="4000" dirty="0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endParaRPr lang="en-US" altLang="ko-KR" sz="3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효자동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강원대학교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팔호광장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등 </a:t>
            </a:r>
            <a:r>
              <a:rPr lang="en-US" altLang="ko-KR" sz="4000" dirty="0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endParaRPr lang="en-US" altLang="ko-KR" sz="3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후평동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후평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1, 2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 행정복지센터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 </a:t>
            </a:r>
            <a:r>
              <a:rPr lang="en-US" altLang="ko-KR" sz="4000" dirty="0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외 </a:t>
            </a:r>
            <a:r>
              <a:rPr lang="en-US" altLang="ko-KR" sz="3200" dirty="0">
                <a:solidFill>
                  <a:srgbClr val="4BACC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 지역</a:t>
            </a:r>
            <a:endParaRPr lang="en-US" altLang="ko-KR" sz="3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68A0A-7CA4-489D-832B-84E9781824D6}"/>
              </a:ext>
            </a:extLst>
          </p:cNvPr>
          <p:cNvSpPr txBox="1"/>
          <p:nvPr/>
        </p:nvSpPr>
        <p:spPr>
          <a:xfrm>
            <a:off x="4606482" y="5338179"/>
            <a:ext cx="75763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총 </a:t>
            </a:r>
            <a:r>
              <a:rPr lang="en-US" altLang="ko-KR" sz="4400" dirty="0">
                <a:solidFill>
                  <a:srgbClr val="F796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32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개의 신설 정류장 개설을 통한 </a:t>
            </a:r>
            <a:r>
              <a:rPr lang="ko-KR" altLang="en-US" sz="4000" dirty="0">
                <a:solidFill>
                  <a:srgbClr val="F796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대중교통 문제점 보완</a:t>
            </a:r>
          </a:p>
          <a:p>
            <a:pPr algn="r"/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606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935</Words>
  <Application>Microsoft Office PowerPoint</Application>
  <PresentationFormat>와이드스크린</PresentationFormat>
  <Paragraphs>283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KoPub돋움체 Medium</vt:lpstr>
      <vt:lpstr>Arial</vt:lpstr>
      <vt:lpstr>KoPub돋움체 Light</vt:lpstr>
      <vt:lpstr>Wingdings</vt:lpstr>
      <vt:lpstr>a파도소리</vt:lpstr>
      <vt:lpstr>KoPub돋움체 Bold</vt:lpstr>
      <vt:lpstr>210 멋진어느날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Juyeon Lee</dc:creator>
  <cp:lastModifiedBy>82104</cp:lastModifiedBy>
  <cp:revision>57</cp:revision>
  <dcterms:created xsi:type="dcterms:W3CDTF">2020-08-25T11:26:46Z</dcterms:created>
  <dcterms:modified xsi:type="dcterms:W3CDTF">2020-08-28T04:00:12Z</dcterms:modified>
</cp:coreProperties>
</file>